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6957" autoAdjust="0"/>
  </p:normalViewPr>
  <p:slideViewPr>
    <p:cSldViewPr snapToGrid="0">
      <p:cViewPr varScale="1">
        <p:scale>
          <a:sx n="99" d="100"/>
          <a:sy n="99" d="100"/>
        </p:scale>
        <p:origin x="19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9435A-1209-41E4-B714-754FB64546E9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3B238-DBAC-4242-B5E8-3C6725E906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6: 0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miRNA markers for A) 24 h and B) 72 h.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Gy-24 h miRNA markers were selected from the intersection of all doses in supplementary figure 2C while 0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- 72 h markers were selected from the intersection of all doses in supplementary figure 2D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3B238-DBAC-4242-B5E8-3C6725E906E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6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1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6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9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2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0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4A0128-12FB-4896-93EF-6F6F54F8D3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79" t="4198" r="51400" b="71934"/>
          <a:stretch/>
        </p:blipFill>
        <p:spPr>
          <a:xfrm>
            <a:off x="2692867" y="396200"/>
            <a:ext cx="1677798" cy="14680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10847C-FC25-46BD-AC94-2FA4269247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82" t="4470" b="71934"/>
          <a:stretch/>
        </p:blipFill>
        <p:spPr>
          <a:xfrm>
            <a:off x="6719583" y="429756"/>
            <a:ext cx="1799666" cy="14512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F9A2A8-EA6F-4202-8029-4F0B66A73573}"/>
              </a:ext>
            </a:extLst>
          </p:cNvPr>
          <p:cNvSpPr txBox="1"/>
          <p:nvPr/>
        </p:nvSpPr>
        <p:spPr>
          <a:xfrm>
            <a:off x="2633372" y="41947"/>
            <a:ext cx="17593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hsa-miR-146a-5p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8.19E-10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9209899-3F03-4FF4-919F-0E77526B42D0}"/>
              </a:ext>
            </a:extLst>
          </p:cNvPr>
          <p:cNvGrpSpPr/>
          <p:nvPr/>
        </p:nvGrpSpPr>
        <p:grpSpPr>
          <a:xfrm>
            <a:off x="2386166" y="544551"/>
            <a:ext cx="377591" cy="1048347"/>
            <a:chOff x="757633" y="1572128"/>
            <a:chExt cx="377591" cy="69658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C01A4D-6EBF-4D2F-90DE-B09EC7374A99}"/>
                </a:ext>
              </a:extLst>
            </p:cNvPr>
            <p:cNvSpPr txBox="1"/>
            <p:nvPr/>
          </p:nvSpPr>
          <p:spPr>
            <a:xfrm>
              <a:off x="766108" y="2099993"/>
              <a:ext cx="369116" cy="16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8.5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CA6B65D-DBE2-44BA-8547-F1F49CDFDB86}"/>
                </a:ext>
              </a:extLst>
            </p:cNvPr>
            <p:cNvSpPr txBox="1"/>
            <p:nvPr/>
          </p:nvSpPr>
          <p:spPr>
            <a:xfrm>
              <a:off x="757633" y="1833253"/>
              <a:ext cx="369116" cy="16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9.0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679154-B9E1-422C-AB25-A312906187A6}"/>
                </a:ext>
              </a:extLst>
            </p:cNvPr>
            <p:cNvSpPr txBox="1"/>
            <p:nvPr/>
          </p:nvSpPr>
          <p:spPr>
            <a:xfrm>
              <a:off x="758556" y="1572128"/>
              <a:ext cx="369116" cy="16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9.5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76BC44B-3D31-49B8-8B90-2F471B155A9D}"/>
              </a:ext>
            </a:extLst>
          </p:cNvPr>
          <p:cNvGrpSpPr/>
          <p:nvPr/>
        </p:nvGrpSpPr>
        <p:grpSpPr>
          <a:xfrm>
            <a:off x="2780263" y="1758859"/>
            <a:ext cx="1486231" cy="564110"/>
            <a:chOff x="1059806" y="2491529"/>
            <a:chExt cx="1486231" cy="5641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6DED82-8679-4B98-9433-54A0E837789D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0C8E0F-983C-45A5-B829-5B3E32D23B6C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583EFC-08FF-4868-B03E-F3FFAE51CFD1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F7FB9B-A702-4E41-AAAC-584C943A14BF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016999-0340-458E-B84C-A628629E2873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FDACD1-E907-4BEC-9D59-97AE8FD3E728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1D97EE1C-9507-4DB7-8FB5-F5FCD896DF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240" t="4197" r="26139" b="71935"/>
          <a:stretch/>
        </p:blipFill>
        <p:spPr>
          <a:xfrm>
            <a:off x="4664835" y="415035"/>
            <a:ext cx="1672661" cy="14483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4EB4540-824D-41B8-9DD0-CA57617B117F}"/>
              </a:ext>
            </a:extLst>
          </p:cNvPr>
          <p:cNvSpPr txBox="1"/>
          <p:nvPr/>
        </p:nvSpPr>
        <p:spPr>
          <a:xfrm>
            <a:off x="4771895" y="25626"/>
            <a:ext cx="13767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hsa-miR-181a-5p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2.02E-06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FD23062-6CEE-459A-B1EC-5FCF99947009}"/>
              </a:ext>
            </a:extLst>
          </p:cNvPr>
          <p:cNvGrpSpPr/>
          <p:nvPr/>
        </p:nvGrpSpPr>
        <p:grpSpPr>
          <a:xfrm>
            <a:off x="4722375" y="1726605"/>
            <a:ext cx="1484859" cy="597149"/>
            <a:chOff x="1064305" y="2491530"/>
            <a:chExt cx="1477233" cy="5641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CE31CD-4715-4DEF-8DE4-3FEF1CD18476}"/>
                </a:ext>
              </a:extLst>
            </p:cNvPr>
            <p:cNvSpPr txBox="1"/>
            <p:nvPr/>
          </p:nvSpPr>
          <p:spPr>
            <a:xfrm rot="16200000">
              <a:off x="950122" y="2688844"/>
              <a:ext cx="480977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613B94-36A1-479A-9349-6A7B8A521FCD}"/>
                </a:ext>
              </a:extLst>
            </p:cNvPr>
            <p:cNvSpPr txBox="1"/>
            <p:nvPr/>
          </p:nvSpPr>
          <p:spPr>
            <a:xfrm rot="16200000">
              <a:off x="1182992" y="2688844"/>
              <a:ext cx="480977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B92450-486A-4A41-B681-C4B5A181CC12}"/>
                </a:ext>
              </a:extLst>
            </p:cNvPr>
            <p:cNvSpPr txBox="1"/>
            <p:nvPr/>
          </p:nvSpPr>
          <p:spPr>
            <a:xfrm rot="16200000">
              <a:off x="1432641" y="2688844"/>
              <a:ext cx="480977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E5D0A1-7EB2-494C-AE4F-96E943CF5D1F}"/>
                </a:ext>
              </a:extLst>
            </p:cNvPr>
            <p:cNvSpPr txBox="1"/>
            <p:nvPr/>
          </p:nvSpPr>
          <p:spPr>
            <a:xfrm rot="16200000">
              <a:off x="1674673" y="2688844"/>
              <a:ext cx="480977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0ADFA09-4B4B-4B6F-BF94-B52FB4954487}"/>
                </a:ext>
              </a:extLst>
            </p:cNvPr>
            <p:cNvSpPr txBox="1"/>
            <p:nvPr/>
          </p:nvSpPr>
          <p:spPr>
            <a:xfrm rot="16200000">
              <a:off x="1924322" y="2688844"/>
              <a:ext cx="480977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E5C5742-6AAE-4ECA-8F4C-95E4AABDDD6C}"/>
                </a:ext>
              </a:extLst>
            </p:cNvPr>
            <p:cNvSpPr txBox="1"/>
            <p:nvPr/>
          </p:nvSpPr>
          <p:spPr>
            <a:xfrm rot="16200000">
              <a:off x="2133177" y="2647279"/>
              <a:ext cx="564110" cy="25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F96D17F-04F4-463A-AEEE-FE2C168C993A}"/>
              </a:ext>
            </a:extLst>
          </p:cNvPr>
          <p:cNvGrpSpPr/>
          <p:nvPr/>
        </p:nvGrpSpPr>
        <p:grpSpPr>
          <a:xfrm>
            <a:off x="4320335" y="485057"/>
            <a:ext cx="546366" cy="849870"/>
            <a:chOff x="804689" y="1786742"/>
            <a:chExt cx="510777" cy="53345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7D04F9-9BD3-4BA7-9A1E-4ACEFD4E98F9}"/>
                </a:ext>
              </a:extLst>
            </p:cNvPr>
            <p:cNvSpPr txBox="1"/>
            <p:nvPr/>
          </p:nvSpPr>
          <p:spPr>
            <a:xfrm>
              <a:off x="805321" y="2165648"/>
              <a:ext cx="473562" cy="154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11.4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F0E9D3B-A403-45D6-BD09-E4C9003E051C}"/>
                </a:ext>
              </a:extLst>
            </p:cNvPr>
            <p:cNvSpPr txBox="1"/>
            <p:nvPr/>
          </p:nvSpPr>
          <p:spPr>
            <a:xfrm>
              <a:off x="804689" y="1976330"/>
              <a:ext cx="510777" cy="154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11.6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FEE0FC9-A0E9-4954-A635-06809F8C050B}"/>
                </a:ext>
              </a:extLst>
            </p:cNvPr>
            <p:cNvSpPr txBox="1"/>
            <p:nvPr/>
          </p:nvSpPr>
          <p:spPr>
            <a:xfrm>
              <a:off x="805614" y="1786742"/>
              <a:ext cx="481114" cy="154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11.8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40D7047-B748-4DA8-8958-11C71B3D23F6}"/>
              </a:ext>
            </a:extLst>
          </p:cNvPr>
          <p:cNvSpPr txBox="1"/>
          <p:nvPr/>
        </p:nvSpPr>
        <p:spPr>
          <a:xfrm>
            <a:off x="4329399" y="1366464"/>
            <a:ext cx="506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DD9C1B5-4876-47D2-AAAD-0F62D7360B5E}"/>
              </a:ext>
            </a:extLst>
          </p:cNvPr>
          <p:cNvSpPr txBox="1"/>
          <p:nvPr/>
        </p:nvSpPr>
        <p:spPr>
          <a:xfrm>
            <a:off x="4312621" y="1664195"/>
            <a:ext cx="5372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1274378-7C73-4AF8-A982-0E67022D16E2}"/>
              </a:ext>
            </a:extLst>
          </p:cNvPr>
          <p:cNvSpPr txBox="1"/>
          <p:nvPr/>
        </p:nvSpPr>
        <p:spPr>
          <a:xfrm>
            <a:off x="6953046" y="19067"/>
            <a:ext cx="12870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hsa-miR-22-3p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2.75E-02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B3E184D-40A1-43CA-8E1B-0DBD26661249}"/>
              </a:ext>
            </a:extLst>
          </p:cNvPr>
          <p:cNvGrpSpPr/>
          <p:nvPr/>
        </p:nvGrpSpPr>
        <p:grpSpPr>
          <a:xfrm>
            <a:off x="6819456" y="1758859"/>
            <a:ext cx="1486231" cy="564110"/>
            <a:chOff x="1059806" y="2491529"/>
            <a:chExt cx="1486231" cy="56411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C2F60EA-3B59-4750-A9FE-9E02282918A0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9830AA9-395F-4186-8D15-44083C5AED59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4FE927-929D-41BC-97D6-FFF14B6F1722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199E7A3-0A66-456C-93D6-721C56285014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B304A70-E68F-4F75-8067-B3C040B8C230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DDE6B9-2A23-44A7-A25A-70B141C5D4A7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F7F45DF-BF11-4A4D-AAD7-BA95E249C3BC}"/>
              </a:ext>
            </a:extLst>
          </p:cNvPr>
          <p:cNvSpPr txBox="1"/>
          <p:nvPr/>
        </p:nvSpPr>
        <p:spPr>
          <a:xfrm>
            <a:off x="6376867" y="1561939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787843F-579E-4D9D-AA05-10ED2A7CFB76}"/>
              </a:ext>
            </a:extLst>
          </p:cNvPr>
          <p:cNvSpPr txBox="1"/>
          <p:nvPr/>
        </p:nvSpPr>
        <p:spPr>
          <a:xfrm>
            <a:off x="6376867" y="1242826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193B8EE-1A99-4266-96B2-0E6BE318DB61}"/>
              </a:ext>
            </a:extLst>
          </p:cNvPr>
          <p:cNvSpPr txBox="1"/>
          <p:nvPr/>
        </p:nvSpPr>
        <p:spPr>
          <a:xfrm>
            <a:off x="6378054" y="908519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12.8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805CDD-88F5-49D2-A082-CA3561229220}"/>
              </a:ext>
            </a:extLst>
          </p:cNvPr>
          <p:cNvSpPr txBox="1"/>
          <p:nvPr/>
        </p:nvSpPr>
        <p:spPr>
          <a:xfrm>
            <a:off x="6385490" y="582775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7505181-5D7D-451B-A03A-BD965DA319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2" t="37966" r="75782" b="38165"/>
          <a:stretch/>
        </p:blipFill>
        <p:spPr>
          <a:xfrm>
            <a:off x="2746535" y="2666239"/>
            <a:ext cx="1715675" cy="1468074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6580A344-798A-4726-B578-DB4F569AEF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49" t="37474" r="50765" b="38560"/>
          <a:stretch/>
        </p:blipFill>
        <p:spPr>
          <a:xfrm>
            <a:off x="4669818" y="2634283"/>
            <a:ext cx="1715675" cy="1474129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CA6ED8F-2AF0-4230-A3AB-184AFF3D6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115" t="37264" r="25825" b="38519"/>
          <a:stretch/>
        </p:blipFill>
        <p:spPr>
          <a:xfrm>
            <a:off x="6747001" y="2634281"/>
            <a:ext cx="1713527" cy="1489546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79F9D4AE-9475-4B59-A70A-47D0D77424CB}"/>
              </a:ext>
            </a:extLst>
          </p:cNvPr>
          <p:cNvSpPr txBox="1"/>
          <p:nvPr/>
        </p:nvSpPr>
        <p:spPr>
          <a:xfrm>
            <a:off x="2829681" y="2274817"/>
            <a:ext cx="14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hsa-miR-125b-1-3p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6.83E-07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D94452-3E69-4A66-96CA-917F2320AB59}"/>
              </a:ext>
            </a:extLst>
          </p:cNvPr>
          <p:cNvSpPr txBox="1"/>
          <p:nvPr/>
        </p:nvSpPr>
        <p:spPr>
          <a:xfrm>
            <a:off x="2444888" y="3900214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C87DE9A-2B8C-45FA-84C6-08A87E45FDC7}"/>
              </a:ext>
            </a:extLst>
          </p:cNvPr>
          <p:cNvSpPr txBox="1"/>
          <p:nvPr/>
        </p:nvSpPr>
        <p:spPr>
          <a:xfrm>
            <a:off x="2444888" y="3594322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E7FFEFC-79CF-49D0-8739-66A1358E8FE8}"/>
              </a:ext>
            </a:extLst>
          </p:cNvPr>
          <p:cNvSpPr txBox="1"/>
          <p:nvPr/>
        </p:nvSpPr>
        <p:spPr>
          <a:xfrm>
            <a:off x="2444888" y="3271652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7.2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17A37B4-3E26-48D5-BF53-8E6E7B42BDC9}"/>
              </a:ext>
            </a:extLst>
          </p:cNvPr>
          <p:cNvSpPr txBox="1"/>
          <p:nvPr/>
        </p:nvSpPr>
        <p:spPr>
          <a:xfrm>
            <a:off x="2444888" y="2952896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A810950-B432-484D-AB91-7ABF0435178E}"/>
              </a:ext>
            </a:extLst>
          </p:cNvPr>
          <p:cNvSpPr txBox="1"/>
          <p:nvPr/>
        </p:nvSpPr>
        <p:spPr>
          <a:xfrm>
            <a:off x="2444888" y="2635204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7.6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B7CC5C6-3935-4952-B5A6-5BB11C160459}"/>
              </a:ext>
            </a:extLst>
          </p:cNvPr>
          <p:cNvGrpSpPr/>
          <p:nvPr/>
        </p:nvGrpSpPr>
        <p:grpSpPr>
          <a:xfrm>
            <a:off x="2814006" y="4002005"/>
            <a:ext cx="1486231" cy="564110"/>
            <a:chOff x="1059806" y="2491529"/>
            <a:chExt cx="1486231" cy="5641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1FB15543-F4E0-4A17-8A63-4E2ED151C249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30C1B11-C583-4A53-A6E6-5BFC72810EA7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554AAC1-F0E3-4856-8ADE-B4579304BF0F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3EB461-7D07-4DD3-B575-C55AE94EE4D7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F5E3EF5-56D7-4533-834A-861DC4772B53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319FE10-9618-4041-B107-B5E3248FAF8E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AE90B6C0-EF06-4901-9E73-B4CE3A46DF25}"/>
              </a:ext>
            </a:extLst>
          </p:cNvPr>
          <p:cNvSpPr txBox="1"/>
          <p:nvPr/>
        </p:nvSpPr>
        <p:spPr>
          <a:xfrm>
            <a:off x="4791566" y="2277292"/>
            <a:ext cx="14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hsa-miR-222-5p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1.80E-08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4FED890-7279-45E6-8A10-D48FDAF5AD2D}"/>
              </a:ext>
            </a:extLst>
          </p:cNvPr>
          <p:cNvGrpSpPr/>
          <p:nvPr/>
        </p:nvGrpSpPr>
        <p:grpSpPr>
          <a:xfrm>
            <a:off x="4751698" y="4010394"/>
            <a:ext cx="1486231" cy="564110"/>
            <a:chOff x="1059806" y="2491529"/>
            <a:chExt cx="1486231" cy="564110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4117ABB-364B-438C-B163-AB8098FED463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AAB19E2-43BF-41A7-BBA2-62B425AAE6B5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3D900A3-DA16-4FB7-BDF5-C509F66F933F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12BDC6C-ACF8-4D4A-AF76-D71B5A5480A8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39F7565-FCE9-4632-87B8-1D08E0E4EE00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F0B0A632-072C-4E12-8521-F3A011F579A6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65022C0-4314-45AE-8BCC-47447B0E4E1D}"/>
              </a:ext>
            </a:extLst>
          </p:cNvPr>
          <p:cNvGrpSpPr/>
          <p:nvPr/>
        </p:nvGrpSpPr>
        <p:grpSpPr>
          <a:xfrm>
            <a:off x="6832355" y="4027172"/>
            <a:ext cx="1486231" cy="564110"/>
            <a:chOff x="1059806" y="2491529"/>
            <a:chExt cx="1486231" cy="56411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BB8E127-EFAC-49A0-8940-3A4F1D342BE4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EBC92C9-8291-4465-8383-CF14C39647DB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C242DF8-54F2-4319-9CF4-AC1C9277A187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CFA61E0-B8D4-40A0-93BE-BD7ABA408507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E5B38336-7064-470E-B4AD-64B02F49461A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1749A13-542B-43A6-9055-CBBC154DF5EE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D9F9CD70-7CF7-48F7-9DD9-16DF7471E781}"/>
              </a:ext>
            </a:extLst>
          </p:cNvPr>
          <p:cNvSpPr txBox="1"/>
          <p:nvPr/>
        </p:nvSpPr>
        <p:spPr>
          <a:xfrm>
            <a:off x="4382341" y="3812164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0F7F6D4-37EF-4CD4-AC84-9112D87CC27F}"/>
              </a:ext>
            </a:extLst>
          </p:cNvPr>
          <p:cNvSpPr txBox="1"/>
          <p:nvPr/>
        </p:nvSpPr>
        <p:spPr>
          <a:xfrm>
            <a:off x="4374529" y="3633106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3.8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05A962E-5EF9-4808-A0F5-D6122A7BC6DD}"/>
              </a:ext>
            </a:extLst>
          </p:cNvPr>
          <p:cNvSpPr txBox="1"/>
          <p:nvPr/>
        </p:nvSpPr>
        <p:spPr>
          <a:xfrm>
            <a:off x="4383210" y="3448364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8880591-9ADB-4C73-AA95-DE5824798C45}"/>
              </a:ext>
            </a:extLst>
          </p:cNvPr>
          <p:cNvSpPr txBox="1"/>
          <p:nvPr/>
        </p:nvSpPr>
        <p:spPr>
          <a:xfrm>
            <a:off x="4392679" y="3279076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AFFCE90-4D0B-40AA-A573-B376EB5C7040}"/>
              </a:ext>
            </a:extLst>
          </p:cNvPr>
          <p:cNvSpPr txBox="1"/>
          <p:nvPr/>
        </p:nvSpPr>
        <p:spPr>
          <a:xfrm>
            <a:off x="4382918" y="3097660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4.4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199055-CE6C-481D-B47A-1C9772DD81FB}"/>
              </a:ext>
            </a:extLst>
          </p:cNvPr>
          <p:cNvSpPr txBox="1"/>
          <p:nvPr/>
        </p:nvSpPr>
        <p:spPr>
          <a:xfrm>
            <a:off x="4374529" y="2919742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4.6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5740C42-A771-4BD9-9189-1A4EDA01DD60}"/>
              </a:ext>
            </a:extLst>
          </p:cNvPr>
          <p:cNvSpPr txBox="1"/>
          <p:nvPr/>
        </p:nvSpPr>
        <p:spPr>
          <a:xfrm>
            <a:off x="4376326" y="2735000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D015677-6270-4F90-9927-FA786D5E73B8}"/>
              </a:ext>
            </a:extLst>
          </p:cNvPr>
          <p:cNvSpPr txBox="1"/>
          <p:nvPr/>
        </p:nvSpPr>
        <p:spPr>
          <a:xfrm>
            <a:off x="6857981" y="2283586"/>
            <a:ext cx="14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hsa-miR-27a-5p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4.47E-03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AADD3527-9C60-447E-8CBA-20A12131AD8D}"/>
              </a:ext>
            </a:extLst>
          </p:cNvPr>
          <p:cNvCxnSpPr/>
          <p:nvPr/>
        </p:nvCxnSpPr>
        <p:spPr>
          <a:xfrm>
            <a:off x="2470056" y="2281024"/>
            <a:ext cx="6116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EF2AEE6B-2075-4058-92F0-ABFF351D4A3C}"/>
              </a:ext>
            </a:extLst>
          </p:cNvPr>
          <p:cNvSpPr txBox="1"/>
          <p:nvPr/>
        </p:nvSpPr>
        <p:spPr>
          <a:xfrm>
            <a:off x="6458978" y="3900214"/>
            <a:ext cx="3601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8.0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2232E24-69BD-4BF0-9ED7-D74938BA1DB0}"/>
              </a:ext>
            </a:extLst>
          </p:cNvPr>
          <p:cNvSpPr txBox="1"/>
          <p:nvPr/>
        </p:nvSpPr>
        <p:spPr>
          <a:xfrm>
            <a:off x="6467019" y="3600404"/>
            <a:ext cx="360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67BE2B2-9D14-4DE1-9E59-EAFCD5C79F85}"/>
              </a:ext>
            </a:extLst>
          </p:cNvPr>
          <p:cNvSpPr txBox="1"/>
          <p:nvPr/>
        </p:nvSpPr>
        <p:spPr>
          <a:xfrm>
            <a:off x="6457207" y="3346212"/>
            <a:ext cx="3601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8.4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8B9D963-EC2B-4EC8-AD5C-2F03C9F006A8}"/>
              </a:ext>
            </a:extLst>
          </p:cNvPr>
          <p:cNvSpPr txBox="1"/>
          <p:nvPr/>
        </p:nvSpPr>
        <p:spPr>
          <a:xfrm>
            <a:off x="6450878" y="3053076"/>
            <a:ext cx="371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8.6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B135A3E-84DA-4CB9-9E49-E221B00B73AA}"/>
              </a:ext>
            </a:extLst>
          </p:cNvPr>
          <p:cNvSpPr txBox="1"/>
          <p:nvPr/>
        </p:nvSpPr>
        <p:spPr>
          <a:xfrm>
            <a:off x="6454047" y="2784395"/>
            <a:ext cx="371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8.8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FA42F57E-9856-49C2-8037-2F65F207CD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868" t="37709" b="38823"/>
          <a:stretch/>
        </p:blipFill>
        <p:spPr>
          <a:xfrm>
            <a:off x="510463" y="4925612"/>
            <a:ext cx="1800806" cy="1443458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FD0BF9F1-20F0-47EB-B00F-26D5D4EF8C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7" t="70623" r="75645" b="5339"/>
          <a:stretch/>
        </p:blipFill>
        <p:spPr>
          <a:xfrm>
            <a:off x="2633372" y="4910991"/>
            <a:ext cx="1747637" cy="1478531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0724B74C-3933-4DB6-ACA8-D71356D30E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76" t="70663" r="49791" b="5159"/>
          <a:stretch/>
        </p:blipFill>
        <p:spPr>
          <a:xfrm>
            <a:off x="4646699" y="4910363"/>
            <a:ext cx="1800806" cy="1487137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F0FB460-475D-4D9A-B870-1DCE66C0B8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843" t="70738" r="25237" b="5125"/>
          <a:stretch/>
        </p:blipFill>
        <p:spPr>
          <a:xfrm>
            <a:off x="6654034" y="4908780"/>
            <a:ext cx="1783567" cy="1484659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6DAB2176-8DB9-4D8C-8554-BE55D2A1BF06}"/>
              </a:ext>
            </a:extLst>
          </p:cNvPr>
          <p:cNvSpPr txBox="1"/>
          <p:nvPr/>
        </p:nvSpPr>
        <p:spPr>
          <a:xfrm>
            <a:off x="662520" y="4532943"/>
            <a:ext cx="14631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hsa-miR-3529-3p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1.92E-07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C2066CC-BF0C-4BB7-9CE3-68DF5F93AF38}"/>
              </a:ext>
            </a:extLst>
          </p:cNvPr>
          <p:cNvGrpSpPr/>
          <p:nvPr/>
        </p:nvGrpSpPr>
        <p:grpSpPr>
          <a:xfrm>
            <a:off x="619679" y="6266650"/>
            <a:ext cx="1486231" cy="564110"/>
            <a:chOff x="1059806" y="2491529"/>
            <a:chExt cx="1486231" cy="56411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2183BD1-92D6-4E33-89BF-051A6F4F0B2F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61D2C86B-5296-4809-9AC0-A1396028F0B1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AA9A6507-FF4C-4CE9-8D35-C2F356046244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C8CF7A4A-1279-4E33-B991-FCAE4EABB214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14778DA-C84B-44A9-BDCE-7C57B3D6866B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C708A90C-E849-4019-805D-C319529C2E49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0A7269F2-4008-4B51-B54B-4F904890C4E3}"/>
              </a:ext>
            </a:extLst>
          </p:cNvPr>
          <p:cNvSpPr txBox="1"/>
          <p:nvPr/>
        </p:nvSpPr>
        <p:spPr>
          <a:xfrm>
            <a:off x="182022" y="6139521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10.5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997F0C5-F1DB-43CB-A446-6049D8DF628A}"/>
              </a:ext>
            </a:extLst>
          </p:cNvPr>
          <p:cNvSpPr txBox="1"/>
          <p:nvPr/>
        </p:nvSpPr>
        <p:spPr>
          <a:xfrm>
            <a:off x="182022" y="5795241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8E00F54-5101-4C6F-9458-C7B473AFA416}"/>
              </a:ext>
            </a:extLst>
          </p:cNvPr>
          <p:cNvSpPr txBox="1"/>
          <p:nvPr/>
        </p:nvSpPr>
        <p:spPr>
          <a:xfrm>
            <a:off x="183209" y="5435767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11.5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79AD46-D65B-4970-BC99-A2D5D6C36685}"/>
              </a:ext>
            </a:extLst>
          </p:cNvPr>
          <p:cNvSpPr txBox="1"/>
          <p:nvPr/>
        </p:nvSpPr>
        <p:spPr>
          <a:xfrm>
            <a:off x="190645" y="5076467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12.0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0678B98-627F-4F36-8F2B-D0D39A590764}"/>
              </a:ext>
            </a:extLst>
          </p:cNvPr>
          <p:cNvSpPr txBox="1"/>
          <p:nvPr/>
        </p:nvSpPr>
        <p:spPr>
          <a:xfrm>
            <a:off x="2830020" y="4531596"/>
            <a:ext cx="1340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hsa-miR-7-5p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1.94E-07</a:t>
            </a:r>
          </a:p>
        </p:txBody>
      </p: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CDE0DB0-6602-4A8B-9E27-4392A88F347D}"/>
              </a:ext>
            </a:extLst>
          </p:cNvPr>
          <p:cNvGrpSpPr/>
          <p:nvPr/>
        </p:nvGrpSpPr>
        <p:grpSpPr>
          <a:xfrm>
            <a:off x="2743876" y="6300706"/>
            <a:ext cx="1486231" cy="564110"/>
            <a:chOff x="1059806" y="2491529"/>
            <a:chExt cx="1486231" cy="564110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08E7D04A-8920-40F5-AAD9-EC984EA7A00D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C3EA903-18F5-4215-97D6-750CEFE37113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EB43430-50DE-4CA7-8670-2DA9DA75BB5C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513BDE6-C528-4BBE-B665-F80A5ED4BB53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54220104-5CC3-473B-A335-A1B77BFFF399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CDC28A40-9C3D-4C62-9D2E-1DEEA8CD919C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ABC724FF-7D26-4FB3-BB29-BDA0E1EFDD09}"/>
              </a:ext>
            </a:extLst>
          </p:cNvPr>
          <p:cNvSpPr txBox="1"/>
          <p:nvPr/>
        </p:nvSpPr>
        <p:spPr>
          <a:xfrm>
            <a:off x="2297448" y="6157697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10.5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9C92A2A4-9330-4B48-87F9-4BEABB26D394}"/>
              </a:ext>
            </a:extLst>
          </p:cNvPr>
          <p:cNvSpPr txBox="1"/>
          <p:nvPr/>
        </p:nvSpPr>
        <p:spPr>
          <a:xfrm>
            <a:off x="2297448" y="5813417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BBE8367-5AD0-47C8-8EFA-AD6E65E15888}"/>
              </a:ext>
            </a:extLst>
          </p:cNvPr>
          <p:cNvSpPr txBox="1"/>
          <p:nvPr/>
        </p:nvSpPr>
        <p:spPr>
          <a:xfrm>
            <a:off x="2298635" y="5453943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11.5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3A73A55-7479-458E-8C29-4C35F332CCE0}"/>
              </a:ext>
            </a:extLst>
          </p:cNvPr>
          <p:cNvSpPr txBox="1"/>
          <p:nvPr/>
        </p:nvSpPr>
        <p:spPr>
          <a:xfrm>
            <a:off x="2306071" y="5094643"/>
            <a:ext cx="47356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12.0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70C8B66-A806-4159-B218-5A60D34015F3}"/>
              </a:ext>
            </a:extLst>
          </p:cNvPr>
          <p:cNvSpPr txBox="1"/>
          <p:nvPr/>
        </p:nvSpPr>
        <p:spPr>
          <a:xfrm>
            <a:off x="4838498" y="4557728"/>
            <a:ext cx="1340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hsa-miR-7974-5p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3.24E-05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B4B9600F-A6D3-40B7-9909-D6FEF9E49C5C}"/>
              </a:ext>
            </a:extLst>
          </p:cNvPr>
          <p:cNvGrpSpPr/>
          <p:nvPr/>
        </p:nvGrpSpPr>
        <p:grpSpPr>
          <a:xfrm>
            <a:off x="4741202" y="6319057"/>
            <a:ext cx="1486231" cy="564110"/>
            <a:chOff x="1059806" y="2491529"/>
            <a:chExt cx="1486231" cy="564110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CC94033B-59CB-4778-8578-CB9E58FC2A44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E3AEB03-FB96-49CA-AD45-D6C633FD03EB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2A803534-2DBC-433A-A657-2BB3B3F78A64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156B8B49-A11A-4FEF-A3D0-D2E6807C81A0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004B459B-81C8-4B4F-8627-A44B25659451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FDC697A-5FCE-486B-92DD-2DB07DC5C304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91A4E40E-D213-466E-B719-990376795D5A}"/>
              </a:ext>
            </a:extLst>
          </p:cNvPr>
          <p:cNvSpPr txBox="1"/>
          <p:nvPr/>
        </p:nvSpPr>
        <p:spPr>
          <a:xfrm>
            <a:off x="4444885" y="6064456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D338B0EC-334D-40F9-9625-D7497189B3A9}"/>
              </a:ext>
            </a:extLst>
          </p:cNvPr>
          <p:cNvSpPr txBox="1"/>
          <p:nvPr/>
        </p:nvSpPr>
        <p:spPr>
          <a:xfrm>
            <a:off x="4454554" y="5834870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5080A01-4BF4-4669-B699-48D24C62B90F}"/>
              </a:ext>
            </a:extLst>
          </p:cNvPr>
          <p:cNvSpPr txBox="1"/>
          <p:nvPr/>
        </p:nvSpPr>
        <p:spPr>
          <a:xfrm>
            <a:off x="4462943" y="5594269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75C049F-9D1C-4CF0-8C65-DFAAB68C8304}"/>
              </a:ext>
            </a:extLst>
          </p:cNvPr>
          <p:cNvSpPr txBox="1"/>
          <p:nvPr/>
        </p:nvSpPr>
        <p:spPr>
          <a:xfrm>
            <a:off x="4462943" y="5362082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448E44A-D47A-4027-9D55-CDEDA69ED34C}"/>
              </a:ext>
            </a:extLst>
          </p:cNvPr>
          <p:cNvSpPr txBox="1"/>
          <p:nvPr/>
        </p:nvSpPr>
        <p:spPr>
          <a:xfrm>
            <a:off x="4454554" y="5125688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C68FA43-152B-4BBA-BDAD-7E31111831C1}"/>
              </a:ext>
            </a:extLst>
          </p:cNvPr>
          <p:cNvSpPr txBox="1"/>
          <p:nvPr/>
        </p:nvSpPr>
        <p:spPr>
          <a:xfrm>
            <a:off x="4462943" y="4890595"/>
            <a:ext cx="2491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B7DD07D-F1DB-46B3-BB8C-BA715BA24BE7}"/>
              </a:ext>
            </a:extLst>
          </p:cNvPr>
          <p:cNvSpPr txBox="1"/>
          <p:nvPr/>
        </p:nvSpPr>
        <p:spPr>
          <a:xfrm>
            <a:off x="6884207" y="4549338"/>
            <a:ext cx="1340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hsa-miR-92a-1-5p</a:t>
            </a:r>
          </a:p>
          <a:p>
            <a:pPr algn="ctr"/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1.34E-08</a:t>
            </a:r>
          </a:p>
        </p:txBody>
      </p: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E93FFFDE-CE76-469C-B773-2437ADCDAA59}"/>
              </a:ext>
            </a:extLst>
          </p:cNvPr>
          <p:cNvGrpSpPr/>
          <p:nvPr/>
        </p:nvGrpSpPr>
        <p:grpSpPr>
          <a:xfrm>
            <a:off x="6791945" y="6288506"/>
            <a:ext cx="1486231" cy="564110"/>
            <a:chOff x="1059806" y="2491529"/>
            <a:chExt cx="1486231" cy="564110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03EFB4B-07E0-4C68-B5B3-F6CBA49F9330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B6367BC-F13D-47B5-B575-988FE753194F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43A961C4-937D-4329-BF6D-AED17C52C8EB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35C7CB1-6918-4D04-BA5C-C11C04061B37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23C4FC13-E048-4E9F-8D54-1BCF3A38465D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E4B39A6-786C-4AB9-A300-45873730B4AA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id="{A8C0FA9B-4CCD-402E-A356-651B1480CFB1}"/>
              </a:ext>
            </a:extLst>
          </p:cNvPr>
          <p:cNvSpPr txBox="1"/>
          <p:nvPr/>
        </p:nvSpPr>
        <p:spPr>
          <a:xfrm>
            <a:off x="6391046" y="6115011"/>
            <a:ext cx="4203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E86B7A48-1CCD-4BA6-96E3-01210DAFF2F9}"/>
              </a:ext>
            </a:extLst>
          </p:cNvPr>
          <p:cNvSpPr txBox="1"/>
          <p:nvPr/>
        </p:nvSpPr>
        <p:spPr>
          <a:xfrm>
            <a:off x="6381957" y="5738933"/>
            <a:ext cx="4203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C21479B4-B3B4-4BDC-B522-5699B5E4C5A1}"/>
              </a:ext>
            </a:extLst>
          </p:cNvPr>
          <p:cNvSpPr txBox="1"/>
          <p:nvPr/>
        </p:nvSpPr>
        <p:spPr>
          <a:xfrm>
            <a:off x="6381957" y="5377450"/>
            <a:ext cx="3621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CA023295-4761-4EAA-A664-DB8686AC130E}"/>
              </a:ext>
            </a:extLst>
          </p:cNvPr>
          <p:cNvSpPr txBox="1"/>
          <p:nvPr/>
        </p:nvSpPr>
        <p:spPr>
          <a:xfrm>
            <a:off x="6382891" y="5010012"/>
            <a:ext cx="36212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4.0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ABFBFCE4-B067-4C7C-A1B5-014FE9F915E4}"/>
              </a:ext>
            </a:extLst>
          </p:cNvPr>
          <p:cNvSpPr/>
          <p:nvPr/>
        </p:nvSpPr>
        <p:spPr>
          <a:xfrm>
            <a:off x="67112" y="41947"/>
            <a:ext cx="2374674" cy="4505507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3AA2D55E-A3AD-4D1C-9B94-BDA146F7CCBF}"/>
              </a:ext>
            </a:extLst>
          </p:cNvPr>
          <p:cNvSpPr txBox="1"/>
          <p:nvPr/>
        </p:nvSpPr>
        <p:spPr>
          <a:xfrm>
            <a:off x="709976" y="-24379"/>
            <a:ext cx="1110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miRNA 24h</a:t>
            </a:r>
          </a:p>
        </p:txBody>
      </p:sp>
      <p:pic>
        <p:nvPicPr>
          <p:cNvPr id="167" name="Picture 166">
            <a:extLst>
              <a:ext uri="{FF2B5EF4-FFF2-40B4-BE49-F238E27FC236}">
                <a16:creationId xmlns:a16="http://schemas.microsoft.com/office/drawing/2014/main" id="{10E36BC6-DE01-4C99-8DAA-E2E776BC19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21" t="4392" r="50947" b="72184"/>
          <a:stretch/>
        </p:blipFill>
        <p:spPr>
          <a:xfrm>
            <a:off x="427428" y="458718"/>
            <a:ext cx="1764711" cy="1507268"/>
          </a:xfrm>
          <a:prstGeom prst="rect">
            <a:avLst/>
          </a:prstGeom>
        </p:spPr>
      </p:pic>
      <p:grpSp>
        <p:nvGrpSpPr>
          <p:cNvPr id="168" name="Group 167">
            <a:extLst>
              <a:ext uri="{FF2B5EF4-FFF2-40B4-BE49-F238E27FC236}">
                <a16:creationId xmlns:a16="http://schemas.microsoft.com/office/drawing/2014/main" id="{6F3E56BB-2509-4ACF-BAAE-93FF36AFFF1E}"/>
              </a:ext>
            </a:extLst>
          </p:cNvPr>
          <p:cNvGrpSpPr/>
          <p:nvPr/>
        </p:nvGrpSpPr>
        <p:grpSpPr>
          <a:xfrm>
            <a:off x="537265" y="1837037"/>
            <a:ext cx="1486231" cy="564110"/>
            <a:chOff x="1059806" y="2491529"/>
            <a:chExt cx="1486231" cy="564110"/>
          </a:xfrm>
        </p:grpSpPr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ED79D58D-21C2-46A6-A89D-372F46469D37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3BE2FABF-A020-4E9B-903C-8674794ED2BC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3359C8B-1CFA-4DD0-BA07-AB92D29D63D3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10908196-E197-42B9-95ED-305ED80A4B5C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6BC25231-DBB9-44CE-B860-6E4FAA2CA9B8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8AA52A1-CD57-47CF-8777-6B771787B3FB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5" name="TextBox 174">
            <a:extLst>
              <a:ext uri="{FF2B5EF4-FFF2-40B4-BE49-F238E27FC236}">
                <a16:creationId xmlns:a16="http://schemas.microsoft.com/office/drawing/2014/main" id="{8E51F560-7204-4B03-B399-B3DB24361ACF}"/>
              </a:ext>
            </a:extLst>
          </p:cNvPr>
          <p:cNvSpPr txBox="1"/>
          <p:nvPr/>
        </p:nvSpPr>
        <p:spPr>
          <a:xfrm>
            <a:off x="55210" y="238583"/>
            <a:ext cx="23865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hsa-miR-128-1-5p;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7.80E-07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4523EDA4-58E1-4934-A4F5-E338D8101915}"/>
              </a:ext>
            </a:extLst>
          </p:cNvPr>
          <p:cNvSpPr txBox="1"/>
          <p:nvPr/>
        </p:nvSpPr>
        <p:spPr>
          <a:xfrm>
            <a:off x="132414" y="1483057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4BC10677-BC2B-4FD4-B8B4-7B215FFE4ADE}"/>
              </a:ext>
            </a:extLst>
          </p:cNvPr>
          <p:cNvSpPr txBox="1"/>
          <p:nvPr/>
        </p:nvSpPr>
        <p:spPr>
          <a:xfrm>
            <a:off x="132414" y="1064970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D1DED3B6-AB4D-4ADC-9778-46B7FE8BB242}"/>
              </a:ext>
            </a:extLst>
          </p:cNvPr>
          <p:cNvSpPr txBox="1"/>
          <p:nvPr/>
        </p:nvSpPr>
        <p:spPr>
          <a:xfrm>
            <a:off x="141347" y="646883"/>
            <a:ext cx="3691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</a:t>
            </a:r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050540A4-D8EE-48FE-A93F-49637D8ED1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952" t="4108" r="26359" b="72141"/>
          <a:stretch/>
        </p:blipFill>
        <p:spPr>
          <a:xfrm>
            <a:off x="362133" y="2561622"/>
            <a:ext cx="1753321" cy="1521483"/>
          </a:xfrm>
          <a:prstGeom prst="rect">
            <a:avLst/>
          </a:prstGeom>
        </p:spPr>
      </p:pic>
      <p:sp>
        <p:nvSpPr>
          <p:cNvPr id="180" name="TextBox 179">
            <a:extLst>
              <a:ext uri="{FF2B5EF4-FFF2-40B4-BE49-F238E27FC236}">
                <a16:creationId xmlns:a16="http://schemas.microsoft.com/office/drawing/2014/main" id="{530F0C93-019D-416A-B2D5-51A3BF1A75FE}"/>
              </a:ext>
            </a:extLst>
          </p:cNvPr>
          <p:cNvSpPr txBox="1"/>
          <p:nvPr/>
        </p:nvSpPr>
        <p:spPr>
          <a:xfrm>
            <a:off x="68570" y="2325978"/>
            <a:ext cx="238657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hsa-miR-27a-5p; </a:t>
            </a:r>
            <a:r>
              <a:rPr lang="en-US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pval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8.19E-07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EE2C603A-BDCC-4F6E-BFBE-FE93DF8E0387}"/>
              </a:ext>
            </a:extLst>
          </p:cNvPr>
          <p:cNvGrpSpPr/>
          <p:nvPr/>
        </p:nvGrpSpPr>
        <p:grpSpPr>
          <a:xfrm>
            <a:off x="488874" y="3974648"/>
            <a:ext cx="1486231" cy="564110"/>
            <a:chOff x="1059806" y="2491529"/>
            <a:chExt cx="1486231" cy="564110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CC3927F-7A85-452A-BF30-EB169E00E56C}"/>
                </a:ext>
              </a:extLst>
            </p:cNvPr>
            <p:cNvSpPr txBox="1"/>
            <p:nvPr/>
          </p:nvSpPr>
          <p:spPr>
            <a:xfrm rot="16200000">
              <a:off x="9501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9E5F919-E826-4885-B52E-31A0BAE9199F}"/>
                </a:ext>
              </a:extLst>
            </p:cNvPr>
            <p:cNvSpPr txBox="1"/>
            <p:nvPr/>
          </p:nvSpPr>
          <p:spPr>
            <a:xfrm rot="16200000">
              <a:off x="118299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31C7A1B4-F673-4223-8551-30F1369CDACB}"/>
                </a:ext>
              </a:extLst>
            </p:cNvPr>
            <p:cNvSpPr txBox="1"/>
            <p:nvPr/>
          </p:nvSpPr>
          <p:spPr>
            <a:xfrm rot="16200000">
              <a:off x="1432641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CC4FC41E-5300-4045-90E6-355AC0E15754}"/>
                </a:ext>
              </a:extLst>
            </p:cNvPr>
            <p:cNvSpPr txBox="1"/>
            <p:nvPr/>
          </p:nvSpPr>
          <p:spPr>
            <a:xfrm rot="16200000">
              <a:off x="1674673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847A634A-8BFD-4308-9956-CD5EE5E21F15}"/>
                </a:ext>
              </a:extLst>
            </p:cNvPr>
            <p:cNvSpPr txBox="1"/>
            <p:nvPr/>
          </p:nvSpPr>
          <p:spPr>
            <a:xfrm rot="16200000">
              <a:off x="1924322" y="2684345"/>
              <a:ext cx="48097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67E41138-22D9-4666-932A-FD10105B4248}"/>
                </a:ext>
              </a:extLst>
            </p:cNvPr>
            <p:cNvSpPr txBox="1"/>
            <p:nvPr/>
          </p:nvSpPr>
          <p:spPr>
            <a:xfrm rot="16200000">
              <a:off x="2133177" y="2642779"/>
              <a:ext cx="56411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sz="105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Gy</a:t>
              </a:r>
              <a:endParaRPr lang="en-US" sz="105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AB81E781-FDC5-4DF1-BF12-4550A9B30220}"/>
              </a:ext>
            </a:extLst>
          </p:cNvPr>
          <p:cNvCxnSpPr>
            <a:cxnSpLocks/>
          </p:cNvCxnSpPr>
          <p:nvPr/>
        </p:nvCxnSpPr>
        <p:spPr>
          <a:xfrm>
            <a:off x="135680" y="2347726"/>
            <a:ext cx="2228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C06FB4C0-783F-495D-88EA-AF5857773A19}"/>
              </a:ext>
            </a:extLst>
          </p:cNvPr>
          <p:cNvSpPr txBox="1"/>
          <p:nvPr/>
        </p:nvSpPr>
        <p:spPr>
          <a:xfrm>
            <a:off x="84156" y="3791771"/>
            <a:ext cx="3601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8.2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08BFE5F5-9F60-4064-8B14-3645C3B549A1}"/>
              </a:ext>
            </a:extLst>
          </p:cNvPr>
          <p:cNvSpPr txBox="1"/>
          <p:nvPr/>
        </p:nvSpPr>
        <p:spPr>
          <a:xfrm>
            <a:off x="92197" y="3525517"/>
            <a:ext cx="3601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8.4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6CC4B3E-7CC7-4400-A307-0A42E514E302}"/>
              </a:ext>
            </a:extLst>
          </p:cNvPr>
          <p:cNvSpPr txBox="1"/>
          <p:nvPr/>
        </p:nvSpPr>
        <p:spPr>
          <a:xfrm>
            <a:off x="90774" y="3271325"/>
            <a:ext cx="3601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8.6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7309E18A-CDD5-40E3-B7FA-A08A9DC8F311}"/>
              </a:ext>
            </a:extLst>
          </p:cNvPr>
          <p:cNvSpPr txBox="1"/>
          <p:nvPr/>
        </p:nvSpPr>
        <p:spPr>
          <a:xfrm>
            <a:off x="92834" y="3003356"/>
            <a:ext cx="371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8.8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701DDD7A-1087-4F95-8928-9E17C3643CC3}"/>
              </a:ext>
            </a:extLst>
          </p:cNvPr>
          <p:cNvSpPr txBox="1"/>
          <p:nvPr/>
        </p:nvSpPr>
        <p:spPr>
          <a:xfrm>
            <a:off x="96003" y="2734675"/>
            <a:ext cx="3716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9.0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A024474A-46FA-42FF-A07B-AA97D4574533}"/>
              </a:ext>
            </a:extLst>
          </p:cNvPr>
          <p:cNvSpPr txBox="1"/>
          <p:nvPr/>
        </p:nvSpPr>
        <p:spPr>
          <a:xfrm>
            <a:off x="39572" y="3446"/>
            <a:ext cx="36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3AA30114-FB52-4E02-8A05-43FD21F90D9C}"/>
              </a:ext>
            </a:extLst>
          </p:cNvPr>
          <p:cNvSpPr txBox="1"/>
          <p:nvPr/>
        </p:nvSpPr>
        <p:spPr>
          <a:xfrm>
            <a:off x="2419720" y="-41945"/>
            <a:ext cx="369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1B0950EB-9AD5-485D-821D-A511F41487D8}"/>
              </a:ext>
            </a:extLst>
          </p:cNvPr>
          <p:cNvCxnSpPr/>
          <p:nvPr/>
        </p:nvCxnSpPr>
        <p:spPr>
          <a:xfrm>
            <a:off x="2471454" y="4547452"/>
            <a:ext cx="61163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109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308</Words>
  <Application>Microsoft Office PowerPoint</Application>
  <PresentationFormat>On-screen Show (4:3)</PresentationFormat>
  <Paragraphs>154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Chopra, Sunita (NIH/NCI) [F]</dc:creator>
  <cp:lastModifiedBy>Chopra, Sunita (NIH/NCI) [F]</cp:lastModifiedBy>
  <cp:revision>2</cp:revision>
  <dcterms:created xsi:type="dcterms:W3CDTF">2022-04-27T15:35:27Z</dcterms:created>
  <dcterms:modified xsi:type="dcterms:W3CDTF">2022-08-10T14:33:34Z</dcterms:modified>
</cp:coreProperties>
</file>