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2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50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4625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628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52198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265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253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2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690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07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235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08899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304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4F07-EC32-4463-AAFB-272E7D33B7B4}" type="datetimeFigureOut">
              <a:rPr lang="en-US" smtClean="0"/>
              <a:t>8/10/2022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5610D5-BD75-4BC9-80AA-7091521E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463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>
            <a:extLst>
              <a:ext uri="{FF2B5EF4-FFF2-40B4-BE49-F238E27FC236}">
                <a16:creationId xmlns:a16="http://schemas.microsoft.com/office/drawing/2014/main" id="{4DE06921-5CC5-4226-AA6B-11C33648A0DD}"/>
              </a:ext>
            </a:extLst>
          </p:cNvPr>
          <p:cNvGrpSpPr/>
          <p:nvPr/>
        </p:nvGrpSpPr>
        <p:grpSpPr>
          <a:xfrm>
            <a:off x="-58722" y="690715"/>
            <a:ext cx="6073631" cy="4980245"/>
            <a:chOff x="58723" y="514544"/>
            <a:chExt cx="6073631" cy="498024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FFAE52B9-727A-463D-8B47-B07E34E272B6}"/>
                </a:ext>
              </a:extLst>
            </p:cNvPr>
            <p:cNvGrpSpPr/>
            <p:nvPr/>
          </p:nvGrpSpPr>
          <p:grpSpPr>
            <a:xfrm flipH="1">
              <a:off x="2170199" y="1131750"/>
              <a:ext cx="1308514" cy="320167"/>
              <a:chOff x="1036399" y="385894"/>
              <a:chExt cx="1212209" cy="316166"/>
            </a:xfrm>
          </p:grpSpPr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BC8B4C76-A463-4C76-ADA5-61747750D4FA}"/>
                  </a:ext>
                </a:extLst>
              </p:cNvPr>
              <p:cNvSpPr txBox="1"/>
              <p:nvPr/>
            </p:nvSpPr>
            <p:spPr>
              <a:xfrm>
                <a:off x="1036399" y="385894"/>
                <a:ext cx="1212209" cy="27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miR-146a-5p&lt;9.1</a:t>
                </a: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9" name="Rectangle: Rounded Corners 58">
                <a:extLst>
                  <a:ext uri="{FF2B5EF4-FFF2-40B4-BE49-F238E27FC236}">
                    <a16:creationId xmlns:a16="http://schemas.microsoft.com/office/drawing/2014/main" id="{AE78EAF4-EC1C-4B35-9911-DD6F8F5E7F1E}"/>
                  </a:ext>
                </a:extLst>
              </p:cNvPr>
              <p:cNvSpPr/>
              <p:nvPr/>
            </p:nvSpPr>
            <p:spPr>
              <a:xfrm>
                <a:off x="1098958" y="385894"/>
                <a:ext cx="1132514" cy="31616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F2BD007-F0C7-4F77-809B-63A35766B921}"/>
                </a:ext>
              </a:extLst>
            </p:cNvPr>
            <p:cNvSpPr txBox="1"/>
            <p:nvPr/>
          </p:nvSpPr>
          <p:spPr>
            <a:xfrm flipH="1">
              <a:off x="1783989" y="686915"/>
              <a:ext cx="2263865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0Gy; 1Gy; 2Gy; 4Gy; 8Gy; 10Gy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.17 ;  .17 ;  .17 ; .17 ;  .17 ;  .17 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1B2F30B-9786-413D-A703-5ECD58F1111C}"/>
                </a:ext>
              </a:extLst>
            </p:cNvPr>
            <p:cNvSpPr txBox="1"/>
            <p:nvPr/>
          </p:nvSpPr>
          <p:spPr>
            <a:xfrm flipH="1">
              <a:off x="1808367" y="1205393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yes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DA73824-9B9D-4591-8722-C401A80C8346}"/>
                </a:ext>
              </a:extLst>
            </p:cNvPr>
            <p:cNvCxnSpPr/>
            <p:nvPr/>
          </p:nvCxnSpPr>
          <p:spPr>
            <a:xfrm flipH="1">
              <a:off x="4911962" y="1268118"/>
              <a:ext cx="0" cy="549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49808F80-3C7A-47A5-9D52-6B51030BED82}"/>
                </a:ext>
              </a:extLst>
            </p:cNvPr>
            <p:cNvCxnSpPr/>
            <p:nvPr/>
          </p:nvCxnSpPr>
          <p:spPr>
            <a:xfrm flipH="1">
              <a:off x="1296738" y="1288558"/>
              <a:ext cx="0" cy="549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0334A2F9-A443-4BA5-9CB6-4C2FDCDBC282}"/>
                </a:ext>
              </a:extLst>
            </p:cNvPr>
            <p:cNvGrpSpPr/>
            <p:nvPr/>
          </p:nvGrpSpPr>
          <p:grpSpPr>
            <a:xfrm flipH="1">
              <a:off x="4300719" y="2207267"/>
              <a:ext cx="1324619" cy="320167"/>
              <a:chOff x="1004342" y="385894"/>
              <a:chExt cx="1227130" cy="316166"/>
            </a:xfrm>
          </p:grpSpPr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9C178DFF-0073-48AA-B310-260BA6BBC12A}"/>
                  </a:ext>
                </a:extLst>
              </p:cNvPr>
              <p:cNvSpPr txBox="1"/>
              <p:nvPr/>
            </p:nvSpPr>
            <p:spPr>
              <a:xfrm>
                <a:off x="1004342" y="385894"/>
                <a:ext cx="1220592" cy="27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miR-181a-5p&lt;12</a:t>
                </a: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7" name="Rectangle: Rounded Corners 56">
                <a:extLst>
                  <a:ext uri="{FF2B5EF4-FFF2-40B4-BE49-F238E27FC236}">
                    <a16:creationId xmlns:a16="http://schemas.microsoft.com/office/drawing/2014/main" id="{CDFD3D0F-FAF3-45CD-B341-08064933DA18}"/>
                  </a:ext>
                </a:extLst>
              </p:cNvPr>
              <p:cNvSpPr/>
              <p:nvPr/>
            </p:nvSpPr>
            <p:spPr>
              <a:xfrm>
                <a:off x="1098958" y="385894"/>
                <a:ext cx="1132514" cy="31616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EBE8E98-8BA0-4A06-A0C3-3A549A3D28D3}"/>
                </a:ext>
              </a:extLst>
            </p:cNvPr>
            <p:cNvSpPr txBox="1"/>
            <p:nvPr/>
          </p:nvSpPr>
          <p:spPr>
            <a:xfrm flipH="1">
              <a:off x="4257740" y="1810594"/>
              <a:ext cx="1578664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2Gy; 4Gy; 8Gy; 10Gy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.25 ;  .25 ;  .25 ; .25  </a:t>
              </a:r>
            </a:p>
          </p:txBody>
        </p: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E0F8269C-1DEB-4CC3-9F78-E2AA3AB8FB4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19956" y="2348594"/>
              <a:ext cx="386012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DD244F-B005-4645-BB2A-A75B94040F94}"/>
                </a:ext>
              </a:extLst>
            </p:cNvPr>
            <p:cNvSpPr txBox="1"/>
            <p:nvPr/>
          </p:nvSpPr>
          <p:spPr>
            <a:xfrm flipH="1">
              <a:off x="5509621" y="2266158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386E9B6-F934-44E1-B0AF-0F225E552A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905967" y="2363102"/>
              <a:ext cx="0" cy="263765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6ABFF7E-A81B-4462-9A62-F2E81D81FA0E}"/>
                </a:ext>
              </a:extLst>
            </p:cNvPr>
            <p:cNvSpPr txBox="1"/>
            <p:nvPr/>
          </p:nvSpPr>
          <p:spPr>
            <a:xfrm flipH="1">
              <a:off x="3980631" y="2271795"/>
              <a:ext cx="490510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yes</a:t>
              </a:r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3C57584-3F77-4BDD-89BE-D9D3E76FBCCB}"/>
                </a:ext>
              </a:extLst>
            </p:cNvPr>
            <p:cNvCxnSpPr/>
            <p:nvPr/>
          </p:nvCxnSpPr>
          <p:spPr>
            <a:xfrm flipH="1">
              <a:off x="4039936" y="2374100"/>
              <a:ext cx="0" cy="549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FBCE000-2F4C-4561-9C64-414315220A34}"/>
                </a:ext>
              </a:extLst>
            </p:cNvPr>
            <p:cNvGrpSpPr/>
            <p:nvPr/>
          </p:nvGrpSpPr>
          <p:grpSpPr>
            <a:xfrm flipH="1">
              <a:off x="3565708" y="3253587"/>
              <a:ext cx="1396737" cy="320167"/>
              <a:chOff x="937533" y="385894"/>
              <a:chExt cx="1293939" cy="316166"/>
            </a:xfrm>
          </p:grpSpPr>
          <p:sp>
            <p:nvSpPr>
              <p:cNvPr id="54" name="TextBox 53">
                <a:extLst>
                  <a:ext uri="{FF2B5EF4-FFF2-40B4-BE49-F238E27FC236}">
                    <a16:creationId xmlns:a16="http://schemas.microsoft.com/office/drawing/2014/main" id="{6BCA9C07-F349-4B78-B430-E469876A7D67}"/>
                  </a:ext>
                </a:extLst>
              </p:cNvPr>
              <p:cNvSpPr txBox="1"/>
              <p:nvPr/>
            </p:nvSpPr>
            <p:spPr>
              <a:xfrm>
                <a:off x="937533" y="402462"/>
                <a:ext cx="1288409" cy="273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miR-3529-3p≥11</a:t>
                </a: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5" name="Rectangle: Rounded Corners 54">
                <a:extLst>
                  <a:ext uri="{FF2B5EF4-FFF2-40B4-BE49-F238E27FC236}">
                    <a16:creationId xmlns:a16="http://schemas.microsoft.com/office/drawing/2014/main" id="{4206EBC9-236F-4CD3-B833-98779E3F1B1C}"/>
                  </a:ext>
                </a:extLst>
              </p:cNvPr>
              <p:cNvSpPr/>
              <p:nvPr/>
            </p:nvSpPr>
            <p:spPr>
              <a:xfrm>
                <a:off x="1098958" y="385894"/>
                <a:ext cx="1132514" cy="31616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9D7359-1CB9-4029-97D9-EC697E0C0B97}"/>
                </a:ext>
              </a:extLst>
            </p:cNvPr>
            <p:cNvSpPr txBox="1"/>
            <p:nvPr/>
          </p:nvSpPr>
          <p:spPr>
            <a:xfrm flipH="1">
              <a:off x="3579877" y="2874671"/>
              <a:ext cx="1141734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2Gy; 4Gy; 10Gy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.33 ;  .33 ;  .33</a:t>
              </a: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A13B44F-6BA2-4DEA-92D0-A4C2579C5AF9}"/>
                </a:ext>
              </a:extLst>
            </p:cNvPr>
            <p:cNvCxnSpPr/>
            <p:nvPr/>
          </p:nvCxnSpPr>
          <p:spPr>
            <a:xfrm flipH="1">
              <a:off x="4813558" y="3394914"/>
              <a:ext cx="2961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69E361D5-5138-42C8-9833-80258F84CD5A}"/>
                </a:ext>
              </a:extLst>
            </p:cNvPr>
            <p:cNvSpPr txBox="1"/>
            <p:nvPr/>
          </p:nvSpPr>
          <p:spPr>
            <a:xfrm flipH="1">
              <a:off x="4747454" y="3295732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</a:p>
          </p:txBody>
        </p: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FE7B17B-2692-424D-B21E-88E43B00C146}"/>
                </a:ext>
              </a:extLst>
            </p:cNvPr>
            <p:cNvCxnSpPr/>
            <p:nvPr/>
          </p:nvCxnSpPr>
          <p:spPr>
            <a:xfrm flipH="1">
              <a:off x="3269602" y="3403303"/>
              <a:ext cx="0" cy="549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F93EC621-C6B1-4F6B-974A-FFCD14F0A6EE}"/>
                </a:ext>
              </a:extLst>
            </p:cNvPr>
            <p:cNvCxnSpPr/>
            <p:nvPr/>
          </p:nvCxnSpPr>
          <p:spPr>
            <a:xfrm flipH="1">
              <a:off x="3269602" y="3404640"/>
              <a:ext cx="2961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CBBDC13-AD7A-4915-AEDB-47D4ACA77CEF}"/>
                </a:ext>
              </a:extLst>
            </p:cNvPr>
            <p:cNvSpPr txBox="1"/>
            <p:nvPr/>
          </p:nvSpPr>
          <p:spPr>
            <a:xfrm flipH="1">
              <a:off x="3202161" y="3326604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yes</a:t>
              </a: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12E199B-D9B8-4E01-992E-633F201732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11730" y="3406368"/>
              <a:ext cx="0" cy="166885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BC54FE5-1F91-4354-8DEF-435CCD4156F8}"/>
                </a:ext>
              </a:extLst>
            </p:cNvPr>
            <p:cNvSpPr txBox="1"/>
            <p:nvPr/>
          </p:nvSpPr>
          <p:spPr>
            <a:xfrm flipH="1">
              <a:off x="5666000" y="5058449"/>
              <a:ext cx="466354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8Gy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1.00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CE86C9-3101-41BC-BD64-9007C440A15E}"/>
                </a:ext>
              </a:extLst>
            </p:cNvPr>
            <p:cNvSpPr txBox="1"/>
            <p:nvPr/>
          </p:nvSpPr>
          <p:spPr>
            <a:xfrm flipH="1">
              <a:off x="4911962" y="5028716"/>
              <a:ext cx="552377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10Gy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1.00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57E222C-9338-414D-81D3-4C7975400626}"/>
                </a:ext>
              </a:extLst>
            </p:cNvPr>
            <p:cNvSpPr txBox="1"/>
            <p:nvPr/>
          </p:nvSpPr>
          <p:spPr>
            <a:xfrm flipH="1">
              <a:off x="4144147" y="5034265"/>
              <a:ext cx="466354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1.00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2DC3C0C3-225E-4162-882F-FE0379A4F00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96738" y="1281479"/>
              <a:ext cx="90403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5D3F4A81-A357-4E9E-8B26-81233E4538E0}"/>
                </a:ext>
              </a:extLst>
            </p:cNvPr>
            <p:cNvGrpSpPr/>
            <p:nvPr/>
          </p:nvGrpSpPr>
          <p:grpSpPr>
            <a:xfrm flipH="1">
              <a:off x="537282" y="2223011"/>
              <a:ext cx="1317563" cy="320167"/>
              <a:chOff x="1043321" y="385894"/>
              <a:chExt cx="1220592" cy="316166"/>
            </a:xfrm>
          </p:grpSpPr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24BFF17-9CE3-4E58-B700-86CFC01FBB45}"/>
                  </a:ext>
                </a:extLst>
              </p:cNvPr>
              <p:cNvSpPr txBox="1"/>
              <p:nvPr/>
            </p:nvSpPr>
            <p:spPr>
              <a:xfrm>
                <a:off x="1043321" y="385894"/>
                <a:ext cx="1220592" cy="2735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miR-146a-5p&lt;8.4</a:t>
                </a: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3" name="Rectangle: Rounded Corners 52">
                <a:extLst>
                  <a:ext uri="{FF2B5EF4-FFF2-40B4-BE49-F238E27FC236}">
                    <a16:creationId xmlns:a16="http://schemas.microsoft.com/office/drawing/2014/main" id="{BF1C4DB8-979B-4B2D-90F1-8D030140C96F}"/>
                  </a:ext>
                </a:extLst>
              </p:cNvPr>
              <p:cNvSpPr/>
              <p:nvPr/>
            </p:nvSpPr>
            <p:spPr>
              <a:xfrm>
                <a:off x="1098958" y="385894"/>
                <a:ext cx="1132514" cy="31616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F8AD578-DC73-49FF-8470-2A3F80C55047}"/>
                </a:ext>
              </a:extLst>
            </p:cNvPr>
            <p:cNvSpPr txBox="1"/>
            <p:nvPr/>
          </p:nvSpPr>
          <p:spPr>
            <a:xfrm flipH="1">
              <a:off x="778170" y="1817379"/>
              <a:ext cx="1222484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0Gy; 1Gy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.50 ;  .50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5C397EC-5E01-4384-AFE1-724476B24DDE}"/>
                </a:ext>
              </a:extLst>
            </p:cNvPr>
            <p:cNvSpPr txBox="1"/>
            <p:nvPr/>
          </p:nvSpPr>
          <p:spPr>
            <a:xfrm flipH="1">
              <a:off x="1754041" y="2265155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D6A631FE-2446-486C-ADDF-B83F0C683482}"/>
                </a:ext>
              </a:extLst>
            </p:cNvPr>
            <p:cNvCxnSpPr/>
            <p:nvPr/>
          </p:nvCxnSpPr>
          <p:spPr>
            <a:xfrm flipH="1">
              <a:off x="276189" y="2374063"/>
              <a:ext cx="2961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7B611BF-3F0D-4837-A9F4-5FA75480D43D}"/>
                </a:ext>
              </a:extLst>
            </p:cNvPr>
            <p:cNvSpPr txBox="1"/>
            <p:nvPr/>
          </p:nvSpPr>
          <p:spPr>
            <a:xfrm flipH="1">
              <a:off x="191970" y="2296027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yes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26ED7F9A-6D76-4753-BCB1-801CCAB87378}"/>
                </a:ext>
              </a:extLst>
            </p:cNvPr>
            <p:cNvSpPr txBox="1"/>
            <p:nvPr/>
          </p:nvSpPr>
          <p:spPr>
            <a:xfrm flipH="1">
              <a:off x="58723" y="5058449"/>
              <a:ext cx="552378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0Gy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1.00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94048AE-C4BB-4126-97B1-95666137A244}"/>
                </a:ext>
              </a:extLst>
            </p:cNvPr>
            <p:cNvCxnSpPr>
              <a:cxnSpLocks/>
            </p:cNvCxnSpPr>
            <p:nvPr/>
          </p:nvCxnSpPr>
          <p:spPr>
            <a:xfrm>
              <a:off x="273473" y="2374063"/>
              <a:ext cx="2716" cy="26589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C170B008-81BC-48FC-A036-71B52DE81D6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125316" y="2369899"/>
              <a:ext cx="0" cy="2703599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F350B99A-1074-4AFB-BAC2-B130A5EB4488}"/>
                </a:ext>
              </a:extLst>
            </p:cNvPr>
            <p:cNvGrpSpPr/>
            <p:nvPr/>
          </p:nvGrpSpPr>
          <p:grpSpPr>
            <a:xfrm flipH="1">
              <a:off x="2759114" y="4282577"/>
              <a:ext cx="1378691" cy="320167"/>
              <a:chOff x="991999" y="385894"/>
              <a:chExt cx="1277222" cy="316166"/>
            </a:xfrm>
          </p:grpSpPr>
          <p:sp>
            <p:nvSpPr>
              <p:cNvPr id="50" name="TextBox 49">
                <a:extLst>
                  <a:ext uri="{FF2B5EF4-FFF2-40B4-BE49-F238E27FC236}">
                    <a16:creationId xmlns:a16="http://schemas.microsoft.com/office/drawing/2014/main" id="{CE08D989-AB5D-4F77-8D79-5189D18AD669}"/>
                  </a:ext>
                </a:extLst>
              </p:cNvPr>
              <p:cNvSpPr txBox="1"/>
              <p:nvPr/>
            </p:nvSpPr>
            <p:spPr>
              <a:xfrm>
                <a:off x="991999" y="402672"/>
                <a:ext cx="1277222" cy="2735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miR-146a-5p&lt;9.4</a:t>
                </a:r>
                <a:endPara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51" name="Rectangle: Rounded Corners 50">
                <a:extLst>
                  <a:ext uri="{FF2B5EF4-FFF2-40B4-BE49-F238E27FC236}">
                    <a16:creationId xmlns:a16="http://schemas.microsoft.com/office/drawing/2014/main" id="{3D6EA1DA-050E-4287-BF75-370574C9678A}"/>
                  </a:ext>
                </a:extLst>
              </p:cNvPr>
              <p:cNvSpPr/>
              <p:nvPr/>
            </p:nvSpPr>
            <p:spPr>
              <a:xfrm>
                <a:off x="1098958" y="385894"/>
                <a:ext cx="1132514" cy="316166"/>
              </a:xfrm>
              <a:prstGeom prst="round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3EC5AEF-53CB-48F3-AD49-74CDB69505FD}"/>
                </a:ext>
              </a:extLst>
            </p:cNvPr>
            <p:cNvSpPr txBox="1"/>
            <p:nvPr/>
          </p:nvSpPr>
          <p:spPr>
            <a:xfrm flipH="1">
              <a:off x="2926646" y="3895535"/>
              <a:ext cx="919125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1Gy; 2Gy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.50 ;  .50</a:t>
              </a:r>
            </a:p>
          </p:txBody>
        </p: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88E6A16F-E89A-4C67-947D-0BBDDFBC8B26}"/>
                </a:ext>
              </a:extLst>
            </p:cNvPr>
            <p:cNvCxnSpPr/>
            <p:nvPr/>
          </p:nvCxnSpPr>
          <p:spPr>
            <a:xfrm flipH="1">
              <a:off x="4056759" y="4423904"/>
              <a:ext cx="2961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2BA6BFB-2A41-4B51-8E3F-AEB9312AF38B}"/>
                </a:ext>
              </a:extLst>
            </p:cNvPr>
            <p:cNvSpPr txBox="1"/>
            <p:nvPr/>
          </p:nvSpPr>
          <p:spPr>
            <a:xfrm flipH="1">
              <a:off x="3981599" y="4324722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</a:p>
          </p:txBody>
        </p: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528A608-36ED-47BA-839B-E83DE86B6313}"/>
                </a:ext>
              </a:extLst>
            </p:cNvPr>
            <p:cNvCxnSpPr/>
            <p:nvPr/>
          </p:nvCxnSpPr>
          <p:spPr>
            <a:xfrm flipH="1">
              <a:off x="4350612" y="4424439"/>
              <a:ext cx="0" cy="549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8EE52C15-9462-4D1C-8F99-25CE459467AC}"/>
                </a:ext>
              </a:extLst>
            </p:cNvPr>
            <p:cNvCxnSpPr/>
            <p:nvPr/>
          </p:nvCxnSpPr>
          <p:spPr>
            <a:xfrm flipH="1">
              <a:off x="2503747" y="4433630"/>
              <a:ext cx="296114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164BEC9-9D0C-4ED6-B592-1C506F4471F5}"/>
                </a:ext>
              </a:extLst>
            </p:cNvPr>
            <p:cNvSpPr txBox="1"/>
            <p:nvPr/>
          </p:nvSpPr>
          <p:spPr>
            <a:xfrm flipH="1">
              <a:off x="2469862" y="4338815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yes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9607F73-3E47-49D5-A939-812DF6993683}"/>
                </a:ext>
              </a:extLst>
            </p:cNvPr>
            <p:cNvCxnSpPr/>
            <p:nvPr/>
          </p:nvCxnSpPr>
          <p:spPr>
            <a:xfrm flipH="1">
              <a:off x="2499521" y="4433630"/>
              <a:ext cx="0" cy="54926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3502A3C1-F54B-4CD2-A9CA-8557E1B410C0}"/>
                </a:ext>
              </a:extLst>
            </p:cNvPr>
            <p:cNvSpPr txBox="1"/>
            <p:nvPr/>
          </p:nvSpPr>
          <p:spPr>
            <a:xfrm flipH="1">
              <a:off x="1888264" y="5050060"/>
              <a:ext cx="552383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1.00</a:t>
              </a: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AB99CFDA-6996-45D1-9ED3-09326ABCFF7E}"/>
                </a:ext>
              </a:extLst>
            </p:cNvPr>
            <p:cNvCxnSpPr/>
            <p:nvPr/>
          </p:nvCxnSpPr>
          <p:spPr>
            <a:xfrm flipH="1">
              <a:off x="1812903" y="2371597"/>
              <a:ext cx="30788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2127224-92DB-4E1A-A752-FD0AF86A56FA}"/>
                </a:ext>
              </a:extLst>
            </p:cNvPr>
            <p:cNvSpPr txBox="1"/>
            <p:nvPr/>
          </p:nvSpPr>
          <p:spPr>
            <a:xfrm flipH="1">
              <a:off x="172146" y="514544"/>
              <a:ext cx="425608" cy="311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4F73E5AA-A322-41F9-B88E-932D90658205}"/>
                </a:ext>
              </a:extLst>
            </p:cNvPr>
            <p:cNvSpPr txBox="1"/>
            <p:nvPr/>
          </p:nvSpPr>
          <p:spPr>
            <a:xfrm flipH="1">
              <a:off x="3354592" y="1204762"/>
              <a:ext cx="425608" cy="2805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no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C034164-3300-41C0-826C-BC4DFA326F37}"/>
                </a:ext>
              </a:extLst>
            </p:cNvPr>
            <p:cNvSpPr txBox="1"/>
            <p:nvPr/>
          </p:nvSpPr>
          <p:spPr>
            <a:xfrm flipH="1">
              <a:off x="2287480" y="5040586"/>
              <a:ext cx="466354" cy="4363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2Gy</a:t>
              </a:r>
            </a:p>
            <a:p>
              <a:r>
                <a:rPr lang="en-US" sz="11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1.00</a:t>
              </a:r>
            </a:p>
          </p:txBody>
        </p: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3BE84639-DAAB-4271-B7D1-F028D2E9D83A}"/>
                </a:ext>
              </a:extLst>
            </p:cNvPr>
            <p:cNvCxnSpPr/>
            <p:nvPr/>
          </p:nvCxnSpPr>
          <p:spPr>
            <a:xfrm>
              <a:off x="4051687" y="2370752"/>
              <a:ext cx="249031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>
              <a:extLst>
                <a:ext uri="{FF2B5EF4-FFF2-40B4-BE49-F238E27FC236}">
                  <a16:creationId xmlns:a16="http://schemas.microsoft.com/office/drawing/2014/main" id="{6BF64908-D036-4B35-B211-B24B58745260}"/>
                </a:ext>
              </a:extLst>
            </p:cNvPr>
            <p:cNvCxnSpPr/>
            <p:nvPr/>
          </p:nvCxnSpPr>
          <p:spPr>
            <a:xfrm>
              <a:off x="3424429" y="1277185"/>
              <a:ext cx="148753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8" name="Picture 77">
            <a:extLst>
              <a:ext uri="{FF2B5EF4-FFF2-40B4-BE49-F238E27FC236}">
                <a16:creationId xmlns:a16="http://schemas.microsoft.com/office/drawing/2014/main" id="{09CEC2FB-0CF2-41BB-8E8C-ACBD3AE9AE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562" t="11143" r="8233" b="8011"/>
          <a:stretch/>
        </p:blipFill>
        <p:spPr>
          <a:xfrm>
            <a:off x="6828879" y="1095134"/>
            <a:ext cx="2296213" cy="4899171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7DC48479-6790-4F73-A470-38B6E7EE28CB}"/>
              </a:ext>
            </a:extLst>
          </p:cNvPr>
          <p:cNvSpPr txBox="1"/>
          <p:nvPr/>
        </p:nvSpPr>
        <p:spPr>
          <a:xfrm>
            <a:off x="5964810" y="1013148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miR-146a-5p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2273B43-67A5-4983-8877-410934F91F63}"/>
              </a:ext>
            </a:extLst>
          </p:cNvPr>
          <p:cNvSpPr txBox="1"/>
          <p:nvPr/>
        </p:nvSpPr>
        <p:spPr>
          <a:xfrm>
            <a:off x="5964810" y="1485873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miR-3529-3p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DF39E7F4-7232-412E-8D6D-867C94162F8A}"/>
              </a:ext>
            </a:extLst>
          </p:cNvPr>
          <p:cNvSpPr txBox="1"/>
          <p:nvPr/>
        </p:nvSpPr>
        <p:spPr>
          <a:xfrm>
            <a:off x="5973437" y="1982015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miR-181a-5p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EED373B-7CF0-4214-82BF-5038B3C8EF5D}"/>
              </a:ext>
            </a:extLst>
          </p:cNvPr>
          <p:cNvSpPr txBox="1"/>
          <p:nvPr/>
        </p:nvSpPr>
        <p:spPr>
          <a:xfrm>
            <a:off x="5849210" y="2498298"/>
            <a:ext cx="110964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miR-125b-1-3p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9223D53-F981-43FE-9675-5387A21A0631}"/>
              </a:ext>
            </a:extLst>
          </p:cNvPr>
          <p:cNvSpPr txBox="1"/>
          <p:nvPr/>
        </p:nvSpPr>
        <p:spPr>
          <a:xfrm>
            <a:off x="6174967" y="3002281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miR-7-5p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B0570C0E-B4EB-4285-B674-83E5BE27D462}"/>
              </a:ext>
            </a:extLst>
          </p:cNvPr>
          <p:cNvSpPr txBox="1"/>
          <p:nvPr/>
        </p:nvSpPr>
        <p:spPr>
          <a:xfrm>
            <a:off x="6107423" y="3506264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miR-22-3p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601E75F0-EDAB-4671-A675-2A2FEF392335}"/>
              </a:ext>
            </a:extLst>
          </p:cNvPr>
          <p:cNvSpPr txBox="1"/>
          <p:nvPr/>
        </p:nvSpPr>
        <p:spPr>
          <a:xfrm>
            <a:off x="6160439" y="4010247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miR-7974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DD52421-87C9-4B3E-85F4-0CE01EBF38B9}"/>
              </a:ext>
            </a:extLst>
          </p:cNvPr>
          <p:cNvSpPr txBox="1"/>
          <p:nvPr/>
        </p:nvSpPr>
        <p:spPr>
          <a:xfrm>
            <a:off x="6045843" y="4520939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miR-27a-5p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CA2B9A78-0B29-4C25-8A68-88E3866A573C}"/>
              </a:ext>
            </a:extLst>
          </p:cNvPr>
          <p:cNvSpPr txBox="1"/>
          <p:nvPr/>
        </p:nvSpPr>
        <p:spPr>
          <a:xfrm>
            <a:off x="6040311" y="5002275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miR-222-5p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FD20C653-FF06-4CF6-97AD-219AD7BE0EEF}"/>
              </a:ext>
            </a:extLst>
          </p:cNvPr>
          <p:cNvSpPr txBox="1"/>
          <p:nvPr/>
        </p:nvSpPr>
        <p:spPr>
          <a:xfrm>
            <a:off x="5931254" y="5445495"/>
            <a:ext cx="103160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miR-92a-1-5p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78E27173-6AD5-48F3-B9EB-F6628F9739E8}"/>
              </a:ext>
            </a:extLst>
          </p:cNvPr>
          <p:cNvSpPr txBox="1"/>
          <p:nvPr/>
        </p:nvSpPr>
        <p:spPr>
          <a:xfrm flipH="1">
            <a:off x="5708877" y="766507"/>
            <a:ext cx="425608" cy="3116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6AC3451-B575-4E03-8E8A-49917D9C75CE}"/>
              </a:ext>
            </a:extLst>
          </p:cNvPr>
          <p:cNvSpPr txBox="1"/>
          <p:nvPr/>
        </p:nvSpPr>
        <p:spPr>
          <a:xfrm>
            <a:off x="6758913" y="5963296"/>
            <a:ext cx="245797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0         20         40        60         80      100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67F637C-5705-4B38-B010-7E47EEE550F7}"/>
              </a:ext>
            </a:extLst>
          </p:cNvPr>
          <p:cNvSpPr txBox="1"/>
          <p:nvPr/>
        </p:nvSpPr>
        <p:spPr>
          <a:xfrm>
            <a:off x="7520946" y="6101612"/>
            <a:ext cx="103582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Importance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9B7C885-1518-46E6-BD2B-050E0BDF7430}"/>
              </a:ext>
            </a:extLst>
          </p:cNvPr>
          <p:cNvSpPr txBox="1"/>
          <p:nvPr/>
        </p:nvSpPr>
        <p:spPr>
          <a:xfrm>
            <a:off x="-9104" y="-30268"/>
            <a:ext cx="915310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Supplementary Figure 7: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Dose-differentiation miRNA markers at 72 h.</a:t>
            </a:r>
            <a:r>
              <a:rPr lang="en-US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A) Decision tree based on the PART analysis performed in R for dose differentiation at 72 h based on the 10 miRNAs at the intersection of all doses in supplementary figure 2D. B) Plot shows relative importance of different mRNAs in dose-separation shown in (A).</a:t>
            </a:r>
            <a:endParaRPr 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422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194</Words>
  <Application>Microsoft Office PowerPoint</Application>
  <PresentationFormat>On-screen Show (4:3)</PresentationFormat>
  <Paragraphs>52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Chopra, Sunita (NIH/NCI) [F]</dc:creator>
  <cp:lastModifiedBy>Chopra, Sunita (NIH/NCI) [F]</cp:lastModifiedBy>
  <cp:revision>3</cp:revision>
  <dcterms:created xsi:type="dcterms:W3CDTF">2022-04-27T15:35:27Z</dcterms:created>
  <dcterms:modified xsi:type="dcterms:W3CDTF">2022-08-10T14:34:57Z</dcterms:modified>
</cp:coreProperties>
</file>