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6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8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1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6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5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2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9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07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2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0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6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:a16="http://schemas.microsoft.com/office/drawing/2014/main" id="{FE8814E9-D58B-46C1-975D-B18151DA84FA}"/>
              </a:ext>
            </a:extLst>
          </p:cNvPr>
          <p:cNvGrpSpPr/>
          <p:nvPr/>
        </p:nvGrpSpPr>
        <p:grpSpPr>
          <a:xfrm>
            <a:off x="6438829" y="3236864"/>
            <a:ext cx="2069364" cy="2265721"/>
            <a:chOff x="6520905" y="3318943"/>
            <a:chExt cx="2069364" cy="226572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94F75C1-F65C-4976-965C-291DB85E8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8203" t="4171" r="51176" b="71657"/>
            <a:stretch/>
          </p:blipFill>
          <p:spPr>
            <a:xfrm>
              <a:off x="6890441" y="3682090"/>
              <a:ext cx="1655121" cy="1466654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DCB2019-B13F-434D-BF27-EBCDE8689237}"/>
                </a:ext>
              </a:extLst>
            </p:cNvPr>
            <p:cNvGrpSpPr/>
            <p:nvPr/>
          </p:nvGrpSpPr>
          <p:grpSpPr>
            <a:xfrm>
              <a:off x="6957793" y="5020554"/>
              <a:ext cx="1486231" cy="564110"/>
              <a:chOff x="1059806" y="2491529"/>
              <a:chExt cx="1486231" cy="564110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942A681-663E-494D-8D2E-F01187E9E16B}"/>
                  </a:ext>
                </a:extLst>
              </p:cNvPr>
              <p:cNvSpPr txBox="1"/>
              <p:nvPr/>
            </p:nvSpPr>
            <p:spPr>
              <a:xfrm rot="16200000">
                <a:off x="9501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BF8FECA-A87D-44B8-A2AD-2AA4A1AA3621}"/>
                  </a:ext>
                </a:extLst>
              </p:cNvPr>
              <p:cNvSpPr txBox="1"/>
              <p:nvPr/>
            </p:nvSpPr>
            <p:spPr>
              <a:xfrm rot="16200000">
                <a:off x="118299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9E20A7-49ED-4922-B12F-39CC448057E9}"/>
                  </a:ext>
                </a:extLst>
              </p:cNvPr>
              <p:cNvSpPr txBox="1"/>
              <p:nvPr/>
            </p:nvSpPr>
            <p:spPr>
              <a:xfrm rot="16200000">
                <a:off x="1432641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110492-0601-44E7-BB60-B4722A38B6E5}"/>
                  </a:ext>
                </a:extLst>
              </p:cNvPr>
              <p:cNvSpPr txBox="1"/>
              <p:nvPr/>
            </p:nvSpPr>
            <p:spPr>
              <a:xfrm rot="16200000">
                <a:off x="1674673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1D6AC7B-59D2-4F26-A53E-043C575DE4D4}"/>
                  </a:ext>
                </a:extLst>
              </p:cNvPr>
              <p:cNvSpPr txBox="1"/>
              <p:nvPr/>
            </p:nvSpPr>
            <p:spPr>
              <a:xfrm rot="16200000">
                <a:off x="19243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075B6F9-EE0E-4FEC-9859-A69D4B670A5A}"/>
                  </a:ext>
                </a:extLst>
              </p:cNvPr>
              <p:cNvSpPr txBox="1"/>
              <p:nvPr/>
            </p:nvSpPr>
            <p:spPr>
              <a:xfrm rot="16200000">
                <a:off x="2133177" y="2642779"/>
                <a:ext cx="5641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6D09323-15BA-4798-B220-3687F12F9D5C}"/>
                </a:ext>
              </a:extLst>
            </p:cNvPr>
            <p:cNvSpPr txBox="1"/>
            <p:nvPr/>
          </p:nvSpPr>
          <p:spPr>
            <a:xfrm>
              <a:off x="6830960" y="3318943"/>
              <a:ext cx="17593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RP5-1086D14.6</a:t>
              </a:r>
            </a:p>
            <a:p>
              <a:pPr algn="ctr"/>
              <a:r>
                <a:rPr lang="en-US" sz="11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pval</a:t>
              </a:r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1.81E-09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0ACA0BA-0C75-4D8C-86A8-19F2451553FA}"/>
                </a:ext>
              </a:extLst>
            </p:cNvPr>
            <p:cNvSpPr txBox="1"/>
            <p:nvPr/>
          </p:nvSpPr>
          <p:spPr>
            <a:xfrm>
              <a:off x="6585613" y="4822469"/>
              <a:ext cx="37650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8.5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75C3D5D-4BE7-4077-A63B-AC949C907A51}"/>
                </a:ext>
              </a:extLst>
            </p:cNvPr>
            <p:cNvSpPr txBox="1"/>
            <p:nvPr/>
          </p:nvSpPr>
          <p:spPr>
            <a:xfrm>
              <a:off x="6586580" y="4605808"/>
              <a:ext cx="36289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9.0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E446CFA-68AC-4DA2-9499-C170438D9887}"/>
                </a:ext>
              </a:extLst>
            </p:cNvPr>
            <p:cNvSpPr txBox="1"/>
            <p:nvPr/>
          </p:nvSpPr>
          <p:spPr>
            <a:xfrm>
              <a:off x="6598499" y="4389609"/>
              <a:ext cx="37650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9.5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0269B13-86D4-4F61-B6D9-4EB31A7244EA}"/>
                </a:ext>
              </a:extLst>
            </p:cNvPr>
            <p:cNvSpPr txBox="1"/>
            <p:nvPr/>
          </p:nvSpPr>
          <p:spPr>
            <a:xfrm>
              <a:off x="6533005" y="4205007"/>
              <a:ext cx="51340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10.0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516BB62-EB6B-4C2A-A627-9655577DD46E}"/>
                </a:ext>
              </a:extLst>
            </p:cNvPr>
            <p:cNvSpPr txBox="1"/>
            <p:nvPr/>
          </p:nvSpPr>
          <p:spPr>
            <a:xfrm>
              <a:off x="6528045" y="3978090"/>
              <a:ext cx="47204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10.5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2FB9EE5-CFDB-428F-BE67-EE80E72832AF}"/>
                </a:ext>
              </a:extLst>
            </p:cNvPr>
            <p:cNvSpPr txBox="1"/>
            <p:nvPr/>
          </p:nvSpPr>
          <p:spPr>
            <a:xfrm>
              <a:off x="6520905" y="3758216"/>
              <a:ext cx="46474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11.0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0A211D0-3711-42EC-96D4-2805E6935809}"/>
              </a:ext>
            </a:extLst>
          </p:cNvPr>
          <p:cNvGrpSpPr/>
          <p:nvPr/>
        </p:nvGrpSpPr>
        <p:grpSpPr>
          <a:xfrm>
            <a:off x="1461341" y="822124"/>
            <a:ext cx="1965291" cy="2312473"/>
            <a:chOff x="700756" y="654342"/>
            <a:chExt cx="1965291" cy="2312473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EBFE696-7837-499A-B4DD-B3B955DA61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006" t="3949" r="51077" b="71674"/>
            <a:stretch/>
          </p:blipFill>
          <p:spPr>
            <a:xfrm>
              <a:off x="897621" y="989901"/>
              <a:ext cx="1761689" cy="1551963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277A5A3-F188-4F1F-B6EA-8DF1F00A5B25}"/>
                </a:ext>
              </a:extLst>
            </p:cNvPr>
            <p:cNvSpPr txBox="1"/>
            <p:nvPr/>
          </p:nvSpPr>
          <p:spPr>
            <a:xfrm>
              <a:off x="906738" y="654342"/>
              <a:ext cx="17593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CTD-2165H16-4</a:t>
              </a:r>
            </a:p>
            <a:p>
              <a:pPr algn="ctr"/>
              <a:r>
                <a:rPr lang="en-US" sz="11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pval</a:t>
              </a:r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4.55E-02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B0D40C5-CB28-4FDD-AEE4-F5B908C2895E}"/>
                </a:ext>
              </a:extLst>
            </p:cNvPr>
            <p:cNvSpPr txBox="1"/>
            <p:nvPr/>
          </p:nvSpPr>
          <p:spPr>
            <a:xfrm>
              <a:off x="700756" y="2297346"/>
              <a:ext cx="22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50E9AF7-F966-42ED-9DEB-6598DD447092}"/>
                </a:ext>
              </a:extLst>
            </p:cNvPr>
            <p:cNvSpPr txBox="1"/>
            <p:nvPr/>
          </p:nvSpPr>
          <p:spPr>
            <a:xfrm>
              <a:off x="700756" y="1969043"/>
              <a:ext cx="22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F7CCF5B-1B8B-4D9B-97DF-7F52A6CC883C}"/>
                </a:ext>
              </a:extLst>
            </p:cNvPr>
            <p:cNvSpPr txBox="1"/>
            <p:nvPr/>
          </p:nvSpPr>
          <p:spPr>
            <a:xfrm>
              <a:off x="709302" y="1674195"/>
              <a:ext cx="22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33FE7F9-A54E-4EDF-BCFF-0CCFE8DB7142}"/>
                </a:ext>
              </a:extLst>
            </p:cNvPr>
            <p:cNvSpPr txBox="1"/>
            <p:nvPr/>
          </p:nvSpPr>
          <p:spPr>
            <a:xfrm>
              <a:off x="700756" y="1364044"/>
              <a:ext cx="22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E8D12BD-41C7-4865-BB58-89A27CC7F1F9}"/>
                </a:ext>
              </a:extLst>
            </p:cNvPr>
            <p:cNvSpPr txBox="1"/>
            <p:nvPr/>
          </p:nvSpPr>
          <p:spPr>
            <a:xfrm>
              <a:off x="700756" y="1041641"/>
              <a:ext cx="22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222F4F0B-4789-4035-80ED-190D1AD18F5D}"/>
                </a:ext>
              </a:extLst>
            </p:cNvPr>
            <p:cNvGrpSpPr/>
            <p:nvPr/>
          </p:nvGrpSpPr>
          <p:grpSpPr>
            <a:xfrm>
              <a:off x="1035349" y="2402705"/>
              <a:ext cx="1486231" cy="564110"/>
              <a:chOff x="1059806" y="2491529"/>
              <a:chExt cx="1486231" cy="564110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87E40B8-0021-4D1D-BC44-82A30CAD89C3}"/>
                  </a:ext>
                </a:extLst>
              </p:cNvPr>
              <p:cNvSpPr txBox="1"/>
              <p:nvPr/>
            </p:nvSpPr>
            <p:spPr>
              <a:xfrm rot="16200000">
                <a:off x="9501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B17DA8B-02A3-4BC2-A688-807291223546}"/>
                  </a:ext>
                </a:extLst>
              </p:cNvPr>
              <p:cNvSpPr txBox="1"/>
              <p:nvPr/>
            </p:nvSpPr>
            <p:spPr>
              <a:xfrm rot="16200000">
                <a:off x="118299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FF7DD88-6D27-49CF-8C23-7D43DE7D1EED}"/>
                  </a:ext>
                </a:extLst>
              </p:cNvPr>
              <p:cNvSpPr txBox="1"/>
              <p:nvPr/>
            </p:nvSpPr>
            <p:spPr>
              <a:xfrm rot="16200000">
                <a:off x="1432641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AC93599-1382-4DF8-828B-C11E28A40832}"/>
                  </a:ext>
                </a:extLst>
              </p:cNvPr>
              <p:cNvSpPr txBox="1"/>
              <p:nvPr/>
            </p:nvSpPr>
            <p:spPr>
              <a:xfrm rot="16200000">
                <a:off x="1674673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029CDF7-193A-483F-863E-3CB54C8C58F3}"/>
                  </a:ext>
                </a:extLst>
              </p:cNvPr>
              <p:cNvSpPr txBox="1"/>
              <p:nvPr/>
            </p:nvSpPr>
            <p:spPr>
              <a:xfrm rot="16200000">
                <a:off x="19243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53D128E-272E-4652-A795-52085D9CEB04}"/>
                  </a:ext>
                </a:extLst>
              </p:cNvPr>
              <p:cNvSpPr txBox="1"/>
              <p:nvPr/>
            </p:nvSpPr>
            <p:spPr>
              <a:xfrm rot="16200000">
                <a:off x="2133177" y="2642779"/>
                <a:ext cx="5641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991E1BC-174E-40EA-8586-8FB597A0D9C0}"/>
              </a:ext>
            </a:extLst>
          </p:cNvPr>
          <p:cNvGrpSpPr/>
          <p:nvPr/>
        </p:nvGrpSpPr>
        <p:grpSpPr>
          <a:xfrm>
            <a:off x="3426632" y="798282"/>
            <a:ext cx="1956187" cy="2320652"/>
            <a:chOff x="3102375" y="646163"/>
            <a:chExt cx="1956187" cy="232065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A62B552-DC6D-408D-9CAF-87C629BE2E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106" t="3949" r="25977" b="71674"/>
            <a:stretch/>
          </p:blipFill>
          <p:spPr>
            <a:xfrm>
              <a:off x="3296873" y="989901"/>
              <a:ext cx="1761689" cy="155196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A6491C-87F8-4E94-8733-7D14C7F75DCB}"/>
                </a:ext>
              </a:extLst>
            </p:cNvPr>
            <p:cNvSpPr txBox="1"/>
            <p:nvPr/>
          </p:nvSpPr>
          <p:spPr>
            <a:xfrm>
              <a:off x="3290864" y="646163"/>
              <a:ext cx="17593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RP11-E4.1</a:t>
              </a:r>
            </a:p>
            <a:p>
              <a:pPr algn="ctr"/>
              <a:r>
                <a:rPr lang="en-US" sz="11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pval</a:t>
              </a:r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5.95E-03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87DB140-4841-44D6-8913-8830F425661B}"/>
                </a:ext>
              </a:extLst>
            </p:cNvPr>
            <p:cNvSpPr txBox="1"/>
            <p:nvPr/>
          </p:nvSpPr>
          <p:spPr>
            <a:xfrm>
              <a:off x="3102375" y="2280254"/>
              <a:ext cx="22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81BEA5-5342-40D7-B698-228B16C6CE19}"/>
                </a:ext>
              </a:extLst>
            </p:cNvPr>
            <p:cNvSpPr txBox="1"/>
            <p:nvPr/>
          </p:nvSpPr>
          <p:spPr>
            <a:xfrm>
              <a:off x="3102375" y="1917767"/>
              <a:ext cx="22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2CA342E-DBE6-4047-A0D3-473733A8BCEE}"/>
                </a:ext>
              </a:extLst>
            </p:cNvPr>
            <p:cNvSpPr txBox="1"/>
            <p:nvPr/>
          </p:nvSpPr>
          <p:spPr>
            <a:xfrm>
              <a:off x="3110921" y="1546005"/>
              <a:ext cx="22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F59F97E-644F-43F5-A188-6AE0F2C484BA}"/>
                </a:ext>
              </a:extLst>
            </p:cNvPr>
            <p:cNvSpPr txBox="1"/>
            <p:nvPr/>
          </p:nvSpPr>
          <p:spPr>
            <a:xfrm>
              <a:off x="3102375" y="1176032"/>
              <a:ext cx="22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73FD18F0-1603-4D51-82EE-830543104868}"/>
                </a:ext>
              </a:extLst>
            </p:cNvPr>
            <p:cNvGrpSpPr/>
            <p:nvPr/>
          </p:nvGrpSpPr>
          <p:grpSpPr>
            <a:xfrm>
              <a:off x="3417145" y="2402705"/>
              <a:ext cx="1486231" cy="564110"/>
              <a:chOff x="1059806" y="2491529"/>
              <a:chExt cx="1486231" cy="564110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DC6570A-B737-4072-A737-6DD164EA4092}"/>
                  </a:ext>
                </a:extLst>
              </p:cNvPr>
              <p:cNvSpPr txBox="1"/>
              <p:nvPr/>
            </p:nvSpPr>
            <p:spPr>
              <a:xfrm rot="16200000">
                <a:off x="9501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AB9C06B-5748-42A8-A89C-0608B8089D61}"/>
                  </a:ext>
                </a:extLst>
              </p:cNvPr>
              <p:cNvSpPr txBox="1"/>
              <p:nvPr/>
            </p:nvSpPr>
            <p:spPr>
              <a:xfrm rot="16200000">
                <a:off x="118299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43F33811-CEF4-4588-A34C-89EB3CA6DA56}"/>
                  </a:ext>
                </a:extLst>
              </p:cNvPr>
              <p:cNvSpPr txBox="1"/>
              <p:nvPr/>
            </p:nvSpPr>
            <p:spPr>
              <a:xfrm rot="16200000">
                <a:off x="1432641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FBA4824B-05C4-45EA-85C6-2A7F25E1E516}"/>
                  </a:ext>
                </a:extLst>
              </p:cNvPr>
              <p:cNvSpPr txBox="1"/>
              <p:nvPr/>
            </p:nvSpPr>
            <p:spPr>
              <a:xfrm rot="16200000">
                <a:off x="1674673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52EEBBF9-1178-429F-84A7-DE87DE72616B}"/>
                  </a:ext>
                </a:extLst>
              </p:cNvPr>
              <p:cNvSpPr txBox="1"/>
              <p:nvPr/>
            </p:nvSpPr>
            <p:spPr>
              <a:xfrm rot="16200000">
                <a:off x="19243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ADB48D8-712F-4CC1-BF9E-17909394E7FD}"/>
                  </a:ext>
                </a:extLst>
              </p:cNvPr>
              <p:cNvSpPr txBox="1"/>
              <p:nvPr/>
            </p:nvSpPr>
            <p:spPr>
              <a:xfrm rot="16200000">
                <a:off x="2133177" y="2642779"/>
                <a:ext cx="5641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DDF05E5-1AFF-4E75-B534-1A6216BC4235}"/>
              </a:ext>
            </a:extLst>
          </p:cNvPr>
          <p:cNvGrpSpPr/>
          <p:nvPr/>
        </p:nvGrpSpPr>
        <p:grpSpPr>
          <a:xfrm>
            <a:off x="5304470" y="793103"/>
            <a:ext cx="2065941" cy="2333186"/>
            <a:chOff x="5279244" y="633896"/>
            <a:chExt cx="2065941" cy="2333186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F18487B-38BF-4C86-BA03-0029E07DC4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7908" t="3949" r="1175" b="71674"/>
            <a:stretch/>
          </p:blipFill>
          <p:spPr>
            <a:xfrm>
              <a:off x="5579139" y="989901"/>
              <a:ext cx="1761690" cy="1551964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1FE84A6-E535-4EA8-AF74-19884A4DD30D}"/>
                </a:ext>
              </a:extLst>
            </p:cNvPr>
            <p:cNvSpPr txBox="1"/>
            <p:nvPr/>
          </p:nvSpPr>
          <p:spPr>
            <a:xfrm>
              <a:off x="5585876" y="633896"/>
              <a:ext cx="17593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RP11-727A23.5</a:t>
              </a:r>
            </a:p>
            <a:p>
              <a:pPr algn="ctr"/>
              <a:r>
                <a:rPr lang="en-US" sz="11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pval</a:t>
              </a:r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1.89E-04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23A3C4C-7C00-4BCD-A361-64ADCC517236}"/>
                </a:ext>
              </a:extLst>
            </p:cNvPr>
            <p:cNvSpPr txBox="1"/>
            <p:nvPr/>
          </p:nvSpPr>
          <p:spPr>
            <a:xfrm>
              <a:off x="5279244" y="1954326"/>
              <a:ext cx="4240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EDE4522-A02D-44CA-9A54-0A3DAE1F7BAB}"/>
                </a:ext>
              </a:extLst>
            </p:cNvPr>
            <p:cNvSpPr txBox="1"/>
            <p:nvPr/>
          </p:nvSpPr>
          <p:spPr>
            <a:xfrm>
              <a:off x="5288597" y="1512874"/>
              <a:ext cx="40535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7B8121A-7CF2-456F-9CA1-8539E01939E7}"/>
                </a:ext>
              </a:extLst>
            </p:cNvPr>
            <p:cNvSpPr txBox="1"/>
            <p:nvPr/>
          </p:nvSpPr>
          <p:spPr>
            <a:xfrm>
              <a:off x="5294838" y="1071422"/>
              <a:ext cx="36332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8.0</a:t>
              </a: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5B01F58-6410-4A42-BD4B-2A440D96770D}"/>
                </a:ext>
              </a:extLst>
            </p:cNvPr>
            <p:cNvGrpSpPr/>
            <p:nvPr/>
          </p:nvGrpSpPr>
          <p:grpSpPr>
            <a:xfrm>
              <a:off x="5724626" y="2402972"/>
              <a:ext cx="1486231" cy="564110"/>
              <a:chOff x="1059806" y="2491529"/>
              <a:chExt cx="1486231" cy="564110"/>
            </a:xfrm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D2D47810-B491-4C10-8DA8-C145CC0902FC}"/>
                  </a:ext>
                </a:extLst>
              </p:cNvPr>
              <p:cNvSpPr txBox="1"/>
              <p:nvPr/>
            </p:nvSpPr>
            <p:spPr>
              <a:xfrm rot="16200000">
                <a:off x="9501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7DD131D1-ADE7-483B-B33F-C736A70D926C}"/>
                  </a:ext>
                </a:extLst>
              </p:cNvPr>
              <p:cNvSpPr txBox="1"/>
              <p:nvPr/>
            </p:nvSpPr>
            <p:spPr>
              <a:xfrm rot="16200000">
                <a:off x="118299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FA23547-B4CA-47B1-BF28-EE7B556736F2}"/>
                  </a:ext>
                </a:extLst>
              </p:cNvPr>
              <p:cNvSpPr txBox="1"/>
              <p:nvPr/>
            </p:nvSpPr>
            <p:spPr>
              <a:xfrm rot="16200000">
                <a:off x="1432641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96C1B4A-852A-4DEB-8B8F-58678B47B692}"/>
                  </a:ext>
                </a:extLst>
              </p:cNvPr>
              <p:cNvSpPr txBox="1"/>
              <p:nvPr/>
            </p:nvSpPr>
            <p:spPr>
              <a:xfrm rot="16200000">
                <a:off x="1674673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E4BD4F0-9601-4DBF-A0AD-F29F9ED9C1BC}"/>
                  </a:ext>
                </a:extLst>
              </p:cNvPr>
              <p:cNvSpPr txBox="1"/>
              <p:nvPr/>
            </p:nvSpPr>
            <p:spPr>
              <a:xfrm rot="16200000">
                <a:off x="19243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3940EAC6-C9C4-4258-9B03-6CBBD69F0967}"/>
                  </a:ext>
                </a:extLst>
              </p:cNvPr>
              <p:cNvSpPr txBox="1"/>
              <p:nvPr/>
            </p:nvSpPr>
            <p:spPr>
              <a:xfrm rot="16200000">
                <a:off x="2133177" y="2642779"/>
                <a:ext cx="5641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9570D41-41C8-47AA-B374-2C0C4BE6AA26}"/>
              </a:ext>
            </a:extLst>
          </p:cNvPr>
          <p:cNvGrpSpPr/>
          <p:nvPr/>
        </p:nvGrpSpPr>
        <p:grpSpPr>
          <a:xfrm>
            <a:off x="507578" y="3217728"/>
            <a:ext cx="2096533" cy="2364472"/>
            <a:chOff x="97351" y="3213556"/>
            <a:chExt cx="2096533" cy="236447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6222DA2-8A57-4B2D-B03B-16DC61B943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787" t="37254" r="76296" b="38369"/>
            <a:stretch/>
          </p:blipFill>
          <p:spPr>
            <a:xfrm>
              <a:off x="360264" y="3582208"/>
              <a:ext cx="1761689" cy="1551963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38AF4D-D7D6-4E2A-AAF6-2F61D0F1A128}"/>
                </a:ext>
              </a:extLst>
            </p:cNvPr>
            <p:cNvSpPr txBox="1"/>
            <p:nvPr/>
          </p:nvSpPr>
          <p:spPr>
            <a:xfrm>
              <a:off x="434575" y="3213556"/>
              <a:ext cx="17593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RP5-890E16.2</a:t>
              </a:r>
            </a:p>
            <a:p>
              <a:pPr algn="ctr"/>
              <a:r>
                <a:rPr lang="en-US" sz="11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pval</a:t>
              </a:r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1.17E-02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11EA946-1048-47CF-B460-BB7F0EDE812E}"/>
                </a:ext>
              </a:extLst>
            </p:cNvPr>
            <p:cNvSpPr txBox="1"/>
            <p:nvPr/>
          </p:nvSpPr>
          <p:spPr>
            <a:xfrm>
              <a:off x="97351" y="4777946"/>
              <a:ext cx="3819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3.0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83E25C7-7066-4997-828D-C6CBFFE8A029}"/>
                </a:ext>
              </a:extLst>
            </p:cNvPr>
            <p:cNvSpPr txBox="1"/>
            <p:nvPr/>
          </p:nvSpPr>
          <p:spPr>
            <a:xfrm>
              <a:off x="108725" y="4561072"/>
              <a:ext cx="3620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3.5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65DC09D-2682-4C4D-B52A-6CB8739C9070}"/>
                </a:ext>
              </a:extLst>
            </p:cNvPr>
            <p:cNvSpPr txBox="1"/>
            <p:nvPr/>
          </p:nvSpPr>
          <p:spPr>
            <a:xfrm>
              <a:off x="103005" y="4344198"/>
              <a:ext cx="36204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4.0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63C6533-391B-4989-99B8-FA290FB8AD83}"/>
                </a:ext>
              </a:extLst>
            </p:cNvPr>
            <p:cNvSpPr txBox="1"/>
            <p:nvPr/>
          </p:nvSpPr>
          <p:spPr>
            <a:xfrm>
              <a:off x="109724" y="4126500"/>
              <a:ext cx="36204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4.5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363449C-C832-4BA9-88BD-1B17FF621808}"/>
                </a:ext>
              </a:extLst>
            </p:cNvPr>
            <p:cNvSpPr txBox="1"/>
            <p:nvPr/>
          </p:nvSpPr>
          <p:spPr>
            <a:xfrm>
              <a:off x="102811" y="3669972"/>
              <a:ext cx="37650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5.5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B0E8654-472D-44DE-9969-62D510266F7E}"/>
                </a:ext>
              </a:extLst>
            </p:cNvPr>
            <p:cNvSpPr txBox="1"/>
            <p:nvPr/>
          </p:nvSpPr>
          <p:spPr>
            <a:xfrm>
              <a:off x="101495" y="3908802"/>
              <a:ext cx="4126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5.0</a:t>
              </a:r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FF2379F-7236-406B-92C7-096D4E40DEA9}"/>
                </a:ext>
              </a:extLst>
            </p:cNvPr>
            <p:cNvGrpSpPr/>
            <p:nvPr/>
          </p:nvGrpSpPr>
          <p:grpSpPr>
            <a:xfrm>
              <a:off x="501711" y="5013918"/>
              <a:ext cx="1486231" cy="564110"/>
              <a:chOff x="1059806" y="2491529"/>
              <a:chExt cx="1486231" cy="564110"/>
            </a:xfrm>
          </p:grpSpPr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8E6AA11C-DBE4-45CC-9259-0DF9D6F54D5F}"/>
                  </a:ext>
                </a:extLst>
              </p:cNvPr>
              <p:cNvSpPr txBox="1"/>
              <p:nvPr/>
            </p:nvSpPr>
            <p:spPr>
              <a:xfrm rot="16200000">
                <a:off x="9501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9845716-B7A6-4850-AFD2-FA640D5445E2}"/>
                  </a:ext>
                </a:extLst>
              </p:cNvPr>
              <p:cNvSpPr txBox="1"/>
              <p:nvPr/>
            </p:nvSpPr>
            <p:spPr>
              <a:xfrm rot="16200000">
                <a:off x="118299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1B1D6B-4D32-4D0A-A8CC-9351EB0603D5}"/>
                  </a:ext>
                </a:extLst>
              </p:cNvPr>
              <p:cNvSpPr txBox="1"/>
              <p:nvPr/>
            </p:nvSpPr>
            <p:spPr>
              <a:xfrm rot="16200000">
                <a:off x="1432641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6D2DBCB-0C4D-4932-8E9F-3E9212415853}"/>
                  </a:ext>
                </a:extLst>
              </p:cNvPr>
              <p:cNvSpPr txBox="1"/>
              <p:nvPr/>
            </p:nvSpPr>
            <p:spPr>
              <a:xfrm rot="16200000">
                <a:off x="1674673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D78E4C17-4BA2-472F-92C9-367456AA68F6}"/>
                  </a:ext>
                </a:extLst>
              </p:cNvPr>
              <p:cNvSpPr txBox="1"/>
              <p:nvPr/>
            </p:nvSpPr>
            <p:spPr>
              <a:xfrm rot="16200000">
                <a:off x="19243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FE88DD5E-770B-4EFA-B175-3BBA11FEFDF8}"/>
                  </a:ext>
                </a:extLst>
              </p:cNvPr>
              <p:cNvSpPr txBox="1"/>
              <p:nvPr/>
            </p:nvSpPr>
            <p:spPr>
              <a:xfrm rot="16200000">
                <a:off x="2133177" y="2642779"/>
                <a:ext cx="5641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6A1DBDC6-F4C9-4C38-8A18-CD1C076F5CC4}"/>
              </a:ext>
            </a:extLst>
          </p:cNvPr>
          <p:cNvGrpSpPr/>
          <p:nvPr/>
        </p:nvGrpSpPr>
        <p:grpSpPr>
          <a:xfrm>
            <a:off x="2493878" y="3229775"/>
            <a:ext cx="2059721" cy="2350011"/>
            <a:chOff x="2201888" y="3251203"/>
            <a:chExt cx="2059721" cy="2350011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1FAEEAE-DBE8-4166-A9EB-549DA485F5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188" t="37812" r="50893" b="38736"/>
            <a:stretch/>
          </p:blipFill>
          <p:spPr>
            <a:xfrm>
              <a:off x="2499920" y="3644443"/>
              <a:ext cx="1761689" cy="1493135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2DA01A-1F3A-4CF3-B5B1-9540A7B3E1DE}"/>
                </a:ext>
              </a:extLst>
            </p:cNvPr>
            <p:cNvSpPr txBox="1"/>
            <p:nvPr/>
          </p:nvSpPr>
          <p:spPr>
            <a:xfrm>
              <a:off x="2502300" y="3251203"/>
              <a:ext cx="17593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DLEU2</a:t>
              </a:r>
            </a:p>
            <a:p>
              <a:pPr algn="ctr"/>
              <a:r>
                <a:rPr lang="en-US" sz="11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pval</a:t>
              </a:r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1.38E-03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7BF84EF-8A7F-465B-986A-EB9B4A2919CF}"/>
                </a:ext>
              </a:extLst>
            </p:cNvPr>
            <p:cNvSpPr txBox="1"/>
            <p:nvPr/>
          </p:nvSpPr>
          <p:spPr>
            <a:xfrm>
              <a:off x="2208850" y="4925843"/>
              <a:ext cx="37650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6.0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B28607A-C6E1-4F57-BB13-F822CE2DB06D}"/>
                </a:ext>
              </a:extLst>
            </p:cNvPr>
            <p:cNvSpPr txBox="1"/>
            <p:nvPr/>
          </p:nvSpPr>
          <p:spPr>
            <a:xfrm>
              <a:off x="2222312" y="4617328"/>
              <a:ext cx="3630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6.5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4179029-5F37-41F8-8425-D8433777C038}"/>
                </a:ext>
              </a:extLst>
            </p:cNvPr>
            <p:cNvSpPr txBox="1"/>
            <p:nvPr/>
          </p:nvSpPr>
          <p:spPr>
            <a:xfrm>
              <a:off x="2210434" y="4309525"/>
              <a:ext cx="38883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7.0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48097F-13E3-47F6-8984-CA3D10D4C8B2}"/>
                </a:ext>
              </a:extLst>
            </p:cNvPr>
            <p:cNvSpPr txBox="1"/>
            <p:nvPr/>
          </p:nvSpPr>
          <p:spPr>
            <a:xfrm>
              <a:off x="2201888" y="3982139"/>
              <a:ext cx="39737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7.5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6689AAD-5F53-4C68-BE01-B130A8451A54}"/>
                </a:ext>
              </a:extLst>
            </p:cNvPr>
            <p:cNvSpPr txBox="1"/>
            <p:nvPr/>
          </p:nvSpPr>
          <p:spPr>
            <a:xfrm>
              <a:off x="2201888" y="3688170"/>
              <a:ext cx="3888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8.0</a:t>
              </a:r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C0B4555-A02B-4839-B888-B6057C986157}"/>
                </a:ext>
              </a:extLst>
            </p:cNvPr>
            <p:cNvGrpSpPr/>
            <p:nvPr/>
          </p:nvGrpSpPr>
          <p:grpSpPr>
            <a:xfrm>
              <a:off x="2611323" y="5037104"/>
              <a:ext cx="1486231" cy="564110"/>
              <a:chOff x="1059806" y="2491529"/>
              <a:chExt cx="1486231" cy="564110"/>
            </a:xfrm>
          </p:grpSpPr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0EE5FD68-478D-444C-9915-730AA7181F35}"/>
                  </a:ext>
                </a:extLst>
              </p:cNvPr>
              <p:cNvSpPr txBox="1"/>
              <p:nvPr/>
            </p:nvSpPr>
            <p:spPr>
              <a:xfrm rot="16200000">
                <a:off x="9501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54562464-9DDC-4A9B-A799-75E885475DE5}"/>
                  </a:ext>
                </a:extLst>
              </p:cNvPr>
              <p:cNvSpPr txBox="1"/>
              <p:nvPr/>
            </p:nvSpPr>
            <p:spPr>
              <a:xfrm rot="16200000">
                <a:off x="118299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F60F5E8C-971D-4346-A0EB-BC1B8BCAD15A}"/>
                  </a:ext>
                </a:extLst>
              </p:cNvPr>
              <p:cNvSpPr txBox="1"/>
              <p:nvPr/>
            </p:nvSpPr>
            <p:spPr>
              <a:xfrm rot="16200000">
                <a:off x="1432641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A93410E9-D7C2-4DBD-B74B-9D2E83AB66C4}"/>
                  </a:ext>
                </a:extLst>
              </p:cNvPr>
              <p:cNvSpPr txBox="1"/>
              <p:nvPr/>
            </p:nvSpPr>
            <p:spPr>
              <a:xfrm rot="16200000">
                <a:off x="1674673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5619A58C-309E-4124-897A-AF22EC1ECB8A}"/>
                  </a:ext>
                </a:extLst>
              </p:cNvPr>
              <p:cNvSpPr txBox="1"/>
              <p:nvPr/>
            </p:nvSpPr>
            <p:spPr>
              <a:xfrm rot="16200000">
                <a:off x="19243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705B4AA3-3692-43FC-92EF-DB649E69A1E5}"/>
                  </a:ext>
                </a:extLst>
              </p:cNvPr>
              <p:cNvSpPr txBox="1"/>
              <p:nvPr/>
            </p:nvSpPr>
            <p:spPr>
              <a:xfrm rot="16200000">
                <a:off x="2133177" y="2642779"/>
                <a:ext cx="5641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573D2E74-DC6D-4854-8B93-C03DDFFDBCF9}"/>
              </a:ext>
            </a:extLst>
          </p:cNvPr>
          <p:cNvGrpSpPr/>
          <p:nvPr/>
        </p:nvGrpSpPr>
        <p:grpSpPr>
          <a:xfrm>
            <a:off x="4485340" y="3229773"/>
            <a:ext cx="2061678" cy="2303232"/>
            <a:chOff x="4414965" y="3284759"/>
            <a:chExt cx="2061678" cy="2303232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F4F6414-FB0A-456A-A2CC-45D67A45AC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088" t="37482" r="25995" b="39065"/>
            <a:stretch/>
          </p:blipFill>
          <p:spPr>
            <a:xfrm>
              <a:off x="4714953" y="3644443"/>
              <a:ext cx="1761690" cy="149313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843F19-057E-4A7F-977E-6818FD39CDD1}"/>
                </a:ext>
              </a:extLst>
            </p:cNvPr>
            <p:cNvSpPr txBox="1"/>
            <p:nvPr/>
          </p:nvSpPr>
          <p:spPr>
            <a:xfrm>
              <a:off x="4716473" y="3284759"/>
              <a:ext cx="17593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HELLPAR</a:t>
              </a:r>
            </a:p>
            <a:p>
              <a:pPr algn="ctr"/>
              <a:r>
                <a:rPr lang="en-US" sz="11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pval</a:t>
              </a:r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5.28E-05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37BD8D4-9BF1-4019-9C7E-8889183A6015}"/>
                </a:ext>
              </a:extLst>
            </p:cNvPr>
            <p:cNvSpPr txBox="1"/>
            <p:nvPr/>
          </p:nvSpPr>
          <p:spPr>
            <a:xfrm>
              <a:off x="4414965" y="4818224"/>
              <a:ext cx="37650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7.5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0A3190-0BAE-4583-8CEA-A9F305605454}"/>
                </a:ext>
              </a:extLst>
            </p:cNvPr>
            <p:cNvSpPr txBox="1"/>
            <p:nvPr/>
          </p:nvSpPr>
          <p:spPr>
            <a:xfrm>
              <a:off x="4417731" y="4413175"/>
              <a:ext cx="3694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8.0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A862F1B-B966-41E6-9C87-19165DF44391}"/>
                </a:ext>
              </a:extLst>
            </p:cNvPr>
            <p:cNvSpPr txBox="1"/>
            <p:nvPr/>
          </p:nvSpPr>
          <p:spPr>
            <a:xfrm>
              <a:off x="4414965" y="4018677"/>
              <a:ext cx="37650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8.5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D42C826-39C1-459C-B816-73BEBB75DF77}"/>
                </a:ext>
              </a:extLst>
            </p:cNvPr>
            <p:cNvSpPr txBox="1"/>
            <p:nvPr/>
          </p:nvSpPr>
          <p:spPr>
            <a:xfrm>
              <a:off x="4427528" y="3610687"/>
              <a:ext cx="3627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9.0</a:t>
              </a: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A5E63C66-8AFA-4877-9F7E-00CF00F2AEBD}"/>
                </a:ext>
              </a:extLst>
            </p:cNvPr>
            <p:cNvGrpSpPr/>
            <p:nvPr/>
          </p:nvGrpSpPr>
          <p:grpSpPr>
            <a:xfrm>
              <a:off x="4850406" y="5023881"/>
              <a:ext cx="1486231" cy="564110"/>
              <a:chOff x="1059806" y="2491529"/>
              <a:chExt cx="1486231" cy="564110"/>
            </a:xfrm>
          </p:grpSpPr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AF8FA1A9-E249-48EC-A1C8-87497F61D839}"/>
                  </a:ext>
                </a:extLst>
              </p:cNvPr>
              <p:cNvSpPr txBox="1"/>
              <p:nvPr/>
            </p:nvSpPr>
            <p:spPr>
              <a:xfrm rot="16200000">
                <a:off x="9501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85BE5F21-BE16-47E6-B916-853527E44DF8}"/>
                  </a:ext>
                </a:extLst>
              </p:cNvPr>
              <p:cNvSpPr txBox="1"/>
              <p:nvPr/>
            </p:nvSpPr>
            <p:spPr>
              <a:xfrm rot="16200000">
                <a:off x="118299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20210326-491D-476D-9EC1-8A28A4D91075}"/>
                  </a:ext>
                </a:extLst>
              </p:cNvPr>
              <p:cNvSpPr txBox="1"/>
              <p:nvPr/>
            </p:nvSpPr>
            <p:spPr>
              <a:xfrm rot="16200000">
                <a:off x="1432641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8CD71650-3039-4CE9-96EA-3C5B851DDEB7}"/>
                  </a:ext>
                </a:extLst>
              </p:cNvPr>
              <p:cNvSpPr txBox="1"/>
              <p:nvPr/>
            </p:nvSpPr>
            <p:spPr>
              <a:xfrm rot="16200000">
                <a:off x="1674673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8ACDF09C-217D-4888-A17F-41EF04CD9C97}"/>
                  </a:ext>
                </a:extLst>
              </p:cNvPr>
              <p:cNvSpPr txBox="1"/>
              <p:nvPr/>
            </p:nvSpPr>
            <p:spPr>
              <a:xfrm rot="16200000">
                <a:off x="1924322" y="2684345"/>
                <a:ext cx="48097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8EF78E7F-F12A-4615-BC2B-F52BD4386EBA}"/>
                  </a:ext>
                </a:extLst>
              </p:cNvPr>
              <p:cNvSpPr txBox="1"/>
              <p:nvPr/>
            </p:nvSpPr>
            <p:spPr>
              <a:xfrm rot="16200000">
                <a:off x="2133177" y="2642779"/>
                <a:ext cx="5641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05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99480410-4AB6-40F4-9CEF-0FFD46D96FFB}"/>
              </a:ext>
            </a:extLst>
          </p:cNvPr>
          <p:cNvCxnSpPr/>
          <p:nvPr/>
        </p:nvCxnSpPr>
        <p:spPr>
          <a:xfrm>
            <a:off x="844800" y="3160473"/>
            <a:ext cx="7517148" cy="8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E7E679C2-73C5-4A97-A4F1-2FE402D88165}"/>
              </a:ext>
            </a:extLst>
          </p:cNvPr>
          <p:cNvSpPr txBox="1"/>
          <p:nvPr/>
        </p:nvSpPr>
        <p:spPr>
          <a:xfrm>
            <a:off x="42110" y="30589"/>
            <a:ext cx="9101889" cy="601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8: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lncRNA markers for 72 h. 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Gy-72 h lncRNA markers were selected from the intersection of all doses in supplementary figure 2F.</a:t>
            </a:r>
          </a:p>
        </p:txBody>
      </p:sp>
    </p:spTree>
    <p:extLst>
      <p:ext uri="{BB962C8B-B14F-4D97-AF65-F5344CB8AC3E}">
        <p14:creationId xmlns:p14="http://schemas.microsoft.com/office/powerpoint/2010/main" val="547231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175</Words>
  <Application>Microsoft Office PowerPoint</Application>
  <PresentationFormat>On-screen Show (4:3)</PresentationFormat>
  <Paragraphs>90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Chopra, Sunita (NIH/NCI) [F]</dc:creator>
  <cp:lastModifiedBy>Chopra, Sunita (NIH/NCI) [F]</cp:lastModifiedBy>
  <cp:revision>5</cp:revision>
  <dcterms:created xsi:type="dcterms:W3CDTF">2022-04-27T15:35:27Z</dcterms:created>
  <dcterms:modified xsi:type="dcterms:W3CDTF">2022-08-10T14:35:57Z</dcterms:modified>
</cp:coreProperties>
</file>