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63" r:id="rId2"/>
    <p:sldId id="268" r:id="rId3"/>
    <p:sldId id="271" r:id="rId4"/>
    <p:sldId id="270" r:id="rId5"/>
    <p:sldId id="261" r:id="rId6"/>
    <p:sldId id="277" r:id="rId7"/>
    <p:sldId id="278" r:id="rId8"/>
    <p:sldId id="272" r:id="rId9"/>
    <p:sldId id="273" r:id="rId10"/>
    <p:sldId id="274" r:id="rId11"/>
    <p:sldId id="275" r:id="rId12"/>
    <p:sldId id="276" r:id="rId1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" userDrawn="1">
          <p15:clr>
            <a:srgbClr val="A4A3A4"/>
          </p15:clr>
        </p15:guide>
        <p15:guide id="2" pos="6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4660"/>
  </p:normalViewPr>
  <p:slideViewPr>
    <p:cSldViewPr snapToGrid="0" showGuides="1">
      <p:cViewPr>
        <p:scale>
          <a:sx n="220" d="100"/>
          <a:sy n="220" d="100"/>
        </p:scale>
        <p:origin x="-570" y="-6336"/>
      </p:cViewPr>
      <p:guideLst>
        <p:guide orient="horz" pos="431"/>
        <p:guide pos="6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41.emf"/><Relationship Id="rId18" Type="http://schemas.openxmlformats.org/officeDocument/2006/relationships/image" Target="../media/image46.emf"/><Relationship Id="rId3" Type="http://schemas.openxmlformats.org/officeDocument/2006/relationships/image" Target="../media/image31.emf"/><Relationship Id="rId7" Type="http://schemas.openxmlformats.org/officeDocument/2006/relationships/image" Target="../media/image35.emf"/><Relationship Id="rId12" Type="http://schemas.openxmlformats.org/officeDocument/2006/relationships/image" Target="../media/image40.emf"/><Relationship Id="rId17" Type="http://schemas.openxmlformats.org/officeDocument/2006/relationships/image" Target="../media/image45.emf"/><Relationship Id="rId2" Type="http://schemas.openxmlformats.org/officeDocument/2006/relationships/image" Target="../media/image30.emf"/><Relationship Id="rId16" Type="http://schemas.openxmlformats.org/officeDocument/2006/relationships/image" Target="../media/image44.emf"/><Relationship Id="rId1" Type="http://schemas.openxmlformats.org/officeDocument/2006/relationships/image" Target="../media/image29.emf"/><Relationship Id="rId6" Type="http://schemas.openxmlformats.org/officeDocument/2006/relationships/image" Target="../media/image34.emf"/><Relationship Id="rId11" Type="http://schemas.openxmlformats.org/officeDocument/2006/relationships/image" Target="../media/image39.emf"/><Relationship Id="rId5" Type="http://schemas.openxmlformats.org/officeDocument/2006/relationships/image" Target="../media/image33.emf"/><Relationship Id="rId15" Type="http://schemas.openxmlformats.org/officeDocument/2006/relationships/image" Target="../media/image43.emf"/><Relationship Id="rId10" Type="http://schemas.openxmlformats.org/officeDocument/2006/relationships/image" Target="../media/image38.emf"/><Relationship Id="rId4" Type="http://schemas.openxmlformats.org/officeDocument/2006/relationships/image" Target="../media/image32.emf"/><Relationship Id="rId9" Type="http://schemas.openxmlformats.org/officeDocument/2006/relationships/image" Target="../media/image37.emf"/><Relationship Id="rId14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36B144-BAA3-41FC-8215-4A0F0C761EA8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D3800-D0C3-4C6D-80BD-9B79C065D0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71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A9DA1-023F-4B47-ABC6-121932341449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52300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A9DA1-023F-4B47-ABC6-121932341449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983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76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64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50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51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62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25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9327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118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45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55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119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AFC39-1D95-4BE4-8957-1A5123409A3A}" type="datetimeFigureOut">
              <a:rPr lang="ko-KR" altLang="en-US" smtClean="0"/>
              <a:t>2022-10-17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F2F00-77AD-4030-AAAA-706DCB8D0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956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hdphoto" Target="../media/hdphoto5.wdp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9" Type="http://schemas.openxmlformats.org/officeDocument/2006/relationships/image" Target="../media/image22.png"/><Relationship Id="rId3" Type="http://schemas.openxmlformats.org/officeDocument/2006/relationships/image" Target="../media/image1.png"/><Relationship Id="rId21" Type="http://schemas.microsoft.com/office/2007/relationships/hdphoto" Target="../media/hdphoto9.wdp"/><Relationship Id="rId34" Type="http://schemas.openxmlformats.org/officeDocument/2006/relationships/image" Target="../media/image19.png"/><Relationship Id="rId42" Type="http://schemas.microsoft.com/office/2007/relationships/hdphoto" Target="../media/hdphoto17.wdp"/><Relationship Id="rId47" Type="http://schemas.openxmlformats.org/officeDocument/2006/relationships/image" Target="../media/image26.png"/><Relationship Id="rId50" Type="http://schemas.microsoft.com/office/2007/relationships/hdphoto" Target="../media/hdphoto21.wdp"/><Relationship Id="rId7" Type="http://schemas.microsoft.com/office/2007/relationships/hdphoto" Target="../media/hdphoto2.wdp"/><Relationship Id="rId12" Type="http://schemas.openxmlformats.org/officeDocument/2006/relationships/image" Target="../media/image6.png"/><Relationship Id="rId17" Type="http://schemas.microsoft.com/office/2007/relationships/hdphoto" Target="../media/hdphoto7.wdp"/><Relationship Id="rId25" Type="http://schemas.microsoft.com/office/2007/relationships/hdphoto" Target="../media/hdphoto11.wdp"/><Relationship Id="rId33" Type="http://schemas.openxmlformats.org/officeDocument/2006/relationships/image" Target="../media/image18.jpeg"/><Relationship Id="rId38" Type="http://schemas.microsoft.com/office/2007/relationships/hdphoto" Target="../media/hdphoto15.wdp"/><Relationship Id="rId46" Type="http://schemas.microsoft.com/office/2007/relationships/hdphoto" Target="../media/hdphoto19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microsoft.com/office/2007/relationships/hdphoto" Target="../media/hdphoto13.wdp"/><Relationship Id="rId41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24" Type="http://schemas.openxmlformats.org/officeDocument/2006/relationships/image" Target="../media/image12.png"/><Relationship Id="rId32" Type="http://schemas.openxmlformats.org/officeDocument/2006/relationships/image" Target="../media/image17.jpeg"/><Relationship Id="rId37" Type="http://schemas.openxmlformats.org/officeDocument/2006/relationships/image" Target="../media/image21.png"/><Relationship Id="rId40" Type="http://schemas.microsoft.com/office/2007/relationships/hdphoto" Target="../media/hdphoto16.wdp"/><Relationship Id="rId45" Type="http://schemas.openxmlformats.org/officeDocument/2006/relationships/image" Target="../media/image25.png"/><Relationship Id="rId5" Type="http://schemas.openxmlformats.org/officeDocument/2006/relationships/image" Target="../media/image2.jpeg"/><Relationship Id="rId15" Type="http://schemas.microsoft.com/office/2007/relationships/hdphoto" Target="../media/hdphoto6.wdp"/><Relationship Id="rId23" Type="http://schemas.microsoft.com/office/2007/relationships/hdphoto" Target="../media/hdphoto10.wdp"/><Relationship Id="rId28" Type="http://schemas.openxmlformats.org/officeDocument/2006/relationships/image" Target="../media/image14.png"/><Relationship Id="rId36" Type="http://schemas.openxmlformats.org/officeDocument/2006/relationships/image" Target="../media/image20.jpeg"/><Relationship Id="rId49" Type="http://schemas.openxmlformats.org/officeDocument/2006/relationships/image" Target="../media/image27.png"/><Relationship Id="rId10" Type="http://schemas.openxmlformats.org/officeDocument/2006/relationships/image" Target="../media/image5.png"/><Relationship Id="rId19" Type="http://schemas.microsoft.com/office/2007/relationships/hdphoto" Target="../media/hdphoto8.wdp"/><Relationship Id="rId31" Type="http://schemas.openxmlformats.org/officeDocument/2006/relationships/image" Target="../media/image16.jpeg"/><Relationship Id="rId44" Type="http://schemas.microsoft.com/office/2007/relationships/hdphoto" Target="../media/hdphoto18.wdp"/><Relationship Id="rId52" Type="http://schemas.microsoft.com/office/2007/relationships/hdphoto" Target="../media/hdphoto22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microsoft.com/office/2007/relationships/hdphoto" Target="../media/hdphoto12.wdp"/><Relationship Id="rId30" Type="http://schemas.openxmlformats.org/officeDocument/2006/relationships/image" Target="../media/image15.jpeg"/><Relationship Id="rId35" Type="http://schemas.microsoft.com/office/2007/relationships/hdphoto" Target="../media/hdphoto14.wdp"/><Relationship Id="rId43" Type="http://schemas.openxmlformats.org/officeDocument/2006/relationships/image" Target="../media/image24.png"/><Relationship Id="rId48" Type="http://schemas.microsoft.com/office/2007/relationships/hdphoto" Target="../media/hdphoto20.wdp"/><Relationship Id="rId8" Type="http://schemas.openxmlformats.org/officeDocument/2006/relationships/image" Target="../media/image4.png"/><Relationship Id="rId51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.emf"/><Relationship Id="rId21" Type="http://schemas.openxmlformats.org/officeDocument/2006/relationships/oleObject" Target="../embeddings/oleObject2.bin"/><Relationship Id="rId34" Type="http://schemas.openxmlformats.org/officeDocument/2006/relationships/image" Target="../media/image36.emf"/><Relationship Id="rId42" Type="http://schemas.openxmlformats.org/officeDocument/2006/relationships/image" Target="../media/image63.tif"/><Relationship Id="rId47" Type="http://schemas.openxmlformats.org/officeDocument/2006/relationships/image" Target="../media/image66.png"/><Relationship Id="rId50" Type="http://schemas.openxmlformats.org/officeDocument/2006/relationships/oleObject" Target="../embeddings/oleObject14.bin"/><Relationship Id="rId55" Type="http://schemas.openxmlformats.org/officeDocument/2006/relationships/image" Target="../media/image70.tif"/><Relationship Id="rId63" Type="http://schemas.openxmlformats.org/officeDocument/2006/relationships/image" Target="../media/image78.tif"/><Relationship Id="rId68" Type="http://schemas.openxmlformats.org/officeDocument/2006/relationships/image" Target="../media/image43.emf"/><Relationship Id="rId76" Type="http://schemas.openxmlformats.org/officeDocument/2006/relationships/image" Target="../media/image87.tif"/><Relationship Id="rId84" Type="http://schemas.openxmlformats.org/officeDocument/2006/relationships/image" Target="../media/image95.png"/><Relationship Id="rId89" Type="http://schemas.openxmlformats.org/officeDocument/2006/relationships/oleObject" Target="../embeddings/oleObject18.bin"/><Relationship Id="rId97" Type="http://schemas.openxmlformats.org/officeDocument/2006/relationships/image" Target="../media/image104.tif"/><Relationship Id="rId7" Type="http://schemas.openxmlformats.org/officeDocument/2006/relationships/image" Target="../media/image29.emf"/><Relationship Id="rId71" Type="http://schemas.openxmlformats.org/officeDocument/2006/relationships/image" Target="../media/image82.tif"/><Relationship Id="rId92" Type="http://schemas.openxmlformats.org/officeDocument/2006/relationships/image" Target="../media/image99.tif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tif"/><Relationship Id="rId29" Type="http://schemas.openxmlformats.org/officeDocument/2006/relationships/oleObject" Target="../embeddings/oleObject6.bin"/><Relationship Id="rId11" Type="http://schemas.openxmlformats.org/officeDocument/2006/relationships/image" Target="../media/image52.tif"/><Relationship Id="rId24" Type="http://schemas.openxmlformats.org/officeDocument/2006/relationships/image" Target="../media/image31.emf"/><Relationship Id="rId32" Type="http://schemas.openxmlformats.org/officeDocument/2006/relationships/image" Target="../media/image35.emf"/><Relationship Id="rId37" Type="http://schemas.openxmlformats.org/officeDocument/2006/relationships/oleObject" Target="../embeddings/oleObject10.bin"/><Relationship Id="rId40" Type="http://schemas.openxmlformats.org/officeDocument/2006/relationships/image" Target="../media/image39.emf"/><Relationship Id="rId45" Type="http://schemas.openxmlformats.org/officeDocument/2006/relationships/image" Target="../media/image64.png"/><Relationship Id="rId53" Type="http://schemas.openxmlformats.org/officeDocument/2006/relationships/image" Target="../media/image68.png"/><Relationship Id="rId58" Type="http://schemas.openxmlformats.org/officeDocument/2006/relationships/image" Target="../media/image73.png"/><Relationship Id="rId66" Type="http://schemas.openxmlformats.org/officeDocument/2006/relationships/image" Target="../media/image81.tif"/><Relationship Id="rId74" Type="http://schemas.openxmlformats.org/officeDocument/2006/relationships/image" Target="../media/image85.tif"/><Relationship Id="rId79" Type="http://schemas.openxmlformats.org/officeDocument/2006/relationships/image" Target="../media/image90.tiff"/><Relationship Id="rId87" Type="http://schemas.openxmlformats.org/officeDocument/2006/relationships/image" Target="../media/image45.emf"/><Relationship Id="rId5" Type="http://schemas.openxmlformats.org/officeDocument/2006/relationships/image" Target="../media/image48.tif"/><Relationship Id="rId61" Type="http://schemas.openxmlformats.org/officeDocument/2006/relationships/image" Target="../media/image76.tif"/><Relationship Id="rId82" Type="http://schemas.openxmlformats.org/officeDocument/2006/relationships/image" Target="../media/image93.tif"/><Relationship Id="rId90" Type="http://schemas.openxmlformats.org/officeDocument/2006/relationships/image" Target="../media/image46.emf"/><Relationship Id="rId95" Type="http://schemas.openxmlformats.org/officeDocument/2006/relationships/image" Target="../media/image102.png"/><Relationship Id="rId19" Type="http://schemas.openxmlformats.org/officeDocument/2006/relationships/image" Target="../media/image60.tif"/><Relationship Id="rId14" Type="http://schemas.openxmlformats.org/officeDocument/2006/relationships/image" Target="../media/image55.tif"/><Relationship Id="rId22" Type="http://schemas.openxmlformats.org/officeDocument/2006/relationships/image" Target="../media/image30.emf"/><Relationship Id="rId27" Type="http://schemas.openxmlformats.org/officeDocument/2006/relationships/oleObject" Target="../embeddings/oleObject5.bin"/><Relationship Id="rId30" Type="http://schemas.openxmlformats.org/officeDocument/2006/relationships/image" Target="../media/image34.emf"/><Relationship Id="rId35" Type="http://schemas.openxmlformats.org/officeDocument/2006/relationships/oleObject" Target="../embeddings/oleObject9.bin"/><Relationship Id="rId43" Type="http://schemas.openxmlformats.org/officeDocument/2006/relationships/oleObject" Target="../embeddings/oleObject12.bin"/><Relationship Id="rId48" Type="http://schemas.openxmlformats.org/officeDocument/2006/relationships/oleObject" Target="../embeddings/oleObject13.bin"/><Relationship Id="rId56" Type="http://schemas.openxmlformats.org/officeDocument/2006/relationships/image" Target="../media/image71.tif"/><Relationship Id="rId64" Type="http://schemas.openxmlformats.org/officeDocument/2006/relationships/image" Target="../media/image79.tif"/><Relationship Id="rId69" Type="http://schemas.openxmlformats.org/officeDocument/2006/relationships/oleObject" Target="../embeddings/oleObject16.bin"/><Relationship Id="rId77" Type="http://schemas.openxmlformats.org/officeDocument/2006/relationships/image" Target="../media/image88.tif"/><Relationship Id="rId8" Type="http://schemas.openxmlformats.org/officeDocument/2006/relationships/image" Target="../media/image49.tif"/><Relationship Id="rId51" Type="http://schemas.openxmlformats.org/officeDocument/2006/relationships/image" Target="../media/image42.emf"/><Relationship Id="rId72" Type="http://schemas.openxmlformats.org/officeDocument/2006/relationships/image" Target="../media/image83.tif"/><Relationship Id="rId80" Type="http://schemas.openxmlformats.org/officeDocument/2006/relationships/image" Target="../media/image91.tif"/><Relationship Id="rId85" Type="http://schemas.openxmlformats.org/officeDocument/2006/relationships/image" Target="../media/image96.tif"/><Relationship Id="rId93" Type="http://schemas.openxmlformats.org/officeDocument/2006/relationships/image" Target="../media/image100.tiff"/><Relationship Id="rId3" Type="http://schemas.openxmlformats.org/officeDocument/2006/relationships/notesSlide" Target="../notesSlides/notesSlide2.xml"/><Relationship Id="rId12" Type="http://schemas.openxmlformats.org/officeDocument/2006/relationships/image" Target="../media/image53.tif"/><Relationship Id="rId17" Type="http://schemas.openxmlformats.org/officeDocument/2006/relationships/image" Target="../media/image58.tif"/><Relationship Id="rId25" Type="http://schemas.openxmlformats.org/officeDocument/2006/relationships/oleObject" Target="../embeddings/oleObject4.bin"/><Relationship Id="rId33" Type="http://schemas.openxmlformats.org/officeDocument/2006/relationships/oleObject" Target="../embeddings/oleObject8.bin"/><Relationship Id="rId38" Type="http://schemas.openxmlformats.org/officeDocument/2006/relationships/image" Target="../media/image38.emf"/><Relationship Id="rId46" Type="http://schemas.openxmlformats.org/officeDocument/2006/relationships/image" Target="../media/image65.tif"/><Relationship Id="rId59" Type="http://schemas.openxmlformats.org/officeDocument/2006/relationships/image" Target="../media/image74.tif"/><Relationship Id="rId67" Type="http://schemas.openxmlformats.org/officeDocument/2006/relationships/oleObject" Target="../embeddings/oleObject15.bin"/><Relationship Id="rId20" Type="http://schemas.openxmlformats.org/officeDocument/2006/relationships/image" Target="../media/image61.tif"/><Relationship Id="rId41" Type="http://schemas.openxmlformats.org/officeDocument/2006/relationships/image" Target="../media/image62.tif"/><Relationship Id="rId54" Type="http://schemas.openxmlformats.org/officeDocument/2006/relationships/image" Target="../media/image69.tif"/><Relationship Id="rId62" Type="http://schemas.openxmlformats.org/officeDocument/2006/relationships/image" Target="../media/image77.tif"/><Relationship Id="rId70" Type="http://schemas.openxmlformats.org/officeDocument/2006/relationships/image" Target="../media/image44.emf"/><Relationship Id="rId75" Type="http://schemas.openxmlformats.org/officeDocument/2006/relationships/image" Target="../media/image86.tif"/><Relationship Id="rId83" Type="http://schemas.openxmlformats.org/officeDocument/2006/relationships/image" Target="../media/image94.tif"/><Relationship Id="rId88" Type="http://schemas.openxmlformats.org/officeDocument/2006/relationships/image" Target="../media/image97.png"/><Relationship Id="rId91" Type="http://schemas.openxmlformats.org/officeDocument/2006/relationships/image" Target="../media/image98.tif"/><Relationship Id="rId96" Type="http://schemas.openxmlformats.org/officeDocument/2006/relationships/image" Target="../media/image103.ti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5" Type="http://schemas.openxmlformats.org/officeDocument/2006/relationships/image" Target="../media/image56.tif"/><Relationship Id="rId23" Type="http://schemas.openxmlformats.org/officeDocument/2006/relationships/oleObject" Target="../embeddings/oleObject3.bin"/><Relationship Id="rId28" Type="http://schemas.openxmlformats.org/officeDocument/2006/relationships/image" Target="../media/image33.emf"/><Relationship Id="rId36" Type="http://schemas.openxmlformats.org/officeDocument/2006/relationships/image" Target="../media/image37.emf"/><Relationship Id="rId49" Type="http://schemas.openxmlformats.org/officeDocument/2006/relationships/image" Target="../media/image41.emf"/><Relationship Id="rId57" Type="http://schemas.openxmlformats.org/officeDocument/2006/relationships/image" Target="../media/image72.tif"/><Relationship Id="rId10" Type="http://schemas.openxmlformats.org/officeDocument/2006/relationships/image" Target="../media/image51.tif"/><Relationship Id="rId31" Type="http://schemas.openxmlformats.org/officeDocument/2006/relationships/oleObject" Target="../embeddings/oleObject7.bin"/><Relationship Id="rId44" Type="http://schemas.openxmlformats.org/officeDocument/2006/relationships/image" Target="../media/image40.emf"/><Relationship Id="rId52" Type="http://schemas.openxmlformats.org/officeDocument/2006/relationships/image" Target="../media/image67.tif"/><Relationship Id="rId60" Type="http://schemas.openxmlformats.org/officeDocument/2006/relationships/image" Target="../media/image75.tif"/><Relationship Id="rId65" Type="http://schemas.openxmlformats.org/officeDocument/2006/relationships/image" Target="../media/image80.tif"/><Relationship Id="rId73" Type="http://schemas.openxmlformats.org/officeDocument/2006/relationships/image" Target="../media/image84.tif"/><Relationship Id="rId78" Type="http://schemas.openxmlformats.org/officeDocument/2006/relationships/image" Target="../media/image89.tiff"/><Relationship Id="rId81" Type="http://schemas.openxmlformats.org/officeDocument/2006/relationships/image" Target="../media/image92.tif"/><Relationship Id="rId86" Type="http://schemas.openxmlformats.org/officeDocument/2006/relationships/oleObject" Target="../embeddings/oleObject17.bin"/><Relationship Id="rId94" Type="http://schemas.openxmlformats.org/officeDocument/2006/relationships/image" Target="../media/image101.tif"/><Relationship Id="rId4" Type="http://schemas.openxmlformats.org/officeDocument/2006/relationships/image" Target="../media/image47.tif"/><Relationship Id="rId9" Type="http://schemas.openxmlformats.org/officeDocument/2006/relationships/image" Target="../media/image50.tif"/><Relationship Id="rId13" Type="http://schemas.openxmlformats.org/officeDocument/2006/relationships/image" Target="../media/image54.tif"/><Relationship Id="rId18" Type="http://schemas.openxmlformats.org/officeDocument/2006/relationships/image" Target="../media/image59.tif"/><Relationship Id="rId39" Type="http://schemas.openxmlformats.org/officeDocument/2006/relationships/oleObject" Target="../embeddings/oleObject1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tif"/><Relationship Id="rId2" Type="http://schemas.openxmlformats.org/officeDocument/2006/relationships/image" Target="../media/image105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tif"/><Relationship Id="rId5" Type="http://schemas.openxmlformats.org/officeDocument/2006/relationships/image" Target="../media/image108.tif"/><Relationship Id="rId4" Type="http://schemas.openxmlformats.org/officeDocument/2006/relationships/image" Target="../media/image107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tif"/><Relationship Id="rId2" Type="http://schemas.openxmlformats.org/officeDocument/2006/relationships/image" Target="../media/image110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tif"/><Relationship Id="rId4" Type="http://schemas.openxmlformats.org/officeDocument/2006/relationships/image" Target="../media/image112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tif"/><Relationship Id="rId3" Type="http://schemas.openxmlformats.org/officeDocument/2006/relationships/image" Target="../media/image115.tif"/><Relationship Id="rId7" Type="http://schemas.openxmlformats.org/officeDocument/2006/relationships/image" Target="../media/image119.tif"/><Relationship Id="rId12" Type="http://schemas.openxmlformats.org/officeDocument/2006/relationships/image" Target="../media/image124.tif"/><Relationship Id="rId2" Type="http://schemas.openxmlformats.org/officeDocument/2006/relationships/image" Target="../media/image114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tif"/><Relationship Id="rId11" Type="http://schemas.openxmlformats.org/officeDocument/2006/relationships/image" Target="../media/image123.tif"/><Relationship Id="rId5" Type="http://schemas.openxmlformats.org/officeDocument/2006/relationships/image" Target="../media/image117.tif"/><Relationship Id="rId10" Type="http://schemas.openxmlformats.org/officeDocument/2006/relationships/image" Target="../media/image122.tif"/><Relationship Id="rId4" Type="http://schemas.openxmlformats.org/officeDocument/2006/relationships/image" Target="../media/image116.tif"/><Relationship Id="rId9" Type="http://schemas.openxmlformats.org/officeDocument/2006/relationships/image" Target="../media/image121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tif"/><Relationship Id="rId2" Type="http://schemas.openxmlformats.org/officeDocument/2006/relationships/image" Target="../media/image125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tiff"/><Relationship Id="rId13" Type="http://schemas.openxmlformats.org/officeDocument/2006/relationships/image" Target="../media/image138.tif"/><Relationship Id="rId3" Type="http://schemas.openxmlformats.org/officeDocument/2006/relationships/image" Target="../media/image128.tif"/><Relationship Id="rId7" Type="http://schemas.openxmlformats.org/officeDocument/2006/relationships/image" Target="../media/image132.tif"/><Relationship Id="rId12" Type="http://schemas.openxmlformats.org/officeDocument/2006/relationships/image" Target="../media/image137.tiff"/><Relationship Id="rId2" Type="http://schemas.openxmlformats.org/officeDocument/2006/relationships/image" Target="../media/image12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tiff"/><Relationship Id="rId11" Type="http://schemas.openxmlformats.org/officeDocument/2006/relationships/image" Target="../media/image136.tiff"/><Relationship Id="rId5" Type="http://schemas.openxmlformats.org/officeDocument/2006/relationships/image" Target="../media/image130.tiff"/><Relationship Id="rId10" Type="http://schemas.openxmlformats.org/officeDocument/2006/relationships/image" Target="../media/image135.tiff"/><Relationship Id="rId4" Type="http://schemas.openxmlformats.org/officeDocument/2006/relationships/image" Target="../media/image129.tif"/><Relationship Id="rId9" Type="http://schemas.openxmlformats.org/officeDocument/2006/relationships/image" Target="../media/image134.t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tif"/><Relationship Id="rId13" Type="http://schemas.openxmlformats.org/officeDocument/2006/relationships/image" Target="../media/image150.tiff"/><Relationship Id="rId3" Type="http://schemas.openxmlformats.org/officeDocument/2006/relationships/image" Target="../media/image140.tif"/><Relationship Id="rId7" Type="http://schemas.openxmlformats.org/officeDocument/2006/relationships/image" Target="../media/image144.tif"/><Relationship Id="rId12" Type="http://schemas.openxmlformats.org/officeDocument/2006/relationships/image" Target="../media/image149.tif"/><Relationship Id="rId2" Type="http://schemas.openxmlformats.org/officeDocument/2006/relationships/image" Target="../media/image139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tif"/><Relationship Id="rId11" Type="http://schemas.openxmlformats.org/officeDocument/2006/relationships/image" Target="../media/image148.tif"/><Relationship Id="rId5" Type="http://schemas.openxmlformats.org/officeDocument/2006/relationships/image" Target="../media/image142.tif"/><Relationship Id="rId10" Type="http://schemas.openxmlformats.org/officeDocument/2006/relationships/image" Target="../media/image147.tif"/><Relationship Id="rId4" Type="http://schemas.openxmlformats.org/officeDocument/2006/relationships/image" Target="../media/image141.tif"/><Relationship Id="rId9" Type="http://schemas.openxmlformats.org/officeDocument/2006/relationships/image" Target="../media/image146.tif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tiff"/><Relationship Id="rId3" Type="http://schemas.openxmlformats.org/officeDocument/2006/relationships/image" Target="../media/image152.tiff"/><Relationship Id="rId7" Type="http://schemas.openxmlformats.org/officeDocument/2006/relationships/image" Target="../media/image156.tiff"/><Relationship Id="rId2" Type="http://schemas.openxmlformats.org/officeDocument/2006/relationships/image" Target="../media/image151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tiff"/><Relationship Id="rId5" Type="http://schemas.openxmlformats.org/officeDocument/2006/relationships/image" Target="../media/image154.tiff"/><Relationship Id="rId4" Type="http://schemas.openxmlformats.org/officeDocument/2006/relationships/image" Target="../media/image153.tiff"/><Relationship Id="rId9" Type="http://schemas.openxmlformats.org/officeDocument/2006/relationships/image" Target="../media/image158.tif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tiff"/><Relationship Id="rId3" Type="http://schemas.openxmlformats.org/officeDocument/2006/relationships/image" Target="../media/image160.tif"/><Relationship Id="rId7" Type="http://schemas.openxmlformats.org/officeDocument/2006/relationships/image" Target="../media/image164.tiff"/><Relationship Id="rId2" Type="http://schemas.openxmlformats.org/officeDocument/2006/relationships/image" Target="../media/image159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tiff"/><Relationship Id="rId5" Type="http://schemas.openxmlformats.org/officeDocument/2006/relationships/image" Target="../media/image162.tiff"/><Relationship Id="rId10" Type="http://schemas.openxmlformats.org/officeDocument/2006/relationships/image" Target="../media/image167.tif"/><Relationship Id="rId4" Type="http://schemas.openxmlformats.org/officeDocument/2006/relationships/image" Target="../media/image161.tiff"/><Relationship Id="rId9" Type="http://schemas.openxmlformats.org/officeDocument/2006/relationships/image" Target="../media/image16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03818" y="414758"/>
            <a:ext cx="64503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files </a:t>
            </a:r>
          </a:p>
          <a:p>
            <a:endParaRPr lang="en-US" altLang="ko-K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</a:t>
            </a:r>
          </a:p>
          <a:p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TDAG51 deficiency attenuates dextran sulfate sodium-induced colitis in mice</a:t>
            </a:r>
            <a:endParaRPr lang="ko-KR" altLang="ko-K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ko-K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ko-K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Authors </a:t>
            </a:r>
          </a:p>
          <a:p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Hyoeun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Jeon</a:t>
            </a:r>
            <a:r>
              <a:rPr lang="en-US" altLang="ko-K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Dulshara Sachini Amarasekara</a:t>
            </a:r>
            <a:r>
              <a:rPr lang="en-US" altLang="ko-K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Nari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Lee, </a:t>
            </a:r>
            <a:r>
              <a:rPr lang="en-US" altLang="ko-K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Hye</a:t>
            </a:r>
            <a:r>
              <a:rPr lang="en-US" altLang="ko-K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-Won Park, Jiyeon Yu and Jaerang Rho</a:t>
            </a:r>
            <a:r>
              <a:rPr lang="en-US" altLang="ko-KR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ko-KR" altLang="ko-K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0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AEA74627-0C4B-802C-B43C-CDADA9712F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3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4681221" y="3031026"/>
            <a:ext cx="997197" cy="7508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0CF8D1E7-39F9-5926-FF19-3CA6D4F12DDC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3201" y="3031410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D87BA7B-3EBF-E0C1-87BA-E890E642D91A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  <a14:imgEffect>
                      <a14:saturation sat="85000"/>
                    </a14:imgEffect>
                    <a14:imgEffect>
                      <a14:brightnessContrast brigh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50" y="2236151"/>
            <a:ext cx="997200" cy="75394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A082E24-29D6-6330-4D0E-99E2DF3F0D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5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58" y="6219682"/>
            <a:ext cx="997200" cy="7508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10D7F588-78C3-AC97-581D-7875482B0389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76" y="6219035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그림 5" descr="스커트이(가) 표시된 사진&#10;&#10;자동 생성된 설명">
            <a:extLst>
              <a:ext uri="{FF2B5EF4-FFF2-40B4-BE49-F238E27FC236}">
                <a16:creationId xmlns:a16="http://schemas.microsoft.com/office/drawing/2014/main" id="{FFF14367-D5CE-DC90-4037-3DA56819B40F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1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143761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2C2A538A-ABDE-9BA8-F679-A5B35F563B0B}"/>
              </a:ext>
            </a:extLst>
          </p:cNvPr>
          <p:cNvPicPr preferRelativeResize="0">
            <a:picLocks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37753" y="143761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71" name="그룹 70"/>
          <p:cNvGrpSpPr/>
          <p:nvPr/>
        </p:nvGrpSpPr>
        <p:grpSpPr>
          <a:xfrm rot="16200000">
            <a:off x="781142" y="1699799"/>
            <a:ext cx="850596" cy="338554"/>
            <a:chOff x="1263439" y="605435"/>
            <a:chExt cx="2013995" cy="33855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9" y="605435"/>
              <a:ext cx="17469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Duodenum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68" name="직선 연결선 67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직선 연결선 68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직선 연결선 69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9" name="그림 108" descr="텍스트이(가) 표시된 사진&#10;&#10;자동 생성된 설명">
            <a:extLst>
              <a:ext uri="{FF2B5EF4-FFF2-40B4-BE49-F238E27FC236}">
                <a16:creationId xmlns:a16="http://schemas.microsoft.com/office/drawing/2014/main" id="{216C22C0-29D8-DA65-6A02-9DDD7E672EC5}"/>
              </a:ext>
            </a:extLst>
          </p:cNvPr>
          <p:cNvPicPr preferRelativeResize="0">
            <a:picLocks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53" y="2236151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0" name="그림 219">
            <a:extLst>
              <a:ext uri="{FF2B5EF4-FFF2-40B4-BE49-F238E27FC236}">
                <a16:creationId xmlns:a16="http://schemas.microsoft.com/office/drawing/2014/main" id="{9D6A575B-8E1A-2AB1-6F9C-DC7A188285F5}"/>
              </a:ext>
            </a:extLst>
          </p:cNvPr>
          <p:cNvPicPr preferRelativeResize="0">
            <a:picLocks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110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3030789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21" name="그림 220">
            <a:extLst>
              <a:ext uri="{FF2B5EF4-FFF2-40B4-BE49-F238E27FC236}">
                <a16:creationId xmlns:a16="http://schemas.microsoft.com/office/drawing/2014/main" id="{A6CFAA8D-15A8-CB36-8794-432B6F750684}"/>
              </a:ext>
            </a:extLst>
          </p:cNvPr>
          <p:cNvPicPr preferRelativeResize="0">
            <a:picLocks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5900"/>
                    </a14:imgEffect>
                    <a14:imgEffect>
                      <a14:saturation sat="11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37754" y="3030789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264" name="그룹 263"/>
          <p:cNvGrpSpPr/>
          <p:nvPr/>
        </p:nvGrpSpPr>
        <p:grpSpPr>
          <a:xfrm rot="16200000">
            <a:off x="3117644" y="1699798"/>
            <a:ext cx="850594" cy="338554"/>
            <a:chOff x="1263439" y="605431"/>
            <a:chExt cx="2013995" cy="338554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59" y="605431"/>
              <a:ext cx="17469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Duodenum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266" name="그룹 265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267" name="직선 연결선 266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직선 연결선 267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직선 연결선 268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0" name="그룹 269"/>
          <p:cNvGrpSpPr/>
          <p:nvPr/>
        </p:nvGrpSpPr>
        <p:grpSpPr>
          <a:xfrm rot="16200000">
            <a:off x="795056" y="2481331"/>
            <a:ext cx="747077" cy="266968"/>
            <a:chOff x="1263439" y="603384"/>
            <a:chExt cx="2013995" cy="266968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Jejunum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272" name="그룹 271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273" name="직선 연결선 272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직선 연결선 273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직선 연결선 274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6" name="그룹 275"/>
          <p:cNvGrpSpPr/>
          <p:nvPr/>
        </p:nvGrpSpPr>
        <p:grpSpPr>
          <a:xfrm rot="16200000">
            <a:off x="3131557" y="2481332"/>
            <a:ext cx="747077" cy="266968"/>
            <a:chOff x="1263439" y="603384"/>
            <a:chExt cx="2013995" cy="266968"/>
          </a:xfrm>
        </p:grpSpPr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Jejunum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278" name="그룹 277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279" name="직선 연결선 278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직선 연결선 279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직선 연결선 280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2" name="그룹 281"/>
          <p:cNvGrpSpPr/>
          <p:nvPr/>
        </p:nvGrpSpPr>
        <p:grpSpPr>
          <a:xfrm rot="16200000">
            <a:off x="795056" y="3272649"/>
            <a:ext cx="747077" cy="266968"/>
            <a:chOff x="1263439" y="603384"/>
            <a:chExt cx="2013995" cy="266968"/>
          </a:xfrm>
        </p:grpSpPr>
        <p:sp>
          <p:nvSpPr>
            <p:cNvPr id="283" name="TextBox 282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Ileum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284" name="그룹 283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285" name="직선 연결선 284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직선 연결선 285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직선 연결선 286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8" name="그룹 287"/>
          <p:cNvGrpSpPr/>
          <p:nvPr/>
        </p:nvGrpSpPr>
        <p:grpSpPr>
          <a:xfrm rot="16200000">
            <a:off x="3131557" y="3272650"/>
            <a:ext cx="747077" cy="266968"/>
            <a:chOff x="1263439" y="603384"/>
            <a:chExt cx="2013995" cy="266968"/>
          </a:xfrm>
        </p:grpSpPr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Ileum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290" name="그룹 289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291" name="직선 연결선 290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직선 연결선 291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직선 연결선 292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3" name="그룹 322"/>
          <p:cNvGrpSpPr/>
          <p:nvPr/>
        </p:nvGrpSpPr>
        <p:grpSpPr>
          <a:xfrm rot="16200000">
            <a:off x="795056" y="4070268"/>
            <a:ext cx="747077" cy="266968"/>
            <a:chOff x="1263439" y="603384"/>
            <a:chExt cx="2013995" cy="266968"/>
          </a:xfrm>
        </p:grpSpPr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Stomach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325" name="그룹 324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326" name="직선 연결선 325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직선 연결선 326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직선 연결선 327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9" name="그룹 328"/>
          <p:cNvGrpSpPr/>
          <p:nvPr/>
        </p:nvGrpSpPr>
        <p:grpSpPr>
          <a:xfrm rot="16200000">
            <a:off x="3131557" y="4070268"/>
            <a:ext cx="747077" cy="266968"/>
            <a:chOff x="1263439" y="603384"/>
            <a:chExt cx="2013995" cy="266968"/>
          </a:xfrm>
        </p:grpSpPr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Stomach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331" name="그룹 330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332" name="직선 연결선 331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직선 연결선 332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직선 연결선 333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7" name="그림 336">
            <a:extLst>
              <a:ext uri="{FF2B5EF4-FFF2-40B4-BE49-F238E27FC236}">
                <a16:creationId xmlns:a16="http://schemas.microsoft.com/office/drawing/2014/main" id="{59B49D41-200F-C3D9-14DF-1E093F5E293A}"/>
              </a:ext>
            </a:extLst>
          </p:cNvPr>
          <p:cNvPicPr preferRelativeResize="0">
            <a:picLocks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colorTemperature colorTemp="44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01" y="4622557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44" name="그림 343">
            <a:extLst>
              <a:ext uri="{FF2B5EF4-FFF2-40B4-BE49-F238E27FC236}">
                <a16:creationId xmlns:a16="http://schemas.microsoft.com/office/drawing/2014/main" id="{AD47D85B-2A08-1AA3-8B9A-39214347A574}"/>
              </a:ext>
            </a:extLst>
          </p:cNvPr>
          <p:cNvPicPr preferRelativeResize="0">
            <a:picLocks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colorTemperature colorTemp="50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53" y="4622557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55" name="그림 354" descr="카페트, 패브릭이(가) 표시된 사진&#10;&#10;자동 생성된 설명">
            <a:extLst>
              <a:ext uri="{FF2B5EF4-FFF2-40B4-BE49-F238E27FC236}">
                <a16:creationId xmlns:a16="http://schemas.microsoft.com/office/drawing/2014/main" id="{7FCD0757-885B-DE59-784B-8D4CEC53C1C3}"/>
              </a:ext>
            </a:extLst>
          </p:cNvPr>
          <p:cNvPicPr preferRelativeResize="0">
            <a:picLocks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colorTemperature colorTemp="47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4622557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62" name="그림 361" descr="가구, 카페트, 패브릭이(가) 표시된 사진&#10;&#10;자동 생성된 설명">
            <a:extLst>
              <a:ext uri="{FF2B5EF4-FFF2-40B4-BE49-F238E27FC236}">
                <a16:creationId xmlns:a16="http://schemas.microsoft.com/office/drawing/2014/main" id="{9CDE6531-E2EB-B219-E57C-19C0B8980286}"/>
              </a:ext>
            </a:extLst>
          </p:cNvPr>
          <p:cNvPicPr preferRelativeResize="0">
            <a:picLocks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colorTemperature colorTemp="4500"/>
                    </a14:imgEffect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50" y="4622557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368" name="그룹 367"/>
          <p:cNvGrpSpPr/>
          <p:nvPr/>
        </p:nvGrpSpPr>
        <p:grpSpPr>
          <a:xfrm rot="16200000">
            <a:off x="795055" y="4867157"/>
            <a:ext cx="747077" cy="266968"/>
            <a:chOff x="1263439" y="603384"/>
            <a:chExt cx="2013995" cy="266968"/>
          </a:xfrm>
        </p:grpSpPr>
        <p:sp>
          <p:nvSpPr>
            <p:cNvPr id="369" name="TextBox 368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Lung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370" name="그룹 369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371" name="직선 연결선 370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2" name="직선 연결선 371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직선 연결선 372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4" name="그룹 373"/>
          <p:cNvGrpSpPr/>
          <p:nvPr/>
        </p:nvGrpSpPr>
        <p:grpSpPr>
          <a:xfrm rot="16200000">
            <a:off x="3131556" y="4867157"/>
            <a:ext cx="747077" cy="266968"/>
            <a:chOff x="1263439" y="603384"/>
            <a:chExt cx="2013995" cy="266968"/>
          </a:xfrm>
        </p:grpSpPr>
        <p:sp>
          <p:nvSpPr>
            <p:cNvPr id="375" name="TextBox 374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Lung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376" name="그룹 375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377" name="직선 연결선 376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직선 연결선 377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직선 연결선 378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6" name="그룹 65"/>
          <p:cNvGrpSpPr/>
          <p:nvPr/>
        </p:nvGrpSpPr>
        <p:grpSpPr>
          <a:xfrm>
            <a:off x="902804" y="1021063"/>
            <a:ext cx="2427258" cy="422709"/>
            <a:chOff x="900581" y="773916"/>
            <a:chExt cx="2427258" cy="4227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50C6F0-BEB4-0A4A-C6FE-3370CB7C930D}"/>
                </a:ext>
              </a:extLst>
            </p:cNvPr>
            <p:cNvSpPr txBox="1"/>
            <p:nvPr/>
          </p:nvSpPr>
          <p:spPr>
            <a:xfrm>
              <a:off x="900581" y="950404"/>
              <a:ext cx="4766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DSS</a:t>
              </a:r>
              <a:endParaRPr lang="ko-KR" altLang="en-US" sz="10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9D5063F-BADA-E627-FC89-12630A89CF51}"/>
                </a:ext>
              </a:extLst>
            </p:cNvPr>
            <p:cNvSpPr txBox="1"/>
            <p:nvPr/>
          </p:nvSpPr>
          <p:spPr>
            <a:xfrm>
              <a:off x="1736113" y="941418"/>
              <a:ext cx="113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308699" y="1121631"/>
              <a:ext cx="997403" cy="46746"/>
              <a:chOff x="514075" y="2395413"/>
              <a:chExt cx="2017853" cy="32546"/>
            </a:xfrm>
          </p:grpSpPr>
          <p:cxnSp>
            <p:nvCxnSpPr>
              <p:cNvPr id="12" name="직선 연결선 11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4116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직선 연결선 13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41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89A997E-C8E4-411E-2811-35495F362191}"/>
                </a:ext>
              </a:extLst>
            </p:cNvPr>
            <p:cNvSpPr txBox="1"/>
            <p:nvPr/>
          </p:nvSpPr>
          <p:spPr>
            <a:xfrm>
              <a:off x="2775322" y="941418"/>
              <a:ext cx="113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0" name="그룹 179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2330436" y="1121623"/>
              <a:ext cx="997403" cy="43767"/>
              <a:chOff x="514075" y="2395413"/>
              <a:chExt cx="2017853" cy="30472"/>
            </a:xfrm>
          </p:grpSpPr>
          <p:cxnSp>
            <p:nvCxnSpPr>
              <p:cNvPr id="181" name="직선 연결선 180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직선 연결선 181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4116" y="2395677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직선 연결선 182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41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직사각형 63"/>
            <p:cNvSpPr/>
            <p:nvPr/>
          </p:nvSpPr>
          <p:spPr>
            <a:xfrm>
              <a:off x="1868935" y="773916"/>
              <a:ext cx="91563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TDAG51</a:t>
              </a:r>
              <a:r>
                <a:rPr lang="en-US" altLang="ko-KR" sz="1100" b="1" baseline="30000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+/+</a:t>
              </a:r>
              <a:r>
                <a:rPr lang="en-US" altLang="ko-KR" sz="11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 </a:t>
              </a:r>
              <a:endParaRPr lang="ko-KR" altLang="en-US" sz="11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380" name="그룹 379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98117" y="995625"/>
              <a:ext cx="2028966" cy="45719"/>
              <a:chOff x="514075" y="2396233"/>
              <a:chExt cx="2017853" cy="31726"/>
            </a:xfrm>
          </p:grpSpPr>
          <p:cxnSp>
            <p:nvCxnSpPr>
              <p:cNvPr id="381" name="직선 연결선 380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직선 연결선 381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1153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직선 연결선 382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623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06" name="그림 405" descr="패브릭이(가) 표시된 사진&#10;&#10;자동 생성된 설명">
            <a:extLst>
              <a:ext uri="{FF2B5EF4-FFF2-40B4-BE49-F238E27FC236}">
                <a16:creationId xmlns:a16="http://schemas.microsoft.com/office/drawing/2014/main" id="{E72E1A4A-81E8-306B-FF69-65519FC6E1B4}"/>
              </a:ext>
            </a:extLst>
          </p:cNvPr>
          <p:cNvPicPr preferRelativeResize="0"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01" y="5415306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07" name="그림 406" descr="패브릭이(가) 표시된 사진&#10;&#10;자동 생성된 설명">
            <a:extLst>
              <a:ext uri="{FF2B5EF4-FFF2-40B4-BE49-F238E27FC236}">
                <a16:creationId xmlns:a16="http://schemas.microsoft.com/office/drawing/2014/main" id="{9C2D75DC-BC25-A119-2521-2A5C0CF2D581}"/>
              </a:ext>
            </a:extLst>
          </p:cNvPr>
          <p:cNvPicPr preferRelativeResize="0">
            <a:picLocks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753" y="5415306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08" name="그림 407" descr="패브릭이(가) 표시된 사진&#10;&#10;자동 생성된 설명">
            <a:extLst>
              <a:ext uri="{FF2B5EF4-FFF2-40B4-BE49-F238E27FC236}">
                <a16:creationId xmlns:a16="http://schemas.microsoft.com/office/drawing/2014/main" id="{C043CA89-FE46-1D88-29D8-948362595C43}"/>
              </a:ext>
            </a:extLst>
          </p:cNvPr>
          <p:cNvPicPr preferRelativeResize="0">
            <a:picLocks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5415306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09" name="그림 408" descr="패브릭이(가) 표시된 사진&#10;&#10;자동 생성된 설명">
            <a:extLst>
              <a:ext uri="{FF2B5EF4-FFF2-40B4-BE49-F238E27FC236}">
                <a16:creationId xmlns:a16="http://schemas.microsoft.com/office/drawing/2014/main" id="{B15ED1B8-F25A-B6F2-F750-E9A153002233}"/>
              </a:ext>
            </a:extLst>
          </p:cNvPr>
          <p:cNvPicPr preferRelativeResize="0">
            <a:picLocks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50" y="5415306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410" name="그룹 409"/>
          <p:cNvGrpSpPr/>
          <p:nvPr/>
        </p:nvGrpSpPr>
        <p:grpSpPr>
          <a:xfrm rot="16200000">
            <a:off x="795055" y="5663477"/>
            <a:ext cx="747077" cy="266968"/>
            <a:chOff x="1263439" y="603384"/>
            <a:chExt cx="2013995" cy="266968"/>
          </a:xfrm>
        </p:grpSpPr>
        <p:sp>
          <p:nvSpPr>
            <p:cNvPr id="411" name="TextBox 410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Liver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412" name="그룹 411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413" name="직선 연결선 412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직선 연결선 413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직선 연결선 414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6" name="그룹 415"/>
          <p:cNvGrpSpPr/>
          <p:nvPr/>
        </p:nvGrpSpPr>
        <p:grpSpPr>
          <a:xfrm rot="16200000">
            <a:off x="3131556" y="5663478"/>
            <a:ext cx="747077" cy="266968"/>
            <a:chOff x="1263439" y="603384"/>
            <a:chExt cx="2013995" cy="266968"/>
          </a:xfrm>
        </p:grpSpPr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Liver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418" name="그룹 417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419" name="직선 연결선 418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직선 연결선 419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직선 연결선 420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32" name="그림 431">
            <a:extLst>
              <a:ext uri="{FF2B5EF4-FFF2-40B4-BE49-F238E27FC236}">
                <a16:creationId xmlns:a16="http://schemas.microsoft.com/office/drawing/2014/main" id="{2BB5580D-E22C-5472-1EBC-BEBA09F32AD8}"/>
              </a:ext>
            </a:extLst>
          </p:cNvPr>
          <p:cNvPicPr preferRelativeResize="0">
            <a:picLocks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colorTemperature colorTemp="59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621802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433" name="그림 432" descr="자주색, 패브릭이(가) 표시된 사진&#10;&#10;자동 생성된 설명">
            <a:extLst>
              <a:ext uri="{FF2B5EF4-FFF2-40B4-BE49-F238E27FC236}">
                <a16:creationId xmlns:a16="http://schemas.microsoft.com/office/drawing/2014/main" id="{659DA4E6-357C-628C-77BD-80F4A5135F56}"/>
              </a:ext>
            </a:extLst>
          </p:cNvPr>
          <p:cNvPicPr preferRelativeResize="0">
            <a:picLocks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50" y="621802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434" name="그룹 433"/>
          <p:cNvGrpSpPr/>
          <p:nvPr/>
        </p:nvGrpSpPr>
        <p:grpSpPr>
          <a:xfrm rot="16200000">
            <a:off x="795055" y="6462222"/>
            <a:ext cx="747077" cy="266968"/>
            <a:chOff x="1263439" y="603384"/>
            <a:chExt cx="2013995" cy="266968"/>
          </a:xfrm>
        </p:grpSpPr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Kidney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436" name="그룹 435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437" name="직선 연결선 436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직선 연결선 437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9" name="직선 연결선 438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0" name="그룹 439"/>
          <p:cNvGrpSpPr/>
          <p:nvPr/>
        </p:nvGrpSpPr>
        <p:grpSpPr>
          <a:xfrm rot="16200000">
            <a:off x="3131556" y="6462222"/>
            <a:ext cx="747077" cy="266968"/>
            <a:chOff x="1263439" y="603384"/>
            <a:chExt cx="2013995" cy="266968"/>
          </a:xfrm>
        </p:grpSpPr>
        <p:sp>
          <p:nvSpPr>
            <p:cNvPr id="441" name="TextBox 440">
              <a:extLst>
                <a:ext uri="{FF2B5EF4-FFF2-40B4-BE49-F238E27FC236}">
                  <a16:creationId xmlns:a16="http://schemas.microsoft.com/office/drawing/2014/main" id="{7BF7BB9B-DF9A-A09D-A617-590A82A00BF3}"/>
                </a:ext>
              </a:extLst>
            </p:cNvPr>
            <p:cNvSpPr txBox="1"/>
            <p:nvPr/>
          </p:nvSpPr>
          <p:spPr>
            <a:xfrm>
              <a:off x="1387342" y="603384"/>
              <a:ext cx="17469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8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Kidney </a:t>
              </a:r>
              <a:endParaRPr lang="ko-KR" altLang="en-US" sz="8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442" name="그룹 441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63439" y="816428"/>
              <a:ext cx="2013995" cy="53924"/>
              <a:chOff x="514075" y="2395914"/>
              <a:chExt cx="2017853" cy="32045"/>
            </a:xfrm>
          </p:grpSpPr>
          <p:cxnSp>
            <p:nvCxnSpPr>
              <p:cNvPr id="443" name="직선 연결선 442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직선 연결선 443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15348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직선 연결선 444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914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8" name="그룹 457"/>
          <p:cNvGrpSpPr/>
          <p:nvPr/>
        </p:nvGrpSpPr>
        <p:grpSpPr>
          <a:xfrm>
            <a:off x="3630599" y="1016605"/>
            <a:ext cx="2029722" cy="413723"/>
            <a:chOff x="1298117" y="773916"/>
            <a:chExt cx="2029722" cy="413723"/>
          </a:xfrm>
        </p:grpSpPr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B9D5063F-BADA-E627-FC89-12630A89CF51}"/>
                </a:ext>
              </a:extLst>
            </p:cNvPr>
            <p:cNvSpPr txBox="1"/>
            <p:nvPr/>
          </p:nvSpPr>
          <p:spPr>
            <a:xfrm>
              <a:off x="1736113" y="941418"/>
              <a:ext cx="113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1" name="그룹 460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308699" y="1121631"/>
              <a:ext cx="997403" cy="46746"/>
              <a:chOff x="514075" y="2395413"/>
              <a:chExt cx="2017853" cy="32546"/>
            </a:xfrm>
          </p:grpSpPr>
          <p:cxnSp>
            <p:nvCxnSpPr>
              <p:cNvPr id="472" name="직선 연결선 471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직선 연결선 472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4116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직선 연결선 473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41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2" name="TextBox 461">
              <a:extLst>
                <a:ext uri="{FF2B5EF4-FFF2-40B4-BE49-F238E27FC236}">
                  <a16:creationId xmlns:a16="http://schemas.microsoft.com/office/drawing/2014/main" id="{789A997E-C8E4-411E-2811-35495F362191}"/>
                </a:ext>
              </a:extLst>
            </p:cNvPr>
            <p:cNvSpPr txBox="1"/>
            <p:nvPr/>
          </p:nvSpPr>
          <p:spPr>
            <a:xfrm>
              <a:off x="2775322" y="941418"/>
              <a:ext cx="113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63" name="그룹 462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2330436" y="1121623"/>
              <a:ext cx="997403" cy="43767"/>
              <a:chOff x="514075" y="2395413"/>
              <a:chExt cx="2017853" cy="30472"/>
            </a:xfrm>
          </p:grpSpPr>
          <p:cxnSp>
            <p:nvCxnSpPr>
              <p:cNvPr id="469" name="직선 연결선 468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직선 연결선 469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4116" y="2395677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직선 연결선 470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541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4" name="직사각형 463"/>
            <p:cNvSpPr/>
            <p:nvPr/>
          </p:nvSpPr>
          <p:spPr>
            <a:xfrm>
              <a:off x="1910613" y="773916"/>
              <a:ext cx="83227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100" b="1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TDAG51</a:t>
              </a:r>
              <a:r>
                <a:rPr lang="en-US" altLang="ko-KR" sz="1100" b="1" baseline="30000" dirty="0">
                  <a:latin typeface="Arial" pitchFamily="34" charset="0"/>
                  <a:ea typeface="Arial Unicode MS" pitchFamily="50" charset="-127"/>
                  <a:cs typeface="Arial" pitchFamily="34" charset="0"/>
                </a:rPr>
                <a:t>-/-</a:t>
              </a:r>
              <a:endParaRPr lang="ko-KR" altLang="en-US" sz="1100" b="1" dirty="0">
                <a:latin typeface="Arial" pitchFamily="34" charset="0"/>
                <a:ea typeface="Arial Unicode MS" pitchFamily="50" charset="-127"/>
                <a:cs typeface="Arial" pitchFamily="34" charset="0"/>
              </a:endParaRPr>
            </a:p>
          </p:txBody>
        </p:sp>
        <p:grpSp>
          <p:nvGrpSpPr>
            <p:cNvPr id="465" name="그룹 464">
              <a:extLst>
                <a:ext uri="{FF2B5EF4-FFF2-40B4-BE49-F238E27FC236}">
                  <a16:creationId xmlns:a16="http://schemas.microsoft.com/office/drawing/2014/main" id="{6A98B821-B629-8CCE-59E3-43999026ABB1}"/>
                </a:ext>
              </a:extLst>
            </p:cNvPr>
            <p:cNvGrpSpPr/>
            <p:nvPr/>
          </p:nvGrpSpPr>
          <p:grpSpPr>
            <a:xfrm>
              <a:off x="1298117" y="995625"/>
              <a:ext cx="2028966" cy="45719"/>
              <a:chOff x="514075" y="2396233"/>
              <a:chExt cx="2017853" cy="31726"/>
            </a:xfrm>
          </p:grpSpPr>
          <p:cxnSp>
            <p:nvCxnSpPr>
              <p:cNvPr id="466" name="직선 연결선 465">
                <a:extLst>
                  <a:ext uri="{FF2B5EF4-FFF2-40B4-BE49-F238E27FC236}">
                    <a16:creationId xmlns:a16="http://schemas.microsoft.com/office/drawing/2014/main" id="{ABCF3AD9-9992-DA95-8542-4055B5FBB131}"/>
                  </a:ext>
                </a:extLst>
              </p:cNvPr>
              <p:cNvCxnSpPr/>
              <p:nvPr/>
            </p:nvCxnSpPr>
            <p:spPr>
              <a:xfrm flipH="1">
                <a:off x="514075" y="2397752"/>
                <a:ext cx="2017853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직선 연결선 466">
                <a:extLst>
                  <a:ext uri="{FF2B5EF4-FFF2-40B4-BE49-F238E27FC236}">
                    <a16:creationId xmlns:a16="http://schemas.microsoft.com/office/drawing/2014/main" id="{A6BFAB03-09CF-9981-B271-53303C52D315}"/>
                  </a:ext>
                </a:extLst>
              </p:cNvPr>
              <p:cNvCxnSpPr/>
              <p:nvPr/>
            </p:nvCxnSpPr>
            <p:spPr>
              <a:xfrm flipH="1">
                <a:off x="521153" y="2397751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직선 연결선 467">
                <a:extLst>
                  <a:ext uri="{FF2B5EF4-FFF2-40B4-BE49-F238E27FC236}">
                    <a16:creationId xmlns:a16="http://schemas.microsoft.com/office/drawing/2014/main" id="{9D289F12-3DB5-7647-7243-DF01F7AFA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31007" y="2396233"/>
                <a:ext cx="0" cy="30208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1" name="직사각형 490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371798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493" name="직사각형 492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609941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494" name="직사각형 49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530615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495" name="직사각형 494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6898637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00" name="직사각형 499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2930829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1" name="직사각형 500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371798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2" name="직사각형 501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609941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3" name="직사각형 502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530615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4" name="직사각형 50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6898637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30" name="직사각형 529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2129641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32" name="직사각형 531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371798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33" name="직사각형 532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609941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34" name="직사각형 53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530615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35" name="직사각형 534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6898637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40" name="직사각형 539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371798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41" name="직사각형 540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609941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42" name="직사각형 541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5306155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543" name="직사각형 542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6898637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pic>
        <p:nvPicPr>
          <p:cNvPr id="228" name="그림 227">
            <a:extLst>
              <a:ext uri="{FF2B5EF4-FFF2-40B4-BE49-F238E27FC236}">
                <a16:creationId xmlns:a16="http://schemas.microsoft.com/office/drawing/2014/main" id="{D193DBFA-3FF9-A80B-DD74-60BC289BE302}"/>
              </a:ext>
            </a:extLst>
          </p:cNvPr>
          <p:cNvPicPr>
            <a:picLocks/>
          </p:cNvPicPr>
          <p:nvPr/>
        </p:nvPicPr>
        <p:blipFill>
          <a:blip r:embed="rId37" cstate="print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colorTemperature colorTemp="5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01" y="143761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0" name="직사각형 229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2129641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pic>
        <p:nvPicPr>
          <p:cNvPr id="231" name="그림 230" descr="패브릭이(가) 표시된 사진&#10;&#10;자동 생성된 설명">
            <a:extLst>
              <a:ext uri="{FF2B5EF4-FFF2-40B4-BE49-F238E27FC236}">
                <a16:creationId xmlns:a16="http://schemas.microsoft.com/office/drawing/2014/main" id="{99E72D25-ADEF-849B-E451-29FD32BE8779}"/>
              </a:ext>
            </a:extLst>
          </p:cNvPr>
          <p:cNvPicPr>
            <a:picLocks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colorTemperature colorTemp="4700"/>
                    </a14:imgEffect>
                    <a14:imgEffect>
                      <a14:saturation sat="84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82050" y="1437612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32" name="그림 231" descr="텍스트이(가) 표시된 사진&#10;&#10;자동 생성된 설명">
            <a:extLst>
              <a:ext uri="{FF2B5EF4-FFF2-40B4-BE49-F238E27FC236}">
                <a16:creationId xmlns:a16="http://schemas.microsoft.com/office/drawing/2014/main" id="{C5CA75C4-F3B2-21C6-5444-1671257729F0}"/>
              </a:ext>
            </a:extLst>
          </p:cNvPr>
          <p:cNvPicPr>
            <a:picLocks/>
          </p:cNvPicPr>
          <p:nvPr/>
        </p:nvPicPr>
        <p:blipFill>
          <a:blip r:embed="rId41" cstate="print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colorTemperature colorTemp="59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201" y="2236151"/>
            <a:ext cx="997200" cy="7536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4" name="직사각형 23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2930829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1067551" y="7417060"/>
            <a:ext cx="4823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S1. Histopathology analysis in DSS-treated</a:t>
            </a:r>
            <a:r>
              <a:rPr lang="ko-KR" alt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TDAG51</a:t>
            </a:r>
            <a:r>
              <a:rPr lang="en-US" altLang="ko-KR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+/+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TDAG51</a:t>
            </a:r>
            <a:r>
              <a:rPr lang="en-US" altLang="ko-KR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-/-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mice.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C57BL/6J male mice were administered 2.5% DSS in drinking water for 7 days followed by water for 5 days. The mice were sacrificed on day 5. Organ sections were stained with H&amp;E (original magnification, 200×). Scale bars, 100 </a:t>
            </a:r>
            <a:r>
              <a:rPr lang="en-US" altLang="ko-KR" sz="1200" dirty="0">
                <a:latin typeface="Symbol" panose="05050102010706020507" pitchFamily="18" charset="2"/>
                <a:cs typeface="Times New Roman" panose="02020603050405020304" pitchFamily="18" charset="0"/>
              </a:rPr>
              <a:t>m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</a:p>
        </p:txBody>
      </p:sp>
      <p:pic>
        <p:nvPicPr>
          <p:cNvPr id="205" name="그림 204">
            <a:extLst>
              <a:ext uri="{FF2B5EF4-FFF2-40B4-BE49-F238E27FC236}">
                <a16:creationId xmlns:a16="http://schemas.microsoft.com/office/drawing/2014/main" id="{057CBD91-6CE6-1523-FF2F-064F28B615C9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colorTemperature colorTemp="59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505" y="3824845"/>
            <a:ext cx="997200" cy="75083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6" name="그림 205" descr="실외, 파도이(가) 표시된 사진&#10;&#10;자동 생성된 설명">
            <a:extLst>
              <a:ext uri="{FF2B5EF4-FFF2-40B4-BE49-F238E27FC236}">
                <a16:creationId xmlns:a16="http://schemas.microsoft.com/office/drawing/2014/main" id="{E63D2DAC-B862-AE75-98BC-65761F3C2454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colorTemperature colorTemp="59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49" y="3824845"/>
            <a:ext cx="997201" cy="75083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7" name="그림 206">
            <a:extLst>
              <a:ext uri="{FF2B5EF4-FFF2-40B4-BE49-F238E27FC236}">
                <a16:creationId xmlns:a16="http://schemas.microsoft.com/office/drawing/2014/main" id="{A04B3232-12DC-D4E7-CFA5-B644C636B879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0444" y="3824845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08" name="그림 207">
            <a:extLst>
              <a:ext uri="{FF2B5EF4-FFF2-40B4-BE49-F238E27FC236}">
                <a16:creationId xmlns:a16="http://schemas.microsoft.com/office/drawing/2014/main" id="{194A4DD4-B13D-2E2B-66DB-8531F488797D}"/>
              </a:ext>
            </a:extLst>
          </p:cNvPr>
          <p:cNvPicPr>
            <a:picLocks/>
          </p:cNvPicPr>
          <p:nvPr/>
        </p:nvPicPr>
        <p:blipFill>
          <a:blip r:embed="rId49">
            <a:extLst>
              <a:ext uri="{BEBA8EAE-BF5A-486C-A8C5-ECC9F3942E4B}">
                <a14:imgProps xmlns:a14="http://schemas.microsoft.com/office/drawing/2010/main">
                  <a14:imgLayer r:embed="rId5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13201" y="3824845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2129641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2129641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222" name="직사각형 221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2120975" y="451576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3144870" y="451576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24" name="직사각형 22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451576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4515762"/>
            <a:ext cx="163971" cy="112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pic>
        <p:nvPicPr>
          <p:cNvPr id="178" name="그림 177">
            <a:extLst>
              <a:ext uri="{FF2B5EF4-FFF2-40B4-BE49-F238E27FC236}">
                <a16:creationId xmlns:a16="http://schemas.microsoft.com/office/drawing/2014/main" id="{76A983C8-217C-1EB5-24EC-2EC53ECB024A}"/>
              </a:ext>
            </a:extLst>
          </p:cNvPr>
          <p:cNvPicPr preferRelativeResize="0">
            <a:picLocks/>
          </p:cNvPicPr>
          <p:nvPr/>
        </p:nvPicPr>
        <p:blipFill>
          <a:blip r:embed="rId51">
            <a:extLst>
              <a:ext uri="{BEBA8EAE-BF5A-486C-A8C5-ECC9F3942E4B}">
                <a14:imgProps xmlns:a14="http://schemas.microsoft.com/office/drawing/2010/main">
                  <a14:imgLayer r:embed="rId52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1505" y="2236151"/>
            <a:ext cx="997200" cy="752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79" name="직사각형 178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4454885" y="2930829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0D115A8B-0249-E63B-7766-9040ECBE5F79}"/>
              </a:ext>
            </a:extLst>
          </p:cNvPr>
          <p:cNvSpPr/>
          <p:nvPr/>
        </p:nvSpPr>
        <p:spPr>
          <a:xfrm>
            <a:off x="5482916" y="2930829"/>
            <a:ext cx="163971" cy="92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>
              <a:solidFill>
                <a:schemeClr val="tx1"/>
              </a:solidFill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80967" y="0"/>
            <a:ext cx="270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7744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Box 717">
            <a:extLst>
              <a:ext uri="{FF2B5EF4-FFF2-40B4-BE49-F238E27FC236}">
                <a16:creationId xmlns:a16="http://schemas.microsoft.com/office/drawing/2014/main" id="{C05A3BAC-076F-4C84-9D16-EBB11151E671}"/>
              </a:ext>
            </a:extLst>
          </p:cNvPr>
          <p:cNvSpPr txBox="1"/>
          <p:nvPr/>
        </p:nvSpPr>
        <p:spPr>
          <a:xfrm>
            <a:off x="3556047" y="2911320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34" name="그림 533">
            <a:extLst>
              <a:ext uri="{FF2B5EF4-FFF2-40B4-BE49-F238E27FC236}">
                <a16:creationId xmlns:a16="http://schemas.microsoft.com/office/drawing/2014/main" id="{34AAF2C1-2A53-4410-A028-21D0218D3627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542" y="4287724"/>
            <a:ext cx="1195200" cy="169877"/>
          </a:xfrm>
          <a:prstGeom prst="rect">
            <a:avLst/>
          </a:prstGeom>
        </p:spPr>
      </p:pic>
      <p:pic>
        <p:nvPicPr>
          <p:cNvPr id="508" name="그림 507">
            <a:extLst>
              <a:ext uri="{FF2B5EF4-FFF2-40B4-BE49-F238E27FC236}">
                <a16:creationId xmlns:a16="http://schemas.microsoft.com/office/drawing/2014/main" id="{BC3A3EDB-A22A-437B-B2D2-42E0298A39FE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2" y="4106321"/>
            <a:ext cx="1195200" cy="169200"/>
          </a:xfrm>
          <a:prstGeom prst="rect">
            <a:avLst/>
          </a:prstGeom>
        </p:spPr>
      </p:pic>
      <p:graphicFrame>
        <p:nvGraphicFramePr>
          <p:cNvPr id="379" name="개체 378">
            <a:extLst>
              <a:ext uri="{FF2B5EF4-FFF2-40B4-BE49-F238E27FC236}">
                <a16:creationId xmlns:a16="http://schemas.microsoft.com/office/drawing/2014/main" id="{63795D6F-8F86-4BF8-BA0F-E147F8B42BF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84300" y="2502445"/>
          <a:ext cx="12239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2" name="Prism 6" r:id="rId6" imgW="3608560" imgH="2535484" progId="Prism6.Document">
                  <p:embed/>
                </p:oleObj>
              </mc:Choice>
              <mc:Fallback>
                <p:oleObj name="Prism 6" r:id="rId6" imgW="3608560" imgH="2535484" progId="Prism6.Document">
                  <p:embed/>
                  <p:pic>
                    <p:nvPicPr>
                      <p:cNvPr id="379" name="개체 378">
                        <a:extLst>
                          <a:ext uri="{FF2B5EF4-FFF2-40B4-BE49-F238E27FC236}">
                            <a16:creationId xmlns:a16="http://schemas.microsoft.com/office/drawing/2014/main" id="{63795D6F-8F86-4BF8-BA0F-E147F8B42BF7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84300" y="2502445"/>
                        <a:ext cx="1223963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413665" y="1006362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A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395299" y="1006362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B</a:t>
            </a:r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2A2C6CFC-A1F9-407B-A488-6E25AD091694}"/>
              </a:ext>
            </a:extLst>
          </p:cNvPr>
          <p:cNvSpPr txBox="1"/>
          <p:nvPr/>
        </p:nvSpPr>
        <p:spPr>
          <a:xfrm>
            <a:off x="512848" y="1374439"/>
            <a:ext cx="6749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00" b="1" dirty="0">
                <a:latin typeface="Arial" panose="020B0604020202020204" pitchFamily="34" charset="0"/>
                <a:cs typeface="Arial" panose="020B0604020202020204" pitchFamily="34" charset="0"/>
              </a:rPr>
              <a:t>LPS </a:t>
            </a:r>
          </a:p>
          <a:p>
            <a:pPr algn="ctr"/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(100 ng/ml)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3" name="TextBox 422"/>
          <p:cNvSpPr txBox="1"/>
          <p:nvPr/>
        </p:nvSpPr>
        <p:spPr>
          <a:xfrm>
            <a:off x="3007932" y="1810470"/>
            <a:ext cx="62084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424" name="직선 화살표 연결선 423"/>
          <p:cNvCxnSpPr/>
          <p:nvPr/>
        </p:nvCxnSpPr>
        <p:spPr>
          <a:xfrm flipH="1">
            <a:off x="2974621" y="1903461"/>
            <a:ext cx="938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9" name="그룹 428"/>
          <p:cNvGrpSpPr/>
          <p:nvPr/>
        </p:nvGrpSpPr>
        <p:grpSpPr>
          <a:xfrm>
            <a:off x="2915117" y="1577806"/>
            <a:ext cx="689934" cy="184666"/>
            <a:chOff x="3084796" y="1728373"/>
            <a:chExt cx="689934" cy="184666"/>
          </a:xfrm>
        </p:grpSpPr>
        <p:cxnSp>
          <p:nvCxnSpPr>
            <p:cNvPr id="432" name="직선 화살표 연결선 431"/>
            <p:cNvCxnSpPr/>
            <p:nvPr/>
          </p:nvCxnSpPr>
          <p:spPr>
            <a:xfrm flipH="1">
              <a:off x="3144300" y="1823160"/>
              <a:ext cx="9382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TextBox 432"/>
            <p:cNvSpPr txBox="1"/>
            <p:nvPr/>
          </p:nvSpPr>
          <p:spPr>
            <a:xfrm>
              <a:off x="3084796" y="1728373"/>
              <a:ext cx="689934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latin typeface="Arial" pitchFamily="34" charset="0"/>
                  <a:cs typeface="Arial" pitchFamily="34" charset="0"/>
                </a:rPr>
                <a:t>    TDAG51</a:t>
              </a:r>
            </a:p>
          </p:txBody>
        </p:sp>
      </p:grpSp>
      <p:sp>
        <p:nvSpPr>
          <p:cNvPr id="434" name="Text Box 56"/>
          <p:cNvSpPr txBox="1">
            <a:spLocks noChangeArrowheads="1"/>
          </p:cNvSpPr>
          <p:nvPr/>
        </p:nvSpPr>
        <p:spPr bwMode="auto">
          <a:xfrm>
            <a:off x="1545486" y="1123718"/>
            <a:ext cx="84510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en-US" altLang="ko-KR" sz="8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 cell line</a:t>
            </a:r>
          </a:p>
        </p:txBody>
      </p:sp>
      <p:sp>
        <p:nvSpPr>
          <p:cNvPr id="435" name="TextBox 434"/>
          <p:cNvSpPr txBox="1"/>
          <p:nvPr/>
        </p:nvSpPr>
        <p:spPr>
          <a:xfrm>
            <a:off x="1066113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7" name="TextBox 436"/>
          <p:cNvSpPr txBox="1"/>
          <p:nvPr/>
        </p:nvSpPr>
        <p:spPr>
          <a:xfrm>
            <a:off x="1226853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8" name="TextBox 437"/>
          <p:cNvSpPr txBox="1"/>
          <p:nvPr/>
        </p:nvSpPr>
        <p:spPr>
          <a:xfrm>
            <a:off x="1376446" y="1376100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9" name="TextBox 438"/>
          <p:cNvSpPr txBox="1"/>
          <p:nvPr/>
        </p:nvSpPr>
        <p:spPr>
          <a:xfrm>
            <a:off x="1530462" y="1376100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" name="TextBox 439"/>
          <p:cNvSpPr txBox="1"/>
          <p:nvPr/>
        </p:nvSpPr>
        <p:spPr>
          <a:xfrm>
            <a:off x="1720929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1" name="TextBox 440"/>
          <p:cNvSpPr txBox="1"/>
          <p:nvPr/>
        </p:nvSpPr>
        <p:spPr>
          <a:xfrm>
            <a:off x="1897873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2" name="TextBox 441"/>
          <p:cNvSpPr txBox="1"/>
          <p:nvPr/>
        </p:nvSpPr>
        <p:spPr>
          <a:xfrm>
            <a:off x="2067609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5" name="TextBox 444"/>
          <p:cNvSpPr txBox="1"/>
          <p:nvPr/>
        </p:nvSpPr>
        <p:spPr>
          <a:xfrm>
            <a:off x="2228677" y="1376100"/>
            <a:ext cx="2279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6" name="TextBox 445"/>
          <p:cNvSpPr txBox="1"/>
          <p:nvPr/>
        </p:nvSpPr>
        <p:spPr>
          <a:xfrm>
            <a:off x="2375592" y="1376100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8" name="TextBox 447"/>
          <p:cNvSpPr txBox="1"/>
          <p:nvPr/>
        </p:nvSpPr>
        <p:spPr>
          <a:xfrm>
            <a:off x="2551415" y="1376100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9" name="TextBox 448"/>
          <p:cNvSpPr txBox="1"/>
          <p:nvPr/>
        </p:nvSpPr>
        <p:spPr>
          <a:xfrm>
            <a:off x="2703815" y="1376100"/>
            <a:ext cx="2712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ko-KR" altLang="en-US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0" name="그룹 449">
            <a:extLst>
              <a:ext uri="{FF2B5EF4-FFF2-40B4-BE49-F238E27FC236}">
                <a16:creationId xmlns:a16="http://schemas.microsoft.com/office/drawing/2014/main" id="{6A3411F7-105C-488D-8EFC-CA06FEF7B520}"/>
              </a:ext>
            </a:extLst>
          </p:cNvPr>
          <p:cNvGrpSpPr/>
          <p:nvPr/>
        </p:nvGrpSpPr>
        <p:grpSpPr>
          <a:xfrm flipH="1">
            <a:off x="1125957" y="1412035"/>
            <a:ext cx="602229" cy="45719"/>
            <a:chOff x="2933929" y="1398732"/>
            <a:chExt cx="76354" cy="54940"/>
          </a:xfrm>
        </p:grpSpPr>
        <p:cxnSp>
          <p:nvCxnSpPr>
            <p:cNvPr id="451" name="직선 연결선 450">
              <a:extLst>
                <a:ext uri="{FF2B5EF4-FFF2-40B4-BE49-F238E27FC236}">
                  <a16:creationId xmlns:a16="http://schemas.microsoft.com/office/drawing/2014/main" id="{1CAA2D8D-F540-4A8D-BC1A-48E33E0DA535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직선 연결선 451">
              <a:extLst>
                <a:ext uri="{FF2B5EF4-FFF2-40B4-BE49-F238E27FC236}">
                  <a16:creationId xmlns:a16="http://schemas.microsoft.com/office/drawing/2014/main" id="{B24B7882-F277-4B1E-BCD9-12B68D76A649}"/>
                </a:ext>
              </a:extLst>
            </p:cNvPr>
            <p:cNvCxnSpPr/>
            <p:nvPr/>
          </p:nvCxnSpPr>
          <p:spPr>
            <a:xfrm>
              <a:off x="2933929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직선 연결선 452">
              <a:extLst>
                <a:ext uri="{FF2B5EF4-FFF2-40B4-BE49-F238E27FC236}">
                  <a16:creationId xmlns:a16="http://schemas.microsoft.com/office/drawing/2014/main" id="{62C45CF6-7430-4BAB-9FE6-4D2C5F1DFA48}"/>
                </a:ext>
              </a:extLst>
            </p:cNvPr>
            <p:cNvCxnSpPr/>
            <p:nvPr/>
          </p:nvCxnSpPr>
          <p:spPr>
            <a:xfrm>
              <a:off x="3009678" y="1398732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그룹 453">
            <a:extLst>
              <a:ext uri="{FF2B5EF4-FFF2-40B4-BE49-F238E27FC236}">
                <a16:creationId xmlns:a16="http://schemas.microsoft.com/office/drawing/2014/main" id="{6A3411F7-105C-488D-8EFC-CA06FEF7B520}"/>
              </a:ext>
            </a:extLst>
          </p:cNvPr>
          <p:cNvGrpSpPr/>
          <p:nvPr/>
        </p:nvGrpSpPr>
        <p:grpSpPr>
          <a:xfrm flipH="1">
            <a:off x="1790532" y="1415418"/>
            <a:ext cx="1112536" cy="45719"/>
            <a:chOff x="2933869" y="1398732"/>
            <a:chExt cx="76117" cy="54940"/>
          </a:xfrm>
        </p:grpSpPr>
        <p:cxnSp>
          <p:nvCxnSpPr>
            <p:cNvPr id="455" name="직선 연결선 454">
              <a:extLst>
                <a:ext uri="{FF2B5EF4-FFF2-40B4-BE49-F238E27FC236}">
                  <a16:creationId xmlns:a16="http://schemas.microsoft.com/office/drawing/2014/main" id="{1CAA2D8D-F540-4A8D-BC1A-48E33E0DA535}"/>
                </a:ext>
              </a:extLst>
            </p:cNvPr>
            <p:cNvCxnSpPr/>
            <p:nvPr/>
          </p:nvCxnSpPr>
          <p:spPr>
            <a:xfrm>
              <a:off x="2933869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직선 연결선 455">
              <a:extLst>
                <a:ext uri="{FF2B5EF4-FFF2-40B4-BE49-F238E27FC236}">
                  <a16:creationId xmlns:a16="http://schemas.microsoft.com/office/drawing/2014/main" id="{B24B7882-F277-4B1E-BCD9-12B68D76A649}"/>
                </a:ext>
              </a:extLst>
            </p:cNvPr>
            <p:cNvCxnSpPr/>
            <p:nvPr/>
          </p:nvCxnSpPr>
          <p:spPr>
            <a:xfrm>
              <a:off x="2934226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직선 연결선 456">
              <a:extLst>
                <a:ext uri="{FF2B5EF4-FFF2-40B4-BE49-F238E27FC236}">
                  <a16:creationId xmlns:a16="http://schemas.microsoft.com/office/drawing/2014/main" id="{62C45CF6-7430-4BAB-9FE6-4D2C5F1DFA48}"/>
                </a:ext>
              </a:extLst>
            </p:cNvPr>
            <p:cNvCxnSpPr/>
            <p:nvPr/>
          </p:nvCxnSpPr>
          <p:spPr>
            <a:xfrm>
              <a:off x="3009678" y="1398732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직사각형 12"/>
          <p:cNvSpPr/>
          <p:nvPr/>
        </p:nvSpPr>
        <p:spPr>
          <a:xfrm>
            <a:off x="1272516" y="1267540"/>
            <a:ext cx="32092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min</a:t>
            </a:r>
            <a:endParaRPr lang="ko-KR" altLang="en-US" sz="1400" dirty="0"/>
          </a:p>
        </p:txBody>
      </p:sp>
      <p:sp>
        <p:nvSpPr>
          <p:cNvPr id="458" name="직사각형 457"/>
          <p:cNvSpPr/>
          <p:nvPr/>
        </p:nvSpPr>
        <p:spPr>
          <a:xfrm>
            <a:off x="2221446" y="1272774"/>
            <a:ext cx="23115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h</a:t>
            </a:r>
            <a:endParaRPr lang="ko-KR" altLang="en-US" sz="1400" dirty="0"/>
          </a:p>
        </p:txBody>
      </p:sp>
      <p:sp>
        <p:nvSpPr>
          <p:cNvPr id="459" name="직사각형 458"/>
          <p:cNvSpPr/>
          <p:nvPr/>
        </p:nvSpPr>
        <p:spPr>
          <a:xfrm>
            <a:off x="2821308" y="1271735"/>
            <a:ext cx="41549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(Time)</a:t>
            </a:r>
            <a:endParaRPr lang="ko-KR" altLang="en-US" sz="1400" dirty="0"/>
          </a:p>
        </p:txBody>
      </p:sp>
      <p:grpSp>
        <p:nvGrpSpPr>
          <p:cNvPr id="19" name="그룹 18"/>
          <p:cNvGrpSpPr/>
          <p:nvPr/>
        </p:nvGrpSpPr>
        <p:grpSpPr>
          <a:xfrm>
            <a:off x="4774778" y="1186380"/>
            <a:ext cx="1315192" cy="416150"/>
            <a:chOff x="4554125" y="928053"/>
            <a:chExt cx="1315192" cy="416150"/>
          </a:xfrm>
        </p:grpSpPr>
        <p:sp>
          <p:nvSpPr>
            <p:cNvPr id="282" name="직사각형 281"/>
            <p:cNvSpPr/>
            <p:nvPr/>
          </p:nvSpPr>
          <p:spPr>
            <a:xfrm>
              <a:off x="4652047" y="1203183"/>
              <a:ext cx="309407" cy="108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3" name="직사각형 282"/>
            <p:cNvSpPr/>
            <p:nvPr/>
          </p:nvSpPr>
          <p:spPr>
            <a:xfrm>
              <a:off x="4705569" y="1203183"/>
              <a:ext cx="168087" cy="108000"/>
            </a:xfrm>
            <a:prstGeom prst="rect">
              <a:avLst/>
            </a:prstGeom>
            <a:pattFill prst="pct20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4588345" y="1174706"/>
              <a:ext cx="39723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spc="-50" dirty="0">
                  <a:latin typeface="Arial" pitchFamily="34" charset="0"/>
                  <a:cs typeface="Arial" pitchFamily="34" charset="0"/>
                </a:rPr>
                <a:t>PHL</a:t>
              </a:r>
              <a:endParaRPr lang="ko-KR" altLang="en-US" sz="500" b="1" spc="-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5" name="직사각형 284"/>
            <p:cNvSpPr/>
            <p:nvPr/>
          </p:nvSpPr>
          <p:spPr>
            <a:xfrm>
              <a:off x="4959406" y="1203183"/>
              <a:ext cx="579784" cy="108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6" name="직사각형 285"/>
            <p:cNvSpPr/>
            <p:nvPr/>
          </p:nvSpPr>
          <p:spPr>
            <a:xfrm>
              <a:off x="4997599" y="1203183"/>
              <a:ext cx="223725" cy="108000"/>
            </a:xfrm>
            <a:prstGeom prst="rect">
              <a:avLst/>
            </a:prstGeom>
            <a:pattFill prst="pct20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4912207" y="1174706"/>
              <a:ext cx="397239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spc="-30" dirty="0">
                  <a:latin typeface="Arial" pitchFamily="34" charset="0"/>
                  <a:cs typeface="Arial" pitchFamily="34" charset="0"/>
                </a:rPr>
                <a:t>PHL</a:t>
              </a:r>
              <a:endParaRPr lang="ko-KR" altLang="en-US" sz="500" b="1" spc="-3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4" name="TextBox 303"/>
            <p:cNvSpPr txBox="1"/>
            <p:nvPr/>
          </p:nvSpPr>
          <p:spPr>
            <a:xfrm>
              <a:off x="4554125" y="1063897"/>
              <a:ext cx="194796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dirty="0">
                  <a:latin typeface="Arial" pitchFamily="34" charset="0"/>
                  <a:cs typeface="Arial" pitchFamily="34" charset="0"/>
                </a:rPr>
                <a:t>1</a:t>
              </a:r>
              <a:endParaRPr lang="ko-KR" altLang="en-US" sz="5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9" name="TextBox 308"/>
            <p:cNvSpPr txBox="1"/>
            <p:nvPr/>
          </p:nvSpPr>
          <p:spPr>
            <a:xfrm>
              <a:off x="4952994" y="928053"/>
              <a:ext cx="48891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600" b="1" dirty="0">
                  <a:latin typeface="Arial" pitchFamily="34" charset="0"/>
                  <a:cs typeface="Arial" pitchFamily="34" charset="0"/>
                </a:rPr>
                <a:t>TDAG51</a:t>
              </a:r>
              <a:endParaRPr lang="ko-KR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0" name="직사각형 309"/>
            <p:cNvSpPr/>
            <p:nvPr/>
          </p:nvSpPr>
          <p:spPr>
            <a:xfrm>
              <a:off x="5640526" y="1203183"/>
              <a:ext cx="71223" cy="108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" name="직사각형 311"/>
            <p:cNvSpPr/>
            <p:nvPr/>
          </p:nvSpPr>
          <p:spPr>
            <a:xfrm>
              <a:off x="5542980" y="1203183"/>
              <a:ext cx="71223" cy="108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" name="직사각형 313"/>
            <p:cNvSpPr/>
            <p:nvPr/>
          </p:nvSpPr>
          <p:spPr>
            <a:xfrm>
              <a:off x="5323624" y="1203183"/>
              <a:ext cx="194240" cy="108000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직사각형 314"/>
            <p:cNvSpPr/>
            <p:nvPr/>
          </p:nvSpPr>
          <p:spPr>
            <a:xfrm>
              <a:off x="5529951" y="1203183"/>
              <a:ext cx="160862" cy="108000"/>
            </a:xfrm>
            <a:prstGeom prst="rect">
              <a:avLst/>
            </a:prstGeom>
            <a:pattFill prst="wdDn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직사각형 315"/>
            <p:cNvSpPr/>
            <p:nvPr/>
          </p:nvSpPr>
          <p:spPr>
            <a:xfrm>
              <a:off x="5559873" y="1224889"/>
              <a:ext cx="98182" cy="6479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TextBox 316"/>
            <p:cNvSpPr txBox="1"/>
            <p:nvPr/>
          </p:nvSpPr>
          <p:spPr>
            <a:xfrm>
              <a:off x="5455142" y="1173505"/>
              <a:ext cx="309242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dirty="0">
                  <a:latin typeface="Arial" pitchFamily="34" charset="0"/>
                  <a:cs typeface="Arial" pitchFamily="34" charset="0"/>
                </a:rPr>
                <a:t>PH</a:t>
              </a:r>
              <a:endParaRPr lang="ko-KR" altLang="en-US" sz="5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직사각형 317"/>
            <p:cNvSpPr/>
            <p:nvPr/>
          </p:nvSpPr>
          <p:spPr>
            <a:xfrm>
              <a:off x="4872354" y="1203183"/>
              <a:ext cx="126287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4784111" y="1173232"/>
              <a:ext cx="3096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dirty="0">
                  <a:latin typeface="Arial" pitchFamily="34" charset="0"/>
                  <a:cs typeface="Arial" pitchFamily="34" charset="0"/>
                </a:rPr>
                <a:t>QQ</a:t>
              </a:r>
              <a:endParaRPr lang="ko-KR" altLang="en-US" sz="5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5555596" y="1061610"/>
              <a:ext cx="313721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dirty="0">
                  <a:latin typeface="Arial" pitchFamily="34" charset="0"/>
                  <a:cs typeface="Arial" pitchFamily="34" charset="0"/>
                </a:rPr>
                <a:t>262</a:t>
              </a:r>
              <a:endParaRPr lang="ko-KR" altLang="en-US" sz="5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6" name="직선 연결선 435"/>
            <p:cNvCxnSpPr/>
            <p:nvPr/>
          </p:nvCxnSpPr>
          <p:spPr>
            <a:xfrm rot="16200000">
              <a:off x="4639355" y="1189248"/>
              <a:ext cx="25116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직선 연결선 442"/>
            <p:cNvCxnSpPr/>
            <p:nvPr/>
          </p:nvCxnSpPr>
          <p:spPr>
            <a:xfrm rot="16200000">
              <a:off x="5700838" y="1189249"/>
              <a:ext cx="25116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직사각형 443"/>
            <p:cNvSpPr/>
            <p:nvPr/>
          </p:nvSpPr>
          <p:spPr>
            <a:xfrm>
              <a:off x="5371419" y="1225273"/>
              <a:ext cx="98182" cy="6479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5268266" y="1174926"/>
              <a:ext cx="30968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00" b="1" dirty="0">
                  <a:latin typeface="Arial" pitchFamily="34" charset="0"/>
                  <a:cs typeface="Arial" pitchFamily="34" charset="0"/>
                </a:rPr>
                <a:t>PQ</a:t>
              </a:r>
              <a:endParaRPr lang="ko-KR" altLang="en-US" sz="5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665718" y="1622448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en-US" altLang="ko-KR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QGTAEPSQPSGPTV</a:t>
            </a:r>
            <a:r>
              <a:rPr lang="en-US" altLang="ko-KR" sz="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endParaRPr lang="ko-KR" altLang="en-US" sz="700" b="1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1" name="Text Box 56"/>
          <p:cNvSpPr txBox="1">
            <a:spLocks noChangeArrowheads="1"/>
          </p:cNvSpPr>
          <p:nvPr/>
        </p:nvSpPr>
        <p:spPr bwMode="auto">
          <a:xfrm>
            <a:off x="3805856" y="1624715"/>
            <a:ext cx="97655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7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7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 </a:t>
            </a:r>
            <a:r>
              <a:rPr lang="en-US" altLang="ko-KR" sz="7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clone</a:t>
            </a:r>
          </a:p>
        </p:txBody>
      </p:sp>
      <p:sp>
        <p:nvSpPr>
          <p:cNvPr id="653" name="Text Box 56"/>
          <p:cNvSpPr txBox="1">
            <a:spLocks noChangeArrowheads="1"/>
          </p:cNvSpPr>
          <p:nvPr/>
        </p:nvSpPr>
        <p:spPr bwMode="auto">
          <a:xfrm>
            <a:off x="3801046" y="1777115"/>
            <a:ext cx="95410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7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7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r>
              <a:rPr lang="en-US" altLang="ko-KR" sz="7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 clone</a:t>
            </a:r>
          </a:p>
        </p:txBody>
      </p:sp>
      <p:cxnSp>
        <p:nvCxnSpPr>
          <p:cNvPr id="654" name="직선 화살표 연결선 653"/>
          <p:cNvCxnSpPr/>
          <p:nvPr/>
        </p:nvCxnSpPr>
        <p:spPr>
          <a:xfrm>
            <a:off x="5240156" y="1406686"/>
            <a:ext cx="3456" cy="432000"/>
          </a:xfrm>
          <a:prstGeom prst="straightConnector1">
            <a:avLst/>
          </a:prstGeom>
          <a:ln w="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V="1">
            <a:off x="5020062" y="1567616"/>
            <a:ext cx="210206" cy="9861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5" name="직선 연결선 654"/>
          <p:cNvCxnSpPr/>
          <p:nvPr/>
        </p:nvCxnSpPr>
        <p:spPr>
          <a:xfrm flipH="1" flipV="1">
            <a:off x="5253073" y="1569295"/>
            <a:ext cx="344558" cy="9361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0" name="그룹 659">
            <a:extLst>
              <a:ext uri="{FF2B5EF4-FFF2-40B4-BE49-F238E27FC236}">
                <a16:creationId xmlns:a16="http://schemas.microsoft.com/office/drawing/2014/main" id="{2F0A19EA-4A5F-4897-A937-597F3C044558}"/>
              </a:ext>
            </a:extLst>
          </p:cNvPr>
          <p:cNvGrpSpPr/>
          <p:nvPr/>
        </p:nvGrpSpPr>
        <p:grpSpPr>
          <a:xfrm flipH="1">
            <a:off x="1037079" y="2339124"/>
            <a:ext cx="492863" cy="68754"/>
            <a:chOff x="2933843" y="1403165"/>
            <a:chExt cx="76440" cy="54000"/>
          </a:xfrm>
        </p:grpSpPr>
        <p:cxnSp>
          <p:nvCxnSpPr>
            <p:cNvPr id="661" name="직선 연결선 660">
              <a:extLst>
                <a:ext uri="{FF2B5EF4-FFF2-40B4-BE49-F238E27FC236}">
                  <a16:creationId xmlns:a16="http://schemas.microsoft.com/office/drawing/2014/main" id="{4CEB0E86-35BF-402D-9BA1-0A66D159E5C6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직선 연결선 661">
              <a:extLst>
                <a:ext uri="{FF2B5EF4-FFF2-40B4-BE49-F238E27FC236}">
                  <a16:creationId xmlns:a16="http://schemas.microsoft.com/office/drawing/2014/main" id="{D249FE6D-4FF5-428E-89A4-F3B72650AFD8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직선 연결선 662">
              <a:extLst>
                <a:ext uri="{FF2B5EF4-FFF2-40B4-BE49-F238E27FC236}">
                  <a16:creationId xmlns:a16="http://schemas.microsoft.com/office/drawing/2014/main" id="{D15A160E-8E67-407A-847E-04D202C178A5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4" name="그룹 663">
            <a:extLst>
              <a:ext uri="{FF2B5EF4-FFF2-40B4-BE49-F238E27FC236}">
                <a16:creationId xmlns:a16="http://schemas.microsoft.com/office/drawing/2014/main" id="{D8B36736-A534-432B-BE7E-BFB9B7B93011}"/>
              </a:ext>
            </a:extLst>
          </p:cNvPr>
          <p:cNvGrpSpPr/>
          <p:nvPr/>
        </p:nvGrpSpPr>
        <p:grpSpPr>
          <a:xfrm flipH="1">
            <a:off x="1608834" y="2339124"/>
            <a:ext cx="469622" cy="73778"/>
            <a:chOff x="2933380" y="1399672"/>
            <a:chExt cx="76903" cy="55515"/>
          </a:xfrm>
        </p:grpSpPr>
        <p:cxnSp>
          <p:nvCxnSpPr>
            <p:cNvPr id="665" name="직선 연결선 664">
              <a:extLst>
                <a:ext uri="{FF2B5EF4-FFF2-40B4-BE49-F238E27FC236}">
                  <a16:creationId xmlns:a16="http://schemas.microsoft.com/office/drawing/2014/main" id="{F35C11DE-9DAE-4013-A040-12E02D6DEF73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6" name="직선 연결선 665">
              <a:extLst>
                <a:ext uri="{FF2B5EF4-FFF2-40B4-BE49-F238E27FC236}">
                  <a16:creationId xmlns:a16="http://schemas.microsoft.com/office/drawing/2014/main" id="{1AB1B607-8100-417C-8ADA-0F7BC8D742E9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직선 연결선 666">
              <a:extLst>
                <a:ext uri="{FF2B5EF4-FFF2-40B4-BE49-F238E27FC236}">
                  <a16:creationId xmlns:a16="http://schemas.microsoft.com/office/drawing/2014/main" id="{A11B2A92-B287-4A53-A177-5B29AC2C07BE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8" name="Text Box 49">
            <a:extLst>
              <a:ext uri="{FF2B5EF4-FFF2-40B4-BE49-F238E27FC236}">
                <a16:creationId xmlns:a16="http://schemas.microsoft.com/office/drawing/2014/main" id="{44E7C713-2CC4-4331-90EF-02AB8E2A5FF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97579" y="234683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669" name="Text Box 49">
            <a:extLst>
              <a:ext uri="{FF2B5EF4-FFF2-40B4-BE49-F238E27FC236}">
                <a16:creationId xmlns:a16="http://schemas.microsoft.com/office/drawing/2014/main" id="{55FF1419-CDC6-4FD3-87C2-C1DEF135CD7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12085" y="234683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670" name="Text Box 49">
            <a:extLst>
              <a:ext uri="{FF2B5EF4-FFF2-40B4-BE49-F238E27FC236}">
                <a16:creationId xmlns:a16="http://schemas.microsoft.com/office/drawing/2014/main" id="{71077F0A-14D3-437D-9C56-2E24141FFB3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01247" y="234683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671" name="Text Box 49">
            <a:extLst>
              <a:ext uri="{FF2B5EF4-FFF2-40B4-BE49-F238E27FC236}">
                <a16:creationId xmlns:a16="http://schemas.microsoft.com/office/drawing/2014/main" id="{DFB143A2-F26D-40FD-92B6-014976D7603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325569" y="234683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688" name="Text Box 49">
            <a:extLst>
              <a:ext uri="{FF2B5EF4-FFF2-40B4-BE49-F238E27FC236}">
                <a16:creationId xmlns:a16="http://schemas.microsoft.com/office/drawing/2014/main" id="{37295DF9-D4AF-4B50-9C64-8AE92AFF8EE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998767" y="2346966"/>
            <a:ext cx="38544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689" name="TextBox 688">
            <a:extLst>
              <a:ext uri="{FF2B5EF4-FFF2-40B4-BE49-F238E27FC236}">
                <a16:creationId xmlns:a16="http://schemas.microsoft.com/office/drawing/2014/main" id="{3BCED193-4563-4A71-9C1E-2E7A9EC43221}"/>
              </a:ext>
            </a:extLst>
          </p:cNvPr>
          <p:cNvSpPr txBox="1"/>
          <p:nvPr/>
        </p:nvSpPr>
        <p:spPr>
          <a:xfrm>
            <a:off x="551796" y="308776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0" name="TextBox 689">
            <a:extLst>
              <a:ext uri="{FF2B5EF4-FFF2-40B4-BE49-F238E27FC236}">
                <a16:creationId xmlns:a16="http://schemas.microsoft.com/office/drawing/2014/main" id="{C05A3BAC-076F-4C84-9D16-EBB11151E671}"/>
              </a:ext>
            </a:extLst>
          </p:cNvPr>
          <p:cNvSpPr txBox="1"/>
          <p:nvPr/>
        </p:nvSpPr>
        <p:spPr>
          <a:xfrm>
            <a:off x="551796" y="289316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1" name="TextBox 690">
            <a:extLst>
              <a:ext uri="{FF2B5EF4-FFF2-40B4-BE49-F238E27FC236}">
                <a16:creationId xmlns:a16="http://schemas.microsoft.com/office/drawing/2014/main" id="{C68484F9-D72B-458B-9CBB-0DE199C5F408}"/>
              </a:ext>
            </a:extLst>
          </p:cNvPr>
          <p:cNvSpPr txBox="1"/>
          <p:nvPr/>
        </p:nvSpPr>
        <p:spPr>
          <a:xfrm>
            <a:off x="551796" y="251541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2" name="TextBox 691">
            <a:extLst>
              <a:ext uri="{FF2B5EF4-FFF2-40B4-BE49-F238E27FC236}">
                <a16:creationId xmlns:a16="http://schemas.microsoft.com/office/drawing/2014/main" id="{A5C0B5F6-E34D-4AA4-8A65-3EAD4E0DD492}"/>
              </a:ext>
            </a:extLst>
          </p:cNvPr>
          <p:cNvSpPr txBox="1"/>
          <p:nvPr/>
        </p:nvSpPr>
        <p:spPr>
          <a:xfrm>
            <a:off x="551796" y="267120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3" name="TextBox 692">
            <a:extLst>
              <a:ext uri="{FF2B5EF4-FFF2-40B4-BE49-F238E27FC236}">
                <a16:creationId xmlns:a16="http://schemas.microsoft.com/office/drawing/2014/main" id="{D67E540F-6E8B-483E-B245-D1B802FB1D78}"/>
              </a:ext>
            </a:extLst>
          </p:cNvPr>
          <p:cNvSpPr txBox="1"/>
          <p:nvPr/>
        </p:nvSpPr>
        <p:spPr>
          <a:xfrm>
            <a:off x="551796" y="330174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4" name="TextBox 693">
            <a:extLst>
              <a:ext uri="{FF2B5EF4-FFF2-40B4-BE49-F238E27FC236}">
                <a16:creationId xmlns:a16="http://schemas.microsoft.com/office/drawing/2014/main" id="{876D8A16-34BD-4E59-B38C-79E850B2F90A}"/>
              </a:ext>
            </a:extLst>
          </p:cNvPr>
          <p:cNvSpPr txBox="1"/>
          <p:nvPr/>
        </p:nvSpPr>
        <p:spPr>
          <a:xfrm>
            <a:off x="551796" y="348113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5" name="TextBox 694">
            <a:extLst>
              <a:ext uri="{FF2B5EF4-FFF2-40B4-BE49-F238E27FC236}">
                <a16:creationId xmlns:a16="http://schemas.microsoft.com/office/drawing/2014/main" id="{AE6A0C21-250F-4793-8835-161F7A02A7AE}"/>
              </a:ext>
            </a:extLst>
          </p:cNvPr>
          <p:cNvSpPr txBox="1"/>
          <p:nvPr/>
        </p:nvSpPr>
        <p:spPr>
          <a:xfrm>
            <a:off x="551796" y="427839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6" name="TextBox 695">
            <a:extLst>
              <a:ext uri="{FF2B5EF4-FFF2-40B4-BE49-F238E27FC236}">
                <a16:creationId xmlns:a16="http://schemas.microsoft.com/office/drawing/2014/main" id="{DE59FA9C-3661-4149-834E-E7EE7B60B5FA}"/>
              </a:ext>
            </a:extLst>
          </p:cNvPr>
          <p:cNvSpPr txBox="1"/>
          <p:nvPr/>
        </p:nvSpPr>
        <p:spPr>
          <a:xfrm>
            <a:off x="551796" y="409089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7" name="TextBox 696">
            <a:extLst>
              <a:ext uri="{FF2B5EF4-FFF2-40B4-BE49-F238E27FC236}">
                <a16:creationId xmlns:a16="http://schemas.microsoft.com/office/drawing/2014/main" id="{03AA2AF0-5FAE-4785-859B-2AFEAB396E96}"/>
              </a:ext>
            </a:extLst>
          </p:cNvPr>
          <p:cNvSpPr txBox="1"/>
          <p:nvPr/>
        </p:nvSpPr>
        <p:spPr>
          <a:xfrm>
            <a:off x="551796" y="371166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8" name="TextBox 697">
            <a:extLst>
              <a:ext uri="{FF2B5EF4-FFF2-40B4-BE49-F238E27FC236}">
                <a16:creationId xmlns:a16="http://schemas.microsoft.com/office/drawing/2014/main" id="{5B378137-CAC2-45EC-94A7-CD838BBD2F94}"/>
              </a:ext>
            </a:extLst>
          </p:cNvPr>
          <p:cNvSpPr txBox="1"/>
          <p:nvPr/>
        </p:nvSpPr>
        <p:spPr>
          <a:xfrm>
            <a:off x="551796" y="3845297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9" name="TextBox 698">
            <a:extLst>
              <a:ext uri="{FF2B5EF4-FFF2-40B4-BE49-F238E27FC236}">
                <a16:creationId xmlns:a16="http://schemas.microsoft.com/office/drawing/2014/main" id="{E4779811-D451-4467-B9CC-AFA24AC61D5C}"/>
              </a:ext>
            </a:extLst>
          </p:cNvPr>
          <p:cNvSpPr txBox="1"/>
          <p:nvPr/>
        </p:nvSpPr>
        <p:spPr>
          <a:xfrm>
            <a:off x="525926" y="4466879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0" name="TextBox 699">
            <a:extLst>
              <a:ext uri="{FF2B5EF4-FFF2-40B4-BE49-F238E27FC236}">
                <a16:creationId xmlns:a16="http://schemas.microsoft.com/office/drawing/2014/main" id="{AA4857EA-BDC0-42CC-8636-6B13A33034DE}"/>
              </a:ext>
            </a:extLst>
          </p:cNvPr>
          <p:cNvSpPr txBox="1"/>
          <p:nvPr/>
        </p:nvSpPr>
        <p:spPr>
          <a:xfrm>
            <a:off x="551796" y="467205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7" name="TextBox 746"/>
          <p:cNvSpPr txBox="1"/>
          <p:nvPr/>
        </p:nvSpPr>
        <p:spPr>
          <a:xfrm>
            <a:off x="413665" y="1951465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C</a:t>
            </a:r>
          </a:p>
        </p:txBody>
      </p:sp>
      <p:grpSp>
        <p:nvGrpSpPr>
          <p:cNvPr id="752" name="그룹 751">
            <a:extLst>
              <a:ext uri="{FF2B5EF4-FFF2-40B4-BE49-F238E27FC236}">
                <a16:creationId xmlns:a16="http://schemas.microsoft.com/office/drawing/2014/main" id="{3498D8D8-8C59-4D09-9DBE-68454A28A91D}"/>
              </a:ext>
            </a:extLst>
          </p:cNvPr>
          <p:cNvGrpSpPr/>
          <p:nvPr/>
        </p:nvGrpSpPr>
        <p:grpSpPr>
          <a:xfrm flipH="1">
            <a:off x="3985728" y="2339124"/>
            <a:ext cx="531599" cy="68614"/>
            <a:chOff x="2933843" y="1403165"/>
            <a:chExt cx="76440" cy="54000"/>
          </a:xfrm>
        </p:grpSpPr>
        <p:cxnSp>
          <p:nvCxnSpPr>
            <p:cNvPr id="753" name="직선 연결선 752">
              <a:extLst>
                <a:ext uri="{FF2B5EF4-FFF2-40B4-BE49-F238E27FC236}">
                  <a16:creationId xmlns:a16="http://schemas.microsoft.com/office/drawing/2014/main" id="{82AAF80E-623F-4432-AF85-53BF8E60794F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4" name="직선 연결선 753">
              <a:extLst>
                <a:ext uri="{FF2B5EF4-FFF2-40B4-BE49-F238E27FC236}">
                  <a16:creationId xmlns:a16="http://schemas.microsoft.com/office/drawing/2014/main" id="{D401A194-C101-45D0-90B3-178B7929777D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5" name="직선 연결선 754">
              <a:extLst>
                <a:ext uri="{FF2B5EF4-FFF2-40B4-BE49-F238E27FC236}">
                  <a16:creationId xmlns:a16="http://schemas.microsoft.com/office/drawing/2014/main" id="{1256D8CB-7E42-48E5-8C13-4277BCA46DA5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6" name="그룹 755">
            <a:extLst>
              <a:ext uri="{FF2B5EF4-FFF2-40B4-BE49-F238E27FC236}">
                <a16:creationId xmlns:a16="http://schemas.microsoft.com/office/drawing/2014/main" id="{9AE02FDE-C99F-4F66-8192-C42AFBE80DB1}"/>
              </a:ext>
            </a:extLst>
          </p:cNvPr>
          <p:cNvGrpSpPr/>
          <p:nvPr/>
        </p:nvGrpSpPr>
        <p:grpSpPr>
          <a:xfrm flipH="1">
            <a:off x="4588246" y="2339124"/>
            <a:ext cx="506531" cy="73628"/>
            <a:chOff x="2933380" y="1399672"/>
            <a:chExt cx="76903" cy="55515"/>
          </a:xfrm>
        </p:grpSpPr>
        <p:cxnSp>
          <p:nvCxnSpPr>
            <p:cNvPr id="757" name="직선 연결선 756">
              <a:extLst>
                <a:ext uri="{FF2B5EF4-FFF2-40B4-BE49-F238E27FC236}">
                  <a16:creationId xmlns:a16="http://schemas.microsoft.com/office/drawing/2014/main" id="{5D376582-4785-46FA-A333-A6FFC30AA383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8" name="직선 연결선 757">
              <a:extLst>
                <a:ext uri="{FF2B5EF4-FFF2-40B4-BE49-F238E27FC236}">
                  <a16:creationId xmlns:a16="http://schemas.microsoft.com/office/drawing/2014/main" id="{8DDA37F3-1E47-41BC-9CB0-DB528F4339B1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9" name="직선 연결선 758">
              <a:extLst>
                <a:ext uri="{FF2B5EF4-FFF2-40B4-BE49-F238E27FC236}">
                  <a16:creationId xmlns:a16="http://schemas.microsoft.com/office/drawing/2014/main" id="{7C3C1606-FE75-4313-91C2-85B71B1D8B70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0" name="Text Box 49">
            <a:extLst>
              <a:ext uri="{FF2B5EF4-FFF2-40B4-BE49-F238E27FC236}">
                <a16:creationId xmlns:a16="http://schemas.microsoft.com/office/drawing/2014/main" id="{DAAFEE59-A9A2-4A10-9A2D-76A08706248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952814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761" name="Text Box 49">
            <a:extLst>
              <a:ext uri="{FF2B5EF4-FFF2-40B4-BE49-F238E27FC236}">
                <a16:creationId xmlns:a16="http://schemas.microsoft.com/office/drawing/2014/main" id="{9B9CB817-CF00-48F7-BD86-9D72743B77B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088242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62" name="Text Box 49">
            <a:extLst>
              <a:ext uri="{FF2B5EF4-FFF2-40B4-BE49-F238E27FC236}">
                <a16:creationId xmlns:a16="http://schemas.microsoft.com/office/drawing/2014/main" id="{E7F8E973-7280-4710-97D5-51876AB1802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220959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63" name="Text Box 49">
            <a:extLst>
              <a:ext uri="{FF2B5EF4-FFF2-40B4-BE49-F238E27FC236}">
                <a16:creationId xmlns:a16="http://schemas.microsoft.com/office/drawing/2014/main" id="{45F8050B-AE40-4FFA-88BD-40667FDF4E6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51722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764" name="Text Box 49">
            <a:extLst>
              <a:ext uri="{FF2B5EF4-FFF2-40B4-BE49-F238E27FC236}">
                <a16:creationId xmlns:a16="http://schemas.microsoft.com/office/drawing/2014/main" id="{049D5C01-E497-4B48-ABDE-375316F9478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37354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765" name="Text Box 49">
            <a:extLst>
              <a:ext uri="{FF2B5EF4-FFF2-40B4-BE49-F238E27FC236}">
                <a16:creationId xmlns:a16="http://schemas.microsoft.com/office/drawing/2014/main" id="{D6F7D477-2798-4F15-B189-EF7D0F00AFE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672782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66" name="Text Box 49">
            <a:extLst>
              <a:ext uri="{FF2B5EF4-FFF2-40B4-BE49-F238E27FC236}">
                <a16:creationId xmlns:a16="http://schemas.microsoft.com/office/drawing/2014/main" id="{29752E27-4514-4D93-8B6D-D3CA43654FB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05499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767" name="Text Box 49">
            <a:extLst>
              <a:ext uri="{FF2B5EF4-FFF2-40B4-BE49-F238E27FC236}">
                <a16:creationId xmlns:a16="http://schemas.microsoft.com/office/drawing/2014/main" id="{47F3338F-E2AB-457C-BD55-8A1C4C8BC73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36262" y="2334531"/>
            <a:ext cx="2843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769" name="그림 768">
            <a:extLst>
              <a:ext uri="{FF2B5EF4-FFF2-40B4-BE49-F238E27FC236}">
                <a16:creationId xmlns:a16="http://schemas.microsoft.com/office/drawing/2014/main" id="{C4194AEA-1E92-4820-BE4B-2F3D209BA096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2698914"/>
            <a:ext cx="1195184" cy="169877"/>
          </a:xfrm>
          <a:prstGeom prst="rect">
            <a:avLst/>
          </a:prstGeom>
        </p:spPr>
      </p:pic>
      <p:pic>
        <p:nvPicPr>
          <p:cNvPr id="770" name="그림 769">
            <a:extLst>
              <a:ext uri="{FF2B5EF4-FFF2-40B4-BE49-F238E27FC236}">
                <a16:creationId xmlns:a16="http://schemas.microsoft.com/office/drawing/2014/main" id="{9758A28C-E9E8-4E4F-BAC2-191F57C028C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 t="15461" r="5204" b="27143"/>
          <a:stretch/>
        </p:blipFill>
        <p:spPr>
          <a:xfrm>
            <a:off x="3948940" y="2912538"/>
            <a:ext cx="1195200" cy="165600"/>
          </a:xfrm>
          <a:prstGeom prst="rect">
            <a:avLst/>
          </a:prstGeom>
        </p:spPr>
      </p:pic>
      <p:pic>
        <p:nvPicPr>
          <p:cNvPr id="771" name="그림 770">
            <a:extLst>
              <a:ext uri="{FF2B5EF4-FFF2-40B4-BE49-F238E27FC236}">
                <a16:creationId xmlns:a16="http://schemas.microsoft.com/office/drawing/2014/main" id="{A764F852-4471-4A07-B05D-61DD39C98B27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3087762"/>
            <a:ext cx="1195184" cy="166573"/>
          </a:xfrm>
          <a:prstGeom prst="rect">
            <a:avLst/>
          </a:prstGeom>
        </p:spPr>
      </p:pic>
      <p:pic>
        <p:nvPicPr>
          <p:cNvPr id="774" name="그림 773">
            <a:extLst>
              <a:ext uri="{FF2B5EF4-FFF2-40B4-BE49-F238E27FC236}">
                <a16:creationId xmlns:a16="http://schemas.microsoft.com/office/drawing/2014/main" id="{241D36CA-BD08-477F-AC71-70F331D9BD51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3698362"/>
            <a:ext cx="1195184" cy="169877"/>
          </a:xfrm>
          <a:prstGeom prst="rect">
            <a:avLst/>
          </a:prstGeom>
        </p:spPr>
      </p:pic>
      <p:pic>
        <p:nvPicPr>
          <p:cNvPr id="775" name="그림 774">
            <a:extLst>
              <a:ext uri="{FF2B5EF4-FFF2-40B4-BE49-F238E27FC236}">
                <a16:creationId xmlns:a16="http://schemas.microsoft.com/office/drawing/2014/main" id="{DCAA68D2-B89D-4F80-B7BC-2D8CC26122E3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3882797"/>
            <a:ext cx="1195184" cy="169877"/>
          </a:xfrm>
          <a:prstGeom prst="rect">
            <a:avLst/>
          </a:prstGeom>
        </p:spPr>
      </p:pic>
      <p:pic>
        <p:nvPicPr>
          <p:cNvPr id="776" name="그림 775">
            <a:extLst>
              <a:ext uri="{FF2B5EF4-FFF2-40B4-BE49-F238E27FC236}">
                <a16:creationId xmlns:a16="http://schemas.microsoft.com/office/drawing/2014/main" id="{F5D06426-FE1D-4EF8-9179-9B20AB545969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4483505"/>
            <a:ext cx="1195184" cy="169877"/>
          </a:xfrm>
          <a:prstGeom prst="rect">
            <a:avLst/>
          </a:prstGeom>
        </p:spPr>
      </p:pic>
      <p:pic>
        <p:nvPicPr>
          <p:cNvPr id="777" name="그림 776">
            <a:extLst>
              <a:ext uri="{FF2B5EF4-FFF2-40B4-BE49-F238E27FC236}">
                <a16:creationId xmlns:a16="http://schemas.microsoft.com/office/drawing/2014/main" id="{75246E54-B722-405F-8780-5CDC6B204B99}"/>
              </a:ext>
            </a:extLst>
          </p:cNvPr>
          <p:cNvPicPr preferRelativeResize="0"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4672059"/>
            <a:ext cx="1195184" cy="169877"/>
          </a:xfrm>
          <a:prstGeom prst="rect">
            <a:avLst/>
          </a:prstGeom>
        </p:spPr>
      </p:pic>
      <p:sp>
        <p:nvSpPr>
          <p:cNvPr id="792" name="TextBox 791"/>
          <p:cNvSpPr txBox="1"/>
          <p:nvPr/>
        </p:nvSpPr>
        <p:spPr>
          <a:xfrm>
            <a:off x="3395299" y="1951465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D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413665" y="4831785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E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07B075E-DE91-4D26-A748-6169A1E907CE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84" y="1787693"/>
            <a:ext cx="1857600" cy="216000"/>
          </a:xfrm>
          <a:prstGeom prst="rect">
            <a:avLst/>
          </a:prstGeom>
        </p:spPr>
      </p:pic>
      <p:sp>
        <p:nvSpPr>
          <p:cNvPr id="326" name="TextBox 325">
            <a:extLst>
              <a:ext uri="{FF2B5EF4-FFF2-40B4-BE49-F238E27FC236}">
                <a16:creationId xmlns:a16="http://schemas.microsoft.com/office/drawing/2014/main" id="{4D4B152B-BE03-49F3-A6CA-743E6464ED54}"/>
              </a:ext>
            </a:extLst>
          </p:cNvPr>
          <p:cNvSpPr txBox="1"/>
          <p:nvPr/>
        </p:nvSpPr>
        <p:spPr>
          <a:xfrm>
            <a:off x="4665718" y="1766637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en-US" altLang="ko-KR" sz="800" b="1" dirty="0">
                <a:latin typeface="Courier New" panose="02070309020205020404" pitchFamily="49" charset="0"/>
                <a:cs typeface="Courier New" panose="02070309020205020404" pitchFamily="49" charset="0"/>
              </a:rPr>
              <a:t>QGTAEPS</a:t>
            </a:r>
            <a:r>
              <a:rPr lang="en-US" altLang="ko-KR" sz="8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H*</a:t>
            </a:r>
            <a:endParaRPr lang="ko-KR" altLang="en-US" sz="700" b="1" baseline="30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8" name="Text Box 49">
            <a:extLst>
              <a:ext uri="{FF2B5EF4-FFF2-40B4-BE49-F238E27FC236}">
                <a16:creationId xmlns:a16="http://schemas.microsoft.com/office/drawing/2014/main" id="{E9D9CC56-BD0C-4CC9-B95F-497130D3685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61287" y="234683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329" name="Text Box 49">
            <a:extLst>
              <a:ext uri="{FF2B5EF4-FFF2-40B4-BE49-F238E27FC236}">
                <a16:creationId xmlns:a16="http://schemas.microsoft.com/office/drawing/2014/main" id="{A5FEB94C-B4AE-45FB-8161-7A7519426D1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75793" y="234683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330" name="Text Box 49">
            <a:extLst>
              <a:ext uri="{FF2B5EF4-FFF2-40B4-BE49-F238E27FC236}">
                <a16:creationId xmlns:a16="http://schemas.microsoft.com/office/drawing/2014/main" id="{AB45BBC7-431D-4809-90BA-670CF93C5CB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764955" y="234683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331" name="Text Box 49">
            <a:extLst>
              <a:ext uri="{FF2B5EF4-FFF2-40B4-BE49-F238E27FC236}">
                <a16:creationId xmlns:a16="http://schemas.microsoft.com/office/drawing/2014/main" id="{D7934168-A360-498D-89E2-909076804D8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889277" y="234683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334" name="그림 333">
            <a:extLst>
              <a:ext uri="{FF2B5EF4-FFF2-40B4-BE49-F238E27FC236}">
                <a16:creationId xmlns:a16="http://schemas.microsoft.com/office/drawing/2014/main" id="{67082AC3-0F4F-4AEC-9124-FCAD8700CFD5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2904245"/>
            <a:ext cx="1195200" cy="169200"/>
          </a:xfrm>
          <a:prstGeom prst="rect">
            <a:avLst/>
          </a:prstGeom>
        </p:spPr>
      </p:pic>
      <p:pic>
        <p:nvPicPr>
          <p:cNvPr id="335" name="그림 334">
            <a:extLst>
              <a:ext uri="{FF2B5EF4-FFF2-40B4-BE49-F238E27FC236}">
                <a16:creationId xmlns:a16="http://schemas.microsoft.com/office/drawing/2014/main" id="{F600F7DB-84F7-4C0A-AA5E-D65D63236559}"/>
              </a:ext>
            </a:extLst>
          </p:cNvPr>
          <p:cNvPicPr preferRelativeResize="0"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3087762"/>
            <a:ext cx="1195200" cy="1692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C8061CA-79FC-4461-92C6-EB21C542AEF5}"/>
              </a:ext>
            </a:extLst>
          </p:cNvPr>
          <p:cNvPicPr preferRelativeResize="0"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3301744"/>
            <a:ext cx="1195200" cy="1692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EA0B805-9347-4DB3-8421-3AA23837BD38}"/>
              </a:ext>
            </a:extLst>
          </p:cNvPr>
          <p:cNvPicPr preferRelativeResize="0"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3481139"/>
            <a:ext cx="1195200" cy="1692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2D22699-DF14-4D53-AFEC-78F8433D8EA9}"/>
              </a:ext>
            </a:extLst>
          </p:cNvPr>
          <p:cNvPicPr preferRelativeResize="0"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4672059"/>
            <a:ext cx="1195200" cy="169200"/>
          </a:xfrm>
          <a:prstGeom prst="rect">
            <a:avLst/>
          </a:prstGeom>
        </p:spPr>
      </p:pic>
      <p:graphicFrame>
        <p:nvGraphicFramePr>
          <p:cNvPr id="340" name="개체 339">
            <a:extLst>
              <a:ext uri="{FF2B5EF4-FFF2-40B4-BE49-F238E27FC236}">
                <a16:creationId xmlns:a16="http://schemas.microsoft.com/office/drawing/2014/main" id="{4C6ED0C9-D494-48B3-86B9-D56F6C9976A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07339" y="2484983"/>
          <a:ext cx="1223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3" name="Prism 6" r:id="rId21" imgW="3608560" imgH="2535484" progId="Prism6.Document">
                  <p:embed/>
                </p:oleObj>
              </mc:Choice>
              <mc:Fallback>
                <p:oleObj name="Prism 6" r:id="rId21" imgW="3608560" imgH="2535484" progId="Prism6.Document">
                  <p:embed/>
                  <p:pic>
                    <p:nvPicPr>
                      <p:cNvPr id="340" name="개체 339">
                        <a:extLst>
                          <a:ext uri="{FF2B5EF4-FFF2-40B4-BE49-F238E27FC236}">
                            <a16:creationId xmlns:a16="http://schemas.microsoft.com/office/drawing/2014/main" id="{4C6ED0C9-D494-48B3-86B9-D56F6C9976A3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07339" y="2484983"/>
                        <a:ext cx="122396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1" name="개체 340">
            <a:extLst>
              <a:ext uri="{FF2B5EF4-FFF2-40B4-BE49-F238E27FC236}">
                <a16:creationId xmlns:a16="http://schemas.microsoft.com/office/drawing/2014/main" id="{C439ED91-526E-4CA0-9887-5C5D99E3595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05573" y="2877918"/>
          <a:ext cx="1224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4" name="Prism 6" r:id="rId23" imgW="3608560" imgH="2783991" progId="Prism6.Document">
                  <p:embed/>
                </p:oleObj>
              </mc:Choice>
              <mc:Fallback>
                <p:oleObj name="Prism 6" r:id="rId23" imgW="3608560" imgH="2783991" progId="Prism6.Document">
                  <p:embed/>
                  <p:pic>
                    <p:nvPicPr>
                      <p:cNvPr id="341" name="개체 340">
                        <a:extLst>
                          <a:ext uri="{FF2B5EF4-FFF2-40B4-BE49-F238E27FC236}">
                            <a16:creationId xmlns:a16="http://schemas.microsoft.com/office/drawing/2014/main" id="{C439ED91-526E-4CA0-9887-5C5D99E3595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305573" y="2877918"/>
                        <a:ext cx="1224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" name="개체 341">
            <a:extLst>
              <a:ext uri="{FF2B5EF4-FFF2-40B4-BE49-F238E27FC236}">
                <a16:creationId xmlns:a16="http://schemas.microsoft.com/office/drawing/2014/main" id="{4F038582-B267-431F-96E2-7AFD8084B0E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11313" y="3279614"/>
          <a:ext cx="122396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5" name="Prism 6" r:id="rId25" imgW="3608560" imgH="2535484" progId="Prism6.Document">
                  <p:embed/>
                </p:oleObj>
              </mc:Choice>
              <mc:Fallback>
                <p:oleObj name="Prism 6" r:id="rId25" imgW="3608560" imgH="2535484" progId="Prism6.Document">
                  <p:embed/>
                  <p:pic>
                    <p:nvPicPr>
                      <p:cNvPr id="342" name="개체 341">
                        <a:extLst>
                          <a:ext uri="{FF2B5EF4-FFF2-40B4-BE49-F238E27FC236}">
                            <a16:creationId xmlns:a16="http://schemas.microsoft.com/office/drawing/2014/main" id="{4F038582-B267-431F-96E2-7AFD8084B0EF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311313" y="3279614"/>
                        <a:ext cx="1223962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" name="개체 342">
            <a:extLst>
              <a:ext uri="{FF2B5EF4-FFF2-40B4-BE49-F238E27FC236}">
                <a16:creationId xmlns:a16="http://schemas.microsoft.com/office/drawing/2014/main" id="{07710C5C-5CFA-4522-94F9-10737BDAAE0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11313" y="3678076"/>
          <a:ext cx="122396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6" name="Prism 6" r:id="rId27" imgW="3608560" imgH="2535484" progId="Prism6.Document">
                  <p:embed/>
                </p:oleObj>
              </mc:Choice>
              <mc:Fallback>
                <p:oleObj name="Prism 6" r:id="rId27" imgW="3608560" imgH="2535484" progId="Prism6.Document">
                  <p:embed/>
                  <p:pic>
                    <p:nvPicPr>
                      <p:cNvPr id="343" name="개체 342">
                        <a:extLst>
                          <a:ext uri="{FF2B5EF4-FFF2-40B4-BE49-F238E27FC236}">
                            <a16:creationId xmlns:a16="http://schemas.microsoft.com/office/drawing/2014/main" id="{07710C5C-5CFA-4522-94F9-10737BDAAE0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311313" y="3678076"/>
                        <a:ext cx="1223962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4" name="개체 343">
            <a:extLst>
              <a:ext uri="{FF2B5EF4-FFF2-40B4-BE49-F238E27FC236}">
                <a16:creationId xmlns:a16="http://schemas.microsoft.com/office/drawing/2014/main" id="{F7330964-E679-4572-87F6-F4EFFE3B8D0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07467" y="4061370"/>
          <a:ext cx="1223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" name="Prism 6" r:id="rId29" imgW="3608560" imgH="2535484" progId="Prism6.Document">
                  <p:embed/>
                </p:oleObj>
              </mc:Choice>
              <mc:Fallback>
                <p:oleObj name="Prism 6" r:id="rId29" imgW="3608560" imgH="2535484" progId="Prism6.Document">
                  <p:embed/>
                  <p:pic>
                    <p:nvPicPr>
                      <p:cNvPr id="344" name="개체 343">
                        <a:extLst>
                          <a:ext uri="{FF2B5EF4-FFF2-40B4-BE49-F238E27FC236}">
                            <a16:creationId xmlns:a16="http://schemas.microsoft.com/office/drawing/2014/main" id="{F7330964-E679-4572-87F6-F4EFFE3B8D0E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307467" y="4061370"/>
                        <a:ext cx="122396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3" name="TextBox 352">
            <a:extLst>
              <a:ext uri="{FF2B5EF4-FFF2-40B4-BE49-F238E27FC236}">
                <a16:creationId xmlns:a16="http://schemas.microsoft.com/office/drawing/2014/main" id="{BB87C78E-4026-422A-AA0F-A510A6520066}"/>
              </a:ext>
            </a:extLst>
          </p:cNvPr>
          <p:cNvSpPr txBox="1"/>
          <p:nvPr/>
        </p:nvSpPr>
        <p:spPr>
          <a:xfrm rot="16200000">
            <a:off x="2007284" y="2593918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4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IκB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ko-KR" sz="4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IκB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61" name="개체 360">
            <a:extLst>
              <a:ext uri="{FF2B5EF4-FFF2-40B4-BE49-F238E27FC236}">
                <a16:creationId xmlns:a16="http://schemas.microsoft.com/office/drawing/2014/main" id="{F19FBB98-9844-41B7-92E3-B29E890E890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79178" y="2886697"/>
          <a:ext cx="122396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8" name="Prism 6" r:id="rId31" imgW="3608560" imgH="2535484" progId="Prism6.Document">
                  <p:embed/>
                </p:oleObj>
              </mc:Choice>
              <mc:Fallback>
                <p:oleObj name="Prism 6" r:id="rId31" imgW="3608560" imgH="2535484" progId="Prism6.Document">
                  <p:embed/>
                  <p:pic>
                    <p:nvPicPr>
                      <p:cNvPr id="361" name="개체 360">
                        <a:extLst>
                          <a:ext uri="{FF2B5EF4-FFF2-40B4-BE49-F238E27FC236}">
                            <a16:creationId xmlns:a16="http://schemas.microsoft.com/office/drawing/2014/main" id="{F19FBB98-9844-41B7-92E3-B29E890E890F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5279178" y="2886697"/>
                        <a:ext cx="1223962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2" name="개체 361">
            <a:extLst>
              <a:ext uri="{FF2B5EF4-FFF2-40B4-BE49-F238E27FC236}">
                <a16:creationId xmlns:a16="http://schemas.microsoft.com/office/drawing/2014/main" id="{91629C3E-FA02-4B39-82F9-AB08E7BE6CB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77950" y="3270795"/>
          <a:ext cx="1223963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9" name="Prism 6" r:id="rId33" imgW="3608560" imgH="2535484" progId="Prism6.Document">
                  <p:embed/>
                </p:oleObj>
              </mc:Choice>
              <mc:Fallback>
                <p:oleObj name="Prism 6" r:id="rId33" imgW="3608560" imgH="2535484" progId="Prism6.Document">
                  <p:embed/>
                  <p:pic>
                    <p:nvPicPr>
                      <p:cNvPr id="362" name="개체 361">
                        <a:extLst>
                          <a:ext uri="{FF2B5EF4-FFF2-40B4-BE49-F238E27FC236}">
                            <a16:creationId xmlns:a16="http://schemas.microsoft.com/office/drawing/2014/main" id="{91629C3E-FA02-4B39-82F9-AB08E7BE6CB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277950" y="3270795"/>
                        <a:ext cx="1223963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3" name="개체 362">
            <a:extLst>
              <a:ext uri="{FF2B5EF4-FFF2-40B4-BE49-F238E27FC236}">
                <a16:creationId xmlns:a16="http://schemas.microsoft.com/office/drawing/2014/main" id="{958E0AA6-11D4-487A-9707-EFFA5C663D3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84300" y="3661375"/>
          <a:ext cx="122396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0" name="Prism 6" r:id="rId35" imgW="3608560" imgH="2535484" progId="Prism6.Document">
                  <p:embed/>
                </p:oleObj>
              </mc:Choice>
              <mc:Fallback>
                <p:oleObj name="Prism 6" r:id="rId35" imgW="3608560" imgH="2535484" progId="Prism6.Document">
                  <p:embed/>
                  <p:pic>
                    <p:nvPicPr>
                      <p:cNvPr id="363" name="개체 362">
                        <a:extLst>
                          <a:ext uri="{FF2B5EF4-FFF2-40B4-BE49-F238E27FC236}">
                            <a16:creationId xmlns:a16="http://schemas.microsoft.com/office/drawing/2014/main" id="{958E0AA6-11D4-487A-9707-EFFA5C663D3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284300" y="3661375"/>
                        <a:ext cx="1223962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4" name="개체 363">
            <a:extLst>
              <a:ext uri="{FF2B5EF4-FFF2-40B4-BE49-F238E27FC236}">
                <a16:creationId xmlns:a16="http://schemas.microsoft.com/office/drawing/2014/main" id="{2589CE86-AEE7-45D1-B76A-BA8C0EE153D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84300" y="4065424"/>
          <a:ext cx="122396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1" name="Prism 6" r:id="rId37" imgW="3608560" imgH="2535484" progId="Prism6.Document">
                  <p:embed/>
                </p:oleObj>
              </mc:Choice>
              <mc:Fallback>
                <p:oleObj name="Prism 6" r:id="rId37" imgW="3608560" imgH="2535484" progId="Prism6.Document">
                  <p:embed/>
                  <p:pic>
                    <p:nvPicPr>
                      <p:cNvPr id="364" name="개체 363">
                        <a:extLst>
                          <a:ext uri="{FF2B5EF4-FFF2-40B4-BE49-F238E27FC236}">
                            <a16:creationId xmlns:a16="http://schemas.microsoft.com/office/drawing/2014/main" id="{2589CE86-AEE7-45D1-B76A-BA8C0EE153D2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5284300" y="4065424"/>
                        <a:ext cx="1223962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9" name="그룹 238">
            <a:extLst>
              <a:ext uri="{FF2B5EF4-FFF2-40B4-BE49-F238E27FC236}">
                <a16:creationId xmlns:a16="http://schemas.microsoft.com/office/drawing/2014/main" id="{93F11888-6BF7-4EF3-BA92-6144372278F8}"/>
              </a:ext>
            </a:extLst>
          </p:cNvPr>
          <p:cNvGrpSpPr/>
          <p:nvPr/>
        </p:nvGrpSpPr>
        <p:grpSpPr>
          <a:xfrm>
            <a:off x="5474045" y="2223968"/>
            <a:ext cx="918127" cy="278928"/>
            <a:chOff x="4639776" y="994948"/>
            <a:chExt cx="918127" cy="278928"/>
          </a:xfrm>
        </p:grpSpPr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8254EC4-38D7-4011-90BC-AC10A3E736D1}"/>
                </a:ext>
              </a:extLst>
            </p:cNvPr>
            <p:cNvSpPr txBox="1"/>
            <p:nvPr/>
          </p:nvSpPr>
          <p:spPr>
            <a:xfrm>
              <a:off x="4764685" y="1089210"/>
              <a:ext cx="78507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CT26</a:t>
              </a:r>
              <a:r>
                <a:rPr lang="en-US" altLang="ko-KR" sz="600" b="1" baseline="30000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TDAG51-/-</a:t>
              </a:r>
              <a:endParaRPr lang="ko-KR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0ED2EF5B-33B9-43FF-AD83-603665A1D46C}"/>
                </a:ext>
              </a:extLst>
            </p:cNvPr>
            <p:cNvSpPr txBox="1"/>
            <p:nvPr/>
          </p:nvSpPr>
          <p:spPr>
            <a:xfrm>
              <a:off x="4769990" y="994948"/>
              <a:ext cx="78791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CT26</a:t>
              </a:r>
              <a:r>
                <a:rPr lang="en-US" altLang="ko-KR" sz="600" b="1" baseline="30000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TDAG51+/+</a:t>
              </a:r>
              <a:endParaRPr lang="ko-KR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2" name="직선 연결선 241">
              <a:extLst>
                <a:ext uri="{FF2B5EF4-FFF2-40B4-BE49-F238E27FC236}">
                  <a16:creationId xmlns:a16="http://schemas.microsoft.com/office/drawing/2014/main" id="{09DF9132-133C-43DA-8E26-760D44B9647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639776" y="1092386"/>
              <a:ext cx="180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직사각형 242">
              <a:extLst>
                <a:ext uri="{FF2B5EF4-FFF2-40B4-BE49-F238E27FC236}">
                  <a16:creationId xmlns:a16="http://schemas.microsoft.com/office/drawing/2014/main" id="{7D752694-1AD2-4297-AA35-AA2F9021A41D}"/>
                </a:ext>
              </a:extLst>
            </p:cNvPr>
            <p:cNvSpPr/>
            <p:nvPr/>
          </p:nvSpPr>
          <p:spPr>
            <a:xfrm>
              <a:off x="4701112" y="1068067"/>
              <a:ext cx="45719" cy="45719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4" name="타원 243">
              <a:extLst>
                <a:ext uri="{FF2B5EF4-FFF2-40B4-BE49-F238E27FC236}">
                  <a16:creationId xmlns:a16="http://schemas.microsoft.com/office/drawing/2014/main" id="{2FDD2400-6D09-4BFE-B873-C155B5AB9B2A}"/>
                </a:ext>
              </a:extLst>
            </p:cNvPr>
            <p:cNvSpPr/>
            <p:nvPr/>
          </p:nvSpPr>
          <p:spPr>
            <a:xfrm>
              <a:off x="4697263" y="1149380"/>
              <a:ext cx="62312" cy="65591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5" name="직선 연결선 244">
              <a:extLst>
                <a:ext uri="{FF2B5EF4-FFF2-40B4-BE49-F238E27FC236}">
                  <a16:creationId xmlns:a16="http://schemas.microsoft.com/office/drawing/2014/main" id="{C3F57879-0029-4FB9-98DA-B945906797B0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639776" y="1179608"/>
              <a:ext cx="180000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2" name="Text Box 49">
            <a:extLst>
              <a:ext uri="{FF2B5EF4-FFF2-40B4-BE49-F238E27FC236}">
                <a16:creationId xmlns:a16="http://schemas.microsoft.com/office/drawing/2014/main" id="{11886F29-AADF-4289-915E-2B04D1C6984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06256" y="5325236"/>
            <a:ext cx="38544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09" name="Text Box 49">
            <a:extLst>
              <a:ext uri="{FF2B5EF4-FFF2-40B4-BE49-F238E27FC236}">
                <a16:creationId xmlns:a16="http://schemas.microsoft.com/office/drawing/2014/main" id="{2F732B3B-95F9-4670-84C8-4A4E6FE0770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056530" y="2328876"/>
            <a:ext cx="38544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730" name="TextBox 729">
            <a:extLst>
              <a:ext uri="{FF2B5EF4-FFF2-40B4-BE49-F238E27FC236}">
                <a16:creationId xmlns:a16="http://schemas.microsoft.com/office/drawing/2014/main" id="{B1A7309C-1D6E-4F65-BD65-A7DC0A2F0C80}"/>
              </a:ext>
            </a:extLst>
          </p:cNvPr>
          <p:cNvSpPr txBox="1"/>
          <p:nvPr/>
        </p:nvSpPr>
        <p:spPr>
          <a:xfrm rot="16200000">
            <a:off x="2007284" y="2972931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p-p65/p65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1" name="TextBox 730">
            <a:extLst>
              <a:ext uri="{FF2B5EF4-FFF2-40B4-BE49-F238E27FC236}">
                <a16:creationId xmlns:a16="http://schemas.microsoft.com/office/drawing/2014/main" id="{A0A96B6D-5B81-4B9D-832E-712A0F56556B}"/>
              </a:ext>
            </a:extLst>
          </p:cNvPr>
          <p:cNvSpPr txBox="1"/>
          <p:nvPr/>
        </p:nvSpPr>
        <p:spPr>
          <a:xfrm rot="16200000">
            <a:off x="2007285" y="3361187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p-p38/p38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2" name="TextBox 731">
            <a:extLst>
              <a:ext uri="{FF2B5EF4-FFF2-40B4-BE49-F238E27FC236}">
                <a16:creationId xmlns:a16="http://schemas.microsoft.com/office/drawing/2014/main" id="{38A2F17D-F4D0-422B-B82B-9696F5B5DB12}"/>
              </a:ext>
            </a:extLst>
          </p:cNvPr>
          <p:cNvSpPr txBox="1"/>
          <p:nvPr/>
        </p:nvSpPr>
        <p:spPr>
          <a:xfrm rot="16200000">
            <a:off x="2007285" y="3755214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p-ERK/ERK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3" name="TextBox 732">
            <a:extLst>
              <a:ext uri="{FF2B5EF4-FFF2-40B4-BE49-F238E27FC236}">
                <a16:creationId xmlns:a16="http://schemas.microsoft.com/office/drawing/2014/main" id="{F4847316-5972-4AA5-B19B-976CDAD54645}"/>
              </a:ext>
            </a:extLst>
          </p:cNvPr>
          <p:cNvSpPr txBox="1"/>
          <p:nvPr/>
        </p:nvSpPr>
        <p:spPr>
          <a:xfrm rot="16200000">
            <a:off x="2007285" y="4159069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p-JNK/JNK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2" name="Text Box 49">
            <a:extLst>
              <a:ext uri="{FF2B5EF4-FFF2-40B4-BE49-F238E27FC236}">
                <a16:creationId xmlns:a16="http://schemas.microsoft.com/office/drawing/2014/main" id="{0710AEF7-8ACE-4C7B-9F54-E998108DD19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2813135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A91187C6-ACD3-4891-8340-0A2F158824CA}"/>
              </a:ext>
            </a:extLst>
          </p:cNvPr>
          <p:cNvSpPr txBox="1"/>
          <p:nvPr/>
        </p:nvSpPr>
        <p:spPr>
          <a:xfrm>
            <a:off x="453679" y="2311505"/>
            <a:ext cx="674988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"/>
              </a:lnSpc>
            </a:pPr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LPS </a:t>
            </a:r>
          </a:p>
          <a:p>
            <a:pPr algn="ctr">
              <a:lnSpc>
                <a:spcPts val="500"/>
              </a:lnSpc>
            </a:pPr>
            <a:r>
              <a:rPr lang="en-US" altLang="ko-KR" sz="500" b="1" dirty="0">
                <a:latin typeface="Arial" panose="020B0604020202020204" pitchFamily="34" charset="0"/>
                <a:cs typeface="Arial" panose="020B0604020202020204" pitchFamily="34" charset="0"/>
              </a:rPr>
              <a:t>(100 ng/ml)</a:t>
            </a:r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487BC080-7284-4AB7-9540-7E38A332CC9F}"/>
              </a:ext>
            </a:extLst>
          </p:cNvPr>
          <p:cNvSpPr txBox="1"/>
          <p:nvPr/>
        </p:nvSpPr>
        <p:spPr>
          <a:xfrm>
            <a:off x="3434762" y="2311505"/>
            <a:ext cx="674988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"/>
              </a:lnSpc>
            </a:pPr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LPS </a:t>
            </a:r>
          </a:p>
          <a:p>
            <a:pPr algn="ctr">
              <a:lnSpc>
                <a:spcPts val="500"/>
              </a:lnSpc>
            </a:pPr>
            <a:r>
              <a:rPr lang="en-US" altLang="ko-KR" sz="500" b="1" dirty="0">
                <a:latin typeface="Arial" panose="020B0604020202020204" pitchFamily="34" charset="0"/>
                <a:cs typeface="Arial" panose="020B0604020202020204" pitchFamily="34" charset="0"/>
              </a:rPr>
              <a:t>(100 ng/ml)</a:t>
            </a:r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7" name="개체 416">
            <a:extLst>
              <a:ext uri="{FF2B5EF4-FFF2-40B4-BE49-F238E27FC236}">
                <a16:creationId xmlns:a16="http://schemas.microsoft.com/office/drawing/2014/main" id="{EE8DEED5-5317-4D29-9121-4C801C9FC43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10573" y="4466183"/>
          <a:ext cx="1223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2" name="Prism 6" r:id="rId39" imgW="3608560" imgH="2535484" progId="Prism6.Document">
                  <p:embed/>
                </p:oleObj>
              </mc:Choice>
              <mc:Fallback>
                <p:oleObj name="Prism 6" r:id="rId39" imgW="3608560" imgH="2535484" progId="Prism6.Document">
                  <p:embed/>
                  <p:pic>
                    <p:nvPicPr>
                      <p:cNvPr id="417" name="개체 416">
                        <a:extLst>
                          <a:ext uri="{FF2B5EF4-FFF2-40B4-BE49-F238E27FC236}">
                            <a16:creationId xmlns:a16="http://schemas.microsoft.com/office/drawing/2014/main" id="{EE8DEED5-5317-4D29-9121-4C801C9FC43D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2310573" y="4466183"/>
                        <a:ext cx="122396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" name="TextBox 418">
            <a:extLst>
              <a:ext uri="{FF2B5EF4-FFF2-40B4-BE49-F238E27FC236}">
                <a16:creationId xmlns:a16="http://schemas.microsoft.com/office/drawing/2014/main" id="{1663F096-DC36-433B-BB37-3E79ADB8B238}"/>
              </a:ext>
            </a:extLst>
          </p:cNvPr>
          <p:cNvSpPr txBox="1"/>
          <p:nvPr/>
        </p:nvSpPr>
        <p:spPr>
          <a:xfrm rot="16200000">
            <a:off x="2034438" y="4549105"/>
            <a:ext cx="590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TDAG51/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algn="ctr" latinLnBrk="0">
              <a:defRPr/>
            </a:pP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A071915C-F0B3-4DDF-B8FF-98C966952DDB}"/>
              </a:ext>
            </a:extLst>
          </p:cNvPr>
          <p:cNvSpPr txBox="1"/>
          <p:nvPr/>
        </p:nvSpPr>
        <p:spPr>
          <a:xfrm>
            <a:off x="898397" y="2186140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ED36E0A7-955A-4229-9087-0832AF6CE2B4}"/>
              </a:ext>
            </a:extLst>
          </p:cNvPr>
          <p:cNvSpPr txBox="1"/>
          <p:nvPr/>
        </p:nvSpPr>
        <p:spPr>
          <a:xfrm>
            <a:off x="1470012" y="2186898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A587E0F7-7744-422E-A65F-29A80FDCA71A}"/>
              </a:ext>
            </a:extLst>
          </p:cNvPr>
          <p:cNvSpPr txBox="1"/>
          <p:nvPr/>
        </p:nvSpPr>
        <p:spPr>
          <a:xfrm>
            <a:off x="3877848" y="2186140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56872D11-D38F-4022-AF23-1FC249C3BDA0}"/>
              </a:ext>
            </a:extLst>
          </p:cNvPr>
          <p:cNvSpPr txBox="1"/>
          <p:nvPr/>
        </p:nvSpPr>
        <p:spPr>
          <a:xfrm>
            <a:off x="4449463" y="2186898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8" name="그룹 427">
            <a:extLst>
              <a:ext uri="{FF2B5EF4-FFF2-40B4-BE49-F238E27FC236}">
                <a16:creationId xmlns:a16="http://schemas.microsoft.com/office/drawing/2014/main" id="{C4121289-1FAF-4F6E-B97B-749A337FF310}"/>
              </a:ext>
            </a:extLst>
          </p:cNvPr>
          <p:cNvGrpSpPr/>
          <p:nvPr/>
        </p:nvGrpSpPr>
        <p:grpSpPr>
          <a:xfrm>
            <a:off x="2436360" y="2223968"/>
            <a:ext cx="918127" cy="278928"/>
            <a:chOff x="4639776" y="994948"/>
            <a:chExt cx="918127" cy="278928"/>
          </a:xfrm>
        </p:grpSpPr>
        <p:sp>
          <p:nvSpPr>
            <p:cNvPr id="430" name="TextBox 429">
              <a:extLst>
                <a:ext uri="{FF2B5EF4-FFF2-40B4-BE49-F238E27FC236}">
                  <a16:creationId xmlns:a16="http://schemas.microsoft.com/office/drawing/2014/main" id="{34F1C92C-A140-4035-A6D5-9DF27656F93D}"/>
                </a:ext>
              </a:extLst>
            </p:cNvPr>
            <p:cNvSpPr txBox="1"/>
            <p:nvPr/>
          </p:nvSpPr>
          <p:spPr>
            <a:xfrm>
              <a:off x="4764685" y="1089210"/>
              <a:ext cx="78507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CT26</a:t>
              </a:r>
              <a:r>
                <a:rPr lang="en-US" altLang="ko-KR" sz="600" b="1" baseline="30000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TDAG51-/-</a:t>
              </a:r>
              <a:endParaRPr lang="ko-KR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1B75283A-84C3-4125-97E5-DC6E888BC409}"/>
                </a:ext>
              </a:extLst>
            </p:cNvPr>
            <p:cNvSpPr txBox="1"/>
            <p:nvPr/>
          </p:nvSpPr>
          <p:spPr>
            <a:xfrm>
              <a:off x="4769990" y="994948"/>
              <a:ext cx="78791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600" b="1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CT26</a:t>
              </a:r>
              <a:r>
                <a:rPr lang="en-US" altLang="ko-KR" sz="600" b="1" baseline="30000" dirty="0">
                  <a:latin typeface="Arial" pitchFamily="34" charset="0"/>
                  <a:ea typeface="HY강B" pitchFamily="18" charset="-127"/>
                  <a:cs typeface="Arial" pitchFamily="34" charset="0"/>
                </a:rPr>
                <a:t>TDAG51+/+</a:t>
              </a:r>
              <a:endParaRPr lang="ko-KR" altLang="en-US" sz="6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60" name="직선 연결선 459">
              <a:extLst>
                <a:ext uri="{FF2B5EF4-FFF2-40B4-BE49-F238E27FC236}">
                  <a16:creationId xmlns:a16="http://schemas.microsoft.com/office/drawing/2014/main" id="{38C4127F-429D-4EAD-99EC-33373A043548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639776" y="1092386"/>
              <a:ext cx="180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직사각형 460">
              <a:extLst>
                <a:ext uri="{FF2B5EF4-FFF2-40B4-BE49-F238E27FC236}">
                  <a16:creationId xmlns:a16="http://schemas.microsoft.com/office/drawing/2014/main" id="{D4839DA7-5DC4-4E90-B0DC-E76810FBF7D4}"/>
                </a:ext>
              </a:extLst>
            </p:cNvPr>
            <p:cNvSpPr/>
            <p:nvPr/>
          </p:nvSpPr>
          <p:spPr>
            <a:xfrm>
              <a:off x="4701112" y="1068067"/>
              <a:ext cx="45719" cy="45719"/>
            </a:xfrm>
            <a:prstGeom prst="rect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2" name="타원 461">
              <a:extLst>
                <a:ext uri="{FF2B5EF4-FFF2-40B4-BE49-F238E27FC236}">
                  <a16:creationId xmlns:a16="http://schemas.microsoft.com/office/drawing/2014/main" id="{5F1A6225-C93B-4A88-BC25-8F8BEA45DDD9}"/>
                </a:ext>
              </a:extLst>
            </p:cNvPr>
            <p:cNvSpPr/>
            <p:nvPr/>
          </p:nvSpPr>
          <p:spPr>
            <a:xfrm>
              <a:off x="4697263" y="1149380"/>
              <a:ext cx="62312" cy="65591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3" name="직선 연결선 462">
              <a:extLst>
                <a:ext uri="{FF2B5EF4-FFF2-40B4-BE49-F238E27FC236}">
                  <a16:creationId xmlns:a16="http://schemas.microsoft.com/office/drawing/2014/main" id="{57CB2648-1A3B-42A9-A827-8787584826E7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4639776" y="1179608"/>
              <a:ext cx="180000" cy="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4" name="TextBox 463">
            <a:extLst>
              <a:ext uri="{FF2B5EF4-FFF2-40B4-BE49-F238E27FC236}">
                <a16:creationId xmlns:a16="http://schemas.microsoft.com/office/drawing/2014/main" id="{27A66D74-10BA-4177-8534-AA7055D5F1AC}"/>
              </a:ext>
            </a:extLst>
          </p:cNvPr>
          <p:cNvSpPr txBox="1"/>
          <p:nvPr/>
        </p:nvSpPr>
        <p:spPr>
          <a:xfrm rot="16200000">
            <a:off x="4989962" y="2593919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endParaRPr lang="en-US" altLang="ko-KR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</a:t>
            </a:r>
            <a:r>
              <a:rPr lang="en-US" altLang="ko-KR" sz="4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IκB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altLang="ko-KR" sz="4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IκB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3EA4A71F-62FB-4FEC-9860-E638F5489838}"/>
              </a:ext>
            </a:extLst>
          </p:cNvPr>
          <p:cNvSpPr txBox="1"/>
          <p:nvPr/>
        </p:nvSpPr>
        <p:spPr>
          <a:xfrm rot="16200000">
            <a:off x="4989962" y="2972932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p-p65/p65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DE08C4DE-2B4B-4263-88E8-7B3EA60A47FA}"/>
              </a:ext>
            </a:extLst>
          </p:cNvPr>
          <p:cNvSpPr txBox="1"/>
          <p:nvPr/>
        </p:nvSpPr>
        <p:spPr>
          <a:xfrm rot="16200000">
            <a:off x="4989963" y="3356639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p-p38/p38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D645490A-E68A-4816-A32F-A7F9222027C4}"/>
              </a:ext>
            </a:extLst>
          </p:cNvPr>
          <p:cNvSpPr txBox="1"/>
          <p:nvPr/>
        </p:nvSpPr>
        <p:spPr>
          <a:xfrm rot="16200000">
            <a:off x="4989963" y="3755215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p-ERK/ERK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685DE46D-9581-4DCD-9055-C940232DC335}"/>
              </a:ext>
            </a:extLst>
          </p:cNvPr>
          <p:cNvSpPr txBox="1"/>
          <p:nvPr/>
        </p:nvSpPr>
        <p:spPr>
          <a:xfrm rot="16200000">
            <a:off x="4989963" y="4159070"/>
            <a:ext cx="559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p-JNK/JNK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EC341880-3978-4F54-B0A8-159DD7200436}"/>
              </a:ext>
            </a:extLst>
          </p:cNvPr>
          <p:cNvSpPr txBox="1"/>
          <p:nvPr/>
        </p:nvSpPr>
        <p:spPr>
          <a:xfrm rot="16200000">
            <a:off x="5017116" y="4549106"/>
            <a:ext cx="5901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TDAG51/</a:t>
            </a:r>
            <a:r>
              <a:rPr lang="el-GR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  <a:p>
            <a:pPr algn="ctr" latinLnBrk="0">
              <a:defRPr/>
            </a:pP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0" name="그림 469">
            <a:extLst>
              <a:ext uri="{FF2B5EF4-FFF2-40B4-BE49-F238E27FC236}">
                <a16:creationId xmlns:a16="http://schemas.microsoft.com/office/drawing/2014/main" id="{62AD7295-C09C-4656-9DCB-42595EF3618E}"/>
              </a:ext>
            </a:extLst>
          </p:cNvPr>
          <p:cNvPicPr preferRelativeResize="0">
            <a:picLocks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2515414"/>
            <a:ext cx="1195200" cy="169200"/>
          </a:xfrm>
          <a:prstGeom prst="rect">
            <a:avLst/>
          </a:prstGeom>
        </p:spPr>
      </p:pic>
      <p:sp>
        <p:nvSpPr>
          <p:cNvPr id="471" name="Text Box 49">
            <a:extLst>
              <a:ext uri="{FF2B5EF4-FFF2-40B4-BE49-F238E27FC236}">
                <a16:creationId xmlns:a16="http://schemas.microsoft.com/office/drawing/2014/main" id="{6ED9A2C3-3FCC-4887-AFD4-7394A2CC59B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3203886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pic>
        <p:nvPicPr>
          <p:cNvPr id="472" name="그림 471">
            <a:extLst>
              <a:ext uri="{FF2B5EF4-FFF2-40B4-BE49-F238E27FC236}">
                <a16:creationId xmlns:a16="http://schemas.microsoft.com/office/drawing/2014/main" id="{752EB5FE-8484-4A5D-A0F5-E201448A3133}"/>
              </a:ext>
            </a:extLst>
          </p:cNvPr>
          <p:cNvPicPr preferRelativeResize="0">
            <a:picLocks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13" y="3301744"/>
            <a:ext cx="1195200" cy="169200"/>
          </a:xfrm>
          <a:prstGeom prst="rect">
            <a:avLst/>
          </a:prstGeom>
        </p:spPr>
      </p:pic>
      <p:sp>
        <p:nvSpPr>
          <p:cNvPr id="474" name="Text Box 49">
            <a:extLst>
              <a:ext uri="{FF2B5EF4-FFF2-40B4-BE49-F238E27FC236}">
                <a16:creationId xmlns:a16="http://schemas.microsoft.com/office/drawing/2014/main" id="{9CBA0F74-E073-4F7C-9513-31179EF4D81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3586306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475" name="Text Box 49">
            <a:extLst>
              <a:ext uri="{FF2B5EF4-FFF2-40B4-BE49-F238E27FC236}">
                <a16:creationId xmlns:a16="http://schemas.microsoft.com/office/drawing/2014/main" id="{8CE02AF3-F70A-4729-B771-4C0D37E885A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3973765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476" name="Text Box 49">
            <a:extLst>
              <a:ext uri="{FF2B5EF4-FFF2-40B4-BE49-F238E27FC236}">
                <a16:creationId xmlns:a16="http://schemas.microsoft.com/office/drawing/2014/main" id="{21DB9A74-D771-4561-BA8F-EBC74655906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4377476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graphicFrame>
        <p:nvGraphicFramePr>
          <p:cNvPr id="477" name="개체 476">
            <a:extLst>
              <a:ext uri="{FF2B5EF4-FFF2-40B4-BE49-F238E27FC236}">
                <a16:creationId xmlns:a16="http://schemas.microsoft.com/office/drawing/2014/main" id="{72FF18C1-83E3-4245-BDAB-349A73E01E9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281493" y="4466183"/>
          <a:ext cx="12239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3" name="Prism 6" r:id="rId43" imgW="3608560" imgH="2535484" progId="Prism6.Document">
                  <p:embed/>
                </p:oleObj>
              </mc:Choice>
              <mc:Fallback>
                <p:oleObj name="Prism 6" r:id="rId43" imgW="3608560" imgH="2535484" progId="Prism6.Document">
                  <p:embed/>
                  <p:pic>
                    <p:nvPicPr>
                      <p:cNvPr id="477" name="개체 476">
                        <a:extLst>
                          <a:ext uri="{FF2B5EF4-FFF2-40B4-BE49-F238E27FC236}">
                            <a16:creationId xmlns:a16="http://schemas.microsoft.com/office/drawing/2014/main" id="{72FF18C1-83E3-4245-BDAB-349A73E01E98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5281493" y="4466183"/>
                        <a:ext cx="1223962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8" name="Text Box 49">
            <a:extLst>
              <a:ext uri="{FF2B5EF4-FFF2-40B4-BE49-F238E27FC236}">
                <a16:creationId xmlns:a16="http://schemas.microsoft.com/office/drawing/2014/main" id="{66BFB2C7-3C13-4FC9-84AB-90DE219A1C0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86099" y="4773194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pic>
        <p:nvPicPr>
          <p:cNvPr id="483" name="그림 482">
            <a:extLst>
              <a:ext uri="{FF2B5EF4-FFF2-40B4-BE49-F238E27FC236}">
                <a16:creationId xmlns:a16="http://schemas.microsoft.com/office/drawing/2014/main" id="{67F59F3C-05C5-41E3-BC16-C390545BEBD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5"/>
          <a:srcRect l="3086" t="12532" b="22802"/>
          <a:stretch/>
        </p:blipFill>
        <p:spPr>
          <a:xfrm>
            <a:off x="3949513" y="3481139"/>
            <a:ext cx="1194055" cy="169200"/>
          </a:xfrm>
          <a:prstGeom prst="rect">
            <a:avLst/>
          </a:prstGeom>
        </p:spPr>
      </p:pic>
      <p:pic>
        <p:nvPicPr>
          <p:cNvPr id="484" name="그림 483">
            <a:extLst>
              <a:ext uri="{FF2B5EF4-FFF2-40B4-BE49-F238E27FC236}">
                <a16:creationId xmlns:a16="http://schemas.microsoft.com/office/drawing/2014/main" id="{48DE0BDB-4DA6-46D8-8DEF-7F91C8CC56CD}"/>
              </a:ext>
            </a:extLst>
          </p:cNvPr>
          <p:cNvPicPr preferRelativeResize="0">
            <a:picLocks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2515414"/>
            <a:ext cx="1195200" cy="1692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3A458A7-A6FD-4045-917E-DFC341A2FB0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7"/>
          <a:srcRect l="1703" r="3117"/>
          <a:stretch/>
        </p:blipFill>
        <p:spPr>
          <a:xfrm>
            <a:off x="955037" y="4090894"/>
            <a:ext cx="1195200" cy="169200"/>
          </a:xfrm>
          <a:prstGeom prst="rect">
            <a:avLst/>
          </a:prstGeom>
        </p:spPr>
      </p:pic>
      <p:sp>
        <p:nvSpPr>
          <p:cNvPr id="549" name="TextBox 548">
            <a:extLst>
              <a:ext uri="{FF2B5EF4-FFF2-40B4-BE49-F238E27FC236}">
                <a16:creationId xmlns:a16="http://schemas.microsoft.com/office/drawing/2014/main" id="{3B7AB6BD-9054-41EB-AECE-690A8DB383D1}"/>
              </a:ext>
            </a:extLst>
          </p:cNvPr>
          <p:cNvSpPr txBox="1"/>
          <p:nvPr/>
        </p:nvSpPr>
        <p:spPr>
          <a:xfrm>
            <a:off x="2753959" y="2452749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0" name="직선 연결선 549">
            <a:extLst>
              <a:ext uri="{FF2B5EF4-FFF2-40B4-BE49-F238E27FC236}">
                <a16:creationId xmlns:a16="http://schemas.microsoft.com/office/drawing/2014/main" id="{747537A0-4AF3-4C94-A3DE-6163521E390D}"/>
              </a:ext>
            </a:extLst>
          </p:cNvPr>
          <p:cNvCxnSpPr>
            <a:cxnSpLocks/>
          </p:cNvCxnSpPr>
          <p:nvPr/>
        </p:nvCxnSpPr>
        <p:spPr>
          <a:xfrm flipH="1">
            <a:off x="2583376" y="2551243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2" name="TextBox 551">
            <a:extLst>
              <a:ext uri="{FF2B5EF4-FFF2-40B4-BE49-F238E27FC236}">
                <a16:creationId xmlns:a16="http://schemas.microsoft.com/office/drawing/2014/main" id="{DA07F325-03EB-45EC-99C1-19535A28C574}"/>
              </a:ext>
            </a:extLst>
          </p:cNvPr>
          <p:cNvSpPr txBox="1"/>
          <p:nvPr/>
        </p:nvSpPr>
        <p:spPr>
          <a:xfrm>
            <a:off x="2753959" y="2852548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3" name="직선 연결선 552">
            <a:extLst>
              <a:ext uri="{FF2B5EF4-FFF2-40B4-BE49-F238E27FC236}">
                <a16:creationId xmlns:a16="http://schemas.microsoft.com/office/drawing/2014/main" id="{613685B5-43B0-4136-A8E0-BFF6F895D6ED}"/>
              </a:ext>
            </a:extLst>
          </p:cNvPr>
          <p:cNvCxnSpPr>
            <a:cxnSpLocks/>
          </p:cNvCxnSpPr>
          <p:nvPr/>
        </p:nvCxnSpPr>
        <p:spPr>
          <a:xfrm flipH="1">
            <a:off x="2583376" y="2952648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4" name="TextBox 553">
            <a:extLst>
              <a:ext uri="{FF2B5EF4-FFF2-40B4-BE49-F238E27FC236}">
                <a16:creationId xmlns:a16="http://schemas.microsoft.com/office/drawing/2014/main" id="{94FBE386-B634-45F7-B67F-21C142507ED0}"/>
              </a:ext>
            </a:extLst>
          </p:cNvPr>
          <p:cNvSpPr txBox="1"/>
          <p:nvPr/>
        </p:nvSpPr>
        <p:spPr>
          <a:xfrm>
            <a:off x="2753959" y="3251938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5" name="직선 연결선 554">
            <a:extLst>
              <a:ext uri="{FF2B5EF4-FFF2-40B4-BE49-F238E27FC236}">
                <a16:creationId xmlns:a16="http://schemas.microsoft.com/office/drawing/2014/main" id="{7BBCB9ED-441C-49F8-AB83-E9BB18135627}"/>
              </a:ext>
            </a:extLst>
          </p:cNvPr>
          <p:cNvCxnSpPr>
            <a:cxnSpLocks/>
          </p:cNvCxnSpPr>
          <p:nvPr/>
        </p:nvCxnSpPr>
        <p:spPr>
          <a:xfrm flipH="1">
            <a:off x="2583376" y="3352038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6" name="TextBox 555">
            <a:extLst>
              <a:ext uri="{FF2B5EF4-FFF2-40B4-BE49-F238E27FC236}">
                <a16:creationId xmlns:a16="http://schemas.microsoft.com/office/drawing/2014/main" id="{D919255F-210E-4B3F-B3B3-72A3EE7513D4}"/>
              </a:ext>
            </a:extLst>
          </p:cNvPr>
          <p:cNvSpPr txBox="1"/>
          <p:nvPr/>
        </p:nvSpPr>
        <p:spPr>
          <a:xfrm>
            <a:off x="2753959" y="3672654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7" name="직선 연결선 556">
            <a:extLst>
              <a:ext uri="{FF2B5EF4-FFF2-40B4-BE49-F238E27FC236}">
                <a16:creationId xmlns:a16="http://schemas.microsoft.com/office/drawing/2014/main" id="{1DCABD9B-4D64-4741-A87E-2479DB6E1150}"/>
              </a:ext>
            </a:extLst>
          </p:cNvPr>
          <p:cNvCxnSpPr>
            <a:cxnSpLocks/>
          </p:cNvCxnSpPr>
          <p:nvPr/>
        </p:nvCxnSpPr>
        <p:spPr>
          <a:xfrm flipH="1">
            <a:off x="2583376" y="3772754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8" name="TextBox 557">
            <a:extLst>
              <a:ext uri="{FF2B5EF4-FFF2-40B4-BE49-F238E27FC236}">
                <a16:creationId xmlns:a16="http://schemas.microsoft.com/office/drawing/2014/main" id="{5C1E3FE8-13EB-49A1-B643-78B3D36E25E7}"/>
              </a:ext>
            </a:extLst>
          </p:cNvPr>
          <p:cNvSpPr txBox="1"/>
          <p:nvPr/>
        </p:nvSpPr>
        <p:spPr>
          <a:xfrm>
            <a:off x="2753959" y="4032990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9" name="직선 연결선 558">
            <a:extLst>
              <a:ext uri="{FF2B5EF4-FFF2-40B4-BE49-F238E27FC236}">
                <a16:creationId xmlns:a16="http://schemas.microsoft.com/office/drawing/2014/main" id="{97A189C0-F043-4D28-B0B0-418AB87BE34C}"/>
              </a:ext>
            </a:extLst>
          </p:cNvPr>
          <p:cNvCxnSpPr>
            <a:cxnSpLocks/>
          </p:cNvCxnSpPr>
          <p:nvPr/>
        </p:nvCxnSpPr>
        <p:spPr>
          <a:xfrm flipH="1">
            <a:off x="2583376" y="4133090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2" name="TextBox 561">
            <a:extLst>
              <a:ext uri="{FF2B5EF4-FFF2-40B4-BE49-F238E27FC236}">
                <a16:creationId xmlns:a16="http://schemas.microsoft.com/office/drawing/2014/main" id="{2D11C6B8-D9A5-41C2-9D46-5A9E53C27B5D}"/>
              </a:ext>
            </a:extLst>
          </p:cNvPr>
          <p:cNvSpPr txBox="1"/>
          <p:nvPr/>
        </p:nvSpPr>
        <p:spPr>
          <a:xfrm>
            <a:off x="2448046" y="4587818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C0FE6F71-3C5C-40A0-9CA6-3AB07239BCAC}"/>
              </a:ext>
            </a:extLst>
          </p:cNvPr>
          <p:cNvSpPr txBox="1"/>
          <p:nvPr/>
        </p:nvSpPr>
        <p:spPr>
          <a:xfrm>
            <a:off x="2665636" y="4493097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4" name="TextBox 563">
            <a:extLst>
              <a:ext uri="{FF2B5EF4-FFF2-40B4-BE49-F238E27FC236}">
                <a16:creationId xmlns:a16="http://schemas.microsoft.com/office/drawing/2014/main" id="{68B96AE0-B9F4-425D-8BFC-96648A2C3014}"/>
              </a:ext>
            </a:extLst>
          </p:cNvPr>
          <p:cNvSpPr txBox="1"/>
          <p:nvPr/>
        </p:nvSpPr>
        <p:spPr>
          <a:xfrm>
            <a:off x="2877971" y="4491255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65ACC6D2-A46C-4AFC-B3FC-6ABD0F698683}"/>
              </a:ext>
            </a:extLst>
          </p:cNvPr>
          <p:cNvSpPr txBox="1"/>
          <p:nvPr/>
        </p:nvSpPr>
        <p:spPr>
          <a:xfrm>
            <a:off x="3091257" y="4491255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B3D2079B-407E-414A-A936-5B54D80618EF}"/>
              </a:ext>
            </a:extLst>
          </p:cNvPr>
          <p:cNvSpPr txBox="1"/>
          <p:nvPr/>
        </p:nvSpPr>
        <p:spPr>
          <a:xfrm>
            <a:off x="5422079" y="4585020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E7EBFED2-3217-4E35-ADA5-E6DCE41FC903}"/>
              </a:ext>
            </a:extLst>
          </p:cNvPr>
          <p:cNvSpPr txBox="1"/>
          <p:nvPr/>
        </p:nvSpPr>
        <p:spPr>
          <a:xfrm>
            <a:off x="5620022" y="4472100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8" name="TextBox 567">
            <a:extLst>
              <a:ext uri="{FF2B5EF4-FFF2-40B4-BE49-F238E27FC236}">
                <a16:creationId xmlns:a16="http://schemas.microsoft.com/office/drawing/2014/main" id="{C6CD75E8-231F-4597-9225-98B105A893BC}"/>
              </a:ext>
            </a:extLst>
          </p:cNvPr>
          <p:cNvSpPr txBox="1"/>
          <p:nvPr/>
        </p:nvSpPr>
        <p:spPr>
          <a:xfrm>
            <a:off x="5836328" y="4472100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9" name="TextBox 568">
            <a:extLst>
              <a:ext uri="{FF2B5EF4-FFF2-40B4-BE49-F238E27FC236}">
                <a16:creationId xmlns:a16="http://schemas.microsoft.com/office/drawing/2014/main" id="{BD74420A-4973-4EDC-B6BC-623528BCC4D9}"/>
              </a:ext>
            </a:extLst>
          </p:cNvPr>
          <p:cNvSpPr txBox="1"/>
          <p:nvPr/>
        </p:nvSpPr>
        <p:spPr>
          <a:xfrm>
            <a:off x="6048686" y="4472100"/>
            <a:ext cx="3098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***</a:t>
            </a:r>
            <a:endParaRPr lang="ko-KR" alt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0" name="TextBox 569">
            <a:extLst>
              <a:ext uri="{FF2B5EF4-FFF2-40B4-BE49-F238E27FC236}">
                <a16:creationId xmlns:a16="http://schemas.microsoft.com/office/drawing/2014/main" id="{2F9F717B-3420-4B53-A48F-994F0FA77BD6}"/>
              </a:ext>
            </a:extLst>
          </p:cNvPr>
          <p:cNvSpPr txBox="1"/>
          <p:nvPr/>
        </p:nvSpPr>
        <p:spPr>
          <a:xfrm>
            <a:off x="5736587" y="4032268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71" name="직선 연결선 570">
            <a:extLst>
              <a:ext uri="{FF2B5EF4-FFF2-40B4-BE49-F238E27FC236}">
                <a16:creationId xmlns:a16="http://schemas.microsoft.com/office/drawing/2014/main" id="{29763011-0FC0-474A-90AC-2B274E899265}"/>
              </a:ext>
            </a:extLst>
          </p:cNvPr>
          <p:cNvCxnSpPr>
            <a:cxnSpLocks/>
          </p:cNvCxnSpPr>
          <p:nvPr/>
        </p:nvCxnSpPr>
        <p:spPr>
          <a:xfrm flipH="1">
            <a:off x="5566004" y="4132368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2" name="TextBox 571">
            <a:extLst>
              <a:ext uri="{FF2B5EF4-FFF2-40B4-BE49-F238E27FC236}">
                <a16:creationId xmlns:a16="http://schemas.microsoft.com/office/drawing/2014/main" id="{DED1B08E-C7AB-47C2-BDAC-CEBD9904A29F}"/>
              </a:ext>
            </a:extLst>
          </p:cNvPr>
          <p:cNvSpPr txBox="1"/>
          <p:nvPr/>
        </p:nvSpPr>
        <p:spPr>
          <a:xfrm>
            <a:off x="5736587" y="3650315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73" name="직선 연결선 572">
            <a:extLst>
              <a:ext uri="{FF2B5EF4-FFF2-40B4-BE49-F238E27FC236}">
                <a16:creationId xmlns:a16="http://schemas.microsoft.com/office/drawing/2014/main" id="{CB5A9E6F-3900-4993-B553-92541C5AAB72}"/>
              </a:ext>
            </a:extLst>
          </p:cNvPr>
          <p:cNvCxnSpPr>
            <a:cxnSpLocks/>
          </p:cNvCxnSpPr>
          <p:nvPr/>
        </p:nvCxnSpPr>
        <p:spPr>
          <a:xfrm flipH="1">
            <a:off x="5566004" y="3750415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4" name="TextBox 573">
            <a:extLst>
              <a:ext uri="{FF2B5EF4-FFF2-40B4-BE49-F238E27FC236}">
                <a16:creationId xmlns:a16="http://schemas.microsoft.com/office/drawing/2014/main" id="{161B41D2-3D68-487F-BDBD-BE74246F460D}"/>
              </a:ext>
            </a:extLst>
          </p:cNvPr>
          <p:cNvSpPr txBox="1"/>
          <p:nvPr/>
        </p:nvSpPr>
        <p:spPr>
          <a:xfrm>
            <a:off x="5736587" y="3251331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75" name="직선 연결선 574">
            <a:extLst>
              <a:ext uri="{FF2B5EF4-FFF2-40B4-BE49-F238E27FC236}">
                <a16:creationId xmlns:a16="http://schemas.microsoft.com/office/drawing/2014/main" id="{95BBF0A1-879C-4EBD-9FF5-C3CC14865291}"/>
              </a:ext>
            </a:extLst>
          </p:cNvPr>
          <p:cNvCxnSpPr>
            <a:cxnSpLocks/>
          </p:cNvCxnSpPr>
          <p:nvPr/>
        </p:nvCxnSpPr>
        <p:spPr>
          <a:xfrm flipH="1">
            <a:off x="5566004" y="3351431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TextBox 575">
            <a:extLst>
              <a:ext uri="{FF2B5EF4-FFF2-40B4-BE49-F238E27FC236}">
                <a16:creationId xmlns:a16="http://schemas.microsoft.com/office/drawing/2014/main" id="{FEC9B6E0-E039-47F4-A355-004CF805AE98}"/>
              </a:ext>
            </a:extLst>
          </p:cNvPr>
          <p:cNvSpPr txBox="1"/>
          <p:nvPr/>
        </p:nvSpPr>
        <p:spPr>
          <a:xfrm>
            <a:off x="5736587" y="2862644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81" name="직선 연결선 580">
            <a:extLst>
              <a:ext uri="{FF2B5EF4-FFF2-40B4-BE49-F238E27FC236}">
                <a16:creationId xmlns:a16="http://schemas.microsoft.com/office/drawing/2014/main" id="{6102917D-8F42-4422-948E-79E9D91F0924}"/>
              </a:ext>
            </a:extLst>
          </p:cNvPr>
          <p:cNvCxnSpPr>
            <a:cxnSpLocks/>
          </p:cNvCxnSpPr>
          <p:nvPr/>
        </p:nvCxnSpPr>
        <p:spPr>
          <a:xfrm flipH="1">
            <a:off x="5566004" y="2962744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1" name="TextBox 590">
            <a:extLst>
              <a:ext uri="{FF2B5EF4-FFF2-40B4-BE49-F238E27FC236}">
                <a16:creationId xmlns:a16="http://schemas.microsoft.com/office/drawing/2014/main" id="{1069C560-720A-4E9A-BE06-B601627B75B6}"/>
              </a:ext>
            </a:extLst>
          </p:cNvPr>
          <p:cNvSpPr txBox="1"/>
          <p:nvPr/>
        </p:nvSpPr>
        <p:spPr>
          <a:xfrm>
            <a:off x="5736587" y="2454164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4" name="직선 연결선 593">
            <a:extLst>
              <a:ext uri="{FF2B5EF4-FFF2-40B4-BE49-F238E27FC236}">
                <a16:creationId xmlns:a16="http://schemas.microsoft.com/office/drawing/2014/main" id="{C8745C7B-47DB-4364-9749-9ED15E006FC0}"/>
              </a:ext>
            </a:extLst>
          </p:cNvPr>
          <p:cNvCxnSpPr>
            <a:cxnSpLocks/>
          </p:cNvCxnSpPr>
          <p:nvPr/>
        </p:nvCxnSpPr>
        <p:spPr>
          <a:xfrm flipH="1">
            <a:off x="5566004" y="2554264"/>
            <a:ext cx="6460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그룹 21"/>
          <p:cNvGrpSpPr/>
          <p:nvPr/>
        </p:nvGrpSpPr>
        <p:grpSpPr>
          <a:xfrm>
            <a:off x="1477115" y="7079994"/>
            <a:ext cx="1129361" cy="732365"/>
            <a:chOff x="1617695" y="6861112"/>
            <a:chExt cx="1129361" cy="732365"/>
          </a:xfrm>
        </p:grpSpPr>
        <p:graphicFrame>
          <p:nvGraphicFramePr>
            <p:cNvPr id="748" name="개체 747">
              <a:extLst>
                <a:ext uri="{FF2B5EF4-FFF2-40B4-BE49-F238E27FC236}">
                  <a16:creationId xmlns:a16="http://schemas.microsoft.com/office/drawing/2014/main" id="{68BBB969-12A0-4951-8E51-0FB845DE64CE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1738313" y="7034213"/>
            <a:ext cx="900112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4" name="Prism 6" r:id="rId48" imgW="3608560" imgH="2535484" progId="Prism6.Document">
                    <p:embed/>
                  </p:oleObj>
                </mc:Choice>
                <mc:Fallback>
                  <p:oleObj name="Prism 6" r:id="rId48" imgW="3608560" imgH="2535484" progId="Prism6.Document">
                    <p:embed/>
                    <p:pic>
                      <p:nvPicPr>
                        <p:cNvPr id="748" name="개체 747">
                          <a:extLst>
                            <a:ext uri="{FF2B5EF4-FFF2-40B4-BE49-F238E27FC236}">
                              <a16:creationId xmlns:a16="http://schemas.microsoft.com/office/drawing/2014/main" id="{68BBB969-12A0-4951-8E51-0FB845DE64CE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1738313" y="7034213"/>
                          <a:ext cx="900112" cy="43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3B78F4E9-E50E-4153-A6DB-7BC2162EA7E8}"/>
                </a:ext>
              </a:extLst>
            </p:cNvPr>
            <p:cNvSpPr txBox="1"/>
            <p:nvPr/>
          </p:nvSpPr>
          <p:spPr>
            <a:xfrm rot="16200000">
              <a:off x="1359234" y="7119573"/>
              <a:ext cx="7323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p-c-Jun/B23 </a:t>
              </a:r>
            </a:p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(Nucleus)</a:t>
              </a:r>
              <a:endParaRPr lang="ko-KR" altLang="en-US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5" name="Text Box 49">
              <a:extLst>
                <a:ext uri="{FF2B5EF4-FFF2-40B4-BE49-F238E27FC236}">
                  <a16:creationId xmlns:a16="http://schemas.microsoft.com/office/drawing/2014/main" id="{E8E5B59F-A849-401C-A7A9-A05B39AA06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2361609" y="7338299"/>
              <a:ext cx="385447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(min)</a:t>
              </a:r>
            </a:p>
          </p:txBody>
        </p:sp>
        <p:sp>
          <p:nvSpPr>
            <p:cNvPr id="628" name="TextBox 627">
              <a:extLst>
                <a:ext uri="{FF2B5EF4-FFF2-40B4-BE49-F238E27FC236}">
                  <a16:creationId xmlns:a16="http://schemas.microsoft.com/office/drawing/2014/main" id="{73624BF1-92C5-476E-8F7B-5B898E0750B1}"/>
                </a:ext>
              </a:extLst>
            </p:cNvPr>
            <p:cNvSpPr txBox="1"/>
            <p:nvPr/>
          </p:nvSpPr>
          <p:spPr>
            <a:xfrm>
              <a:off x="2040480" y="6947423"/>
              <a:ext cx="309840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" b="1" dirty="0" err="1">
                  <a:latin typeface="Arial" pitchFamily="34" charset="0"/>
                  <a:cs typeface="Arial" pitchFamily="34" charset="0"/>
                </a:rPr>
                <a:t>n.s</a:t>
              </a:r>
              <a:r>
                <a:rPr lang="en-US" altLang="ko-KR" sz="400" b="1" dirty="0"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9" name="직선 연결선 628">
              <a:extLst>
                <a:ext uri="{FF2B5EF4-FFF2-40B4-BE49-F238E27FC236}">
                  <a16:creationId xmlns:a16="http://schemas.microsoft.com/office/drawing/2014/main" id="{55F6CBFE-396E-41AC-B596-C3601E5D92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2786" y="7047523"/>
              <a:ext cx="48042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그룹 24"/>
          <p:cNvGrpSpPr/>
          <p:nvPr/>
        </p:nvGrpSpPr>
        <p:grpSpPr>
          <a:xfrm>
            <a:off x="508708" y="7109364"/>
            <a:ext cx="1145603" cy="640279"/>
            <a:chOff x="648900" y="6890482"/>
            <a:chExt cx="1145603" cy="640279"/>
          </a:xfrm>
        </p:grpSpPr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94013EBF-F7BE-43E9-B1EB-609068EC4E6C}"/>
                </a:ext>
              </a:extLst>
            </p:cNvPr>
            <p:cNvSpPr txBox="1"/>
            <p:nvPr/>
          </p:nvSpPr>
          <p:spPr>
            <a:xfrm rot="16200000">
              <a:off x="436482" y="7102900"/>
              <a:ext cx="6402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p-p65/B23</a:t>
              </a:r>
            </a:p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(Nucleus)</a:t>
              </a:r>
              <a:endParaRPr lang="ko-KR" altLang="en-US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779397" y="6947423"/>
              <a:ext cx="1015106" cy="544691"/>
              <a:chOff x="779397" y="6947423"/>
              <a:chExt cx="1015106" cy="544691"/>
            </a:xfrm>
          </p:grpSpPr>
          <p:graphicFrame>
            <p:nvGraphicFramePr>
              <p:cNvPr id="743" name="개체 742">
                <a:extLst>
                  <a:ext uri="{FF2B5EF4-FFF2-40B4-BE49-F238E27FC236}">
                    <a16:creationId xmlns:a16="http://schemas.microsoft.com/office/drawing/2014/main" id="{BB001B53-77A9-4595-B57E-5759C6D27E4A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779397" y="7034301"/>
              <a:ext cx="900000" cy="432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855" name="Prism 6" r:id="rId50" imgW="3608560" imgH="2535484" progId="Prism6.Document">
                      <p:embed/>
                    </p:oleObj>
                  </mc:Choice>
                  <mc:Fallback>
                    <p:oleObj name="Prism 6" r:id="rId50" imgW="3608560" imgH="2535484" progId="Prism6.Document">
                      <p:embed/>
                      <p:pic>
                        <p:nvPicPr>
                          <p:cNvPr id="743" name="개체 742">
                            <a:extLst>
                              <a:ext uri="{FF2B5EF4-FFF2-40B4-BE49-F238E27FC236}">
                                <a16:creationId xmlns:a16="http://schemas.microsoft.com/office/drawing/2014/main" id="{BB001B53-77A9-4595-B57E-5759C6D27E4A}"/>
                              </a:ext>
                            </a:extLst>
                          </p:cNvPr>
                          <p:cNvPicPr preferRelativeResize="0"/>
                          <p:nvPr/>
                        </p:nvPicPr>
                        <p:blipFill>
                          <a:blip r:embed="rId51"/>
                          <a:stretch>
                            <a:fillRect/>
                          </a:stretch>
                        </p:blipFill>
                        <p:spPr>
                          <a:xfrm>
                            <a:off x="779397" y="7034301"/>
                            <a:ext cx="900000" cy="4320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86" name="Text Box 49">
                <a:extLst>
                  <a:ext uri="{FF2B5EF4-FFF2-40B4-BE49-F238E27FC236}">
                    <a16:creationId xmlns:a16="http://schemas.microsoft.com/office/drawing/2014/main" id="{C4B6D2B5-2E1C-45E5-B73B-CB00D398D0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1409056" y="7338226"/>
                <a:ext cx="385447" cy="153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latinLnBrk="0">
                  <a:defRPr/>
                </a:pPr>
                <a:r>
                  <a:rPr lang="en-US" altLang="ko-KR" sz="400" b="1" kern="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(min)</a:t>
                </a:r>
              </a:p>
            </p:txBody>
          </p:sp>
          <p:sp>
            <p:nvSpPr>
              <p:cNvPr id="630" name="TextBox 629">
                <a:extLst>
                  <a:ext uri="{FF2B5EF4-FFF2-40B4-BE49-F238E27FC236}">
                    <a16:creationId xmlns:a16="http://schemas.microsoft.com/office/drawing/2014/main" id="{55602DFD-E97C-4095-8F82-6A2D81E74F99}"/>
                  </a:ext>
                </a:extLst>
              </p:cNvPr>
              <p:cNvSpPr txBox="1"/>
              <p:nvPr/>
            </p:nvSpPr>
            <p:spPr>
              <a:xfrm>
                <a:off x="1074789" y="6947423"/>
                <a:ext cx="309840" cy="153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400" b="1" dirty="0" err="1">
                    <a:latin typeface="Arial" pitchFamily="34" charset="0"/>
                    <a:cs typeface="Arial" pitchFamily="34" charset="0"/>
                  </a:rPr>
                  <a:t>n.s</a:t>
                </a:r>
                <a:r>
                  <a:rPr lang="en-US" altLang="ko-KR" sz="400" b="1" dirty="0">
                    <a:latin typeface="Arial" pitchFamily="34" charset="0"/>
                    <a:cs typeface="Arial" pitchFamily="34" charset="0"/>
                  </a:rPr>
                  <a:t>.</a:t>
                </a:r>
                <a:endParaRPr lang="ko-KR" altLang="en-US" sz="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631" name="직선 연결선 630">
                <a:extLst>
                  <a:ext uri="{FF2B5EF4-FFF2-40B4-BE49-F238E27FC236}">
                    <a16:creationId xmlns:a16="http://schemas.microsoft.com/office/drawing/2014/main" id="{0A8697C1-B16A-4BF7-A25F-62A34205DEB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7095" y="7047523"/>
                <a:ext cx="480423" cy="0"/>
              </a:xfrm>
              <a:prstGeom prst="line">
                <a:avLst/>
              </a:prstGeom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898B2D4F-C37C-4548-9522-C62EB5CBB9F2}"/>
              </a:ext>
            </a:extLst>
          </p:cNvPr>
          <p:cNvPicPr preferRelativeResize="0">
            <a:picLocks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2698914"/>
            <a:ext cx="1195200" cy="1692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03CBDD0-2295-4457-9C09-F6CADA221F0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3"/>
          <a:srcRect l="1792" t="9407" r="3694" b="9630"/>
          <a:stretch/>
        </p:blipFill>
        <p:spPr>
          <a:xfrm>
            <a:off x="955037" y="4278396"/>
            <a:ext cx="1195200" cy="169200"/>
          </a:xfrm>
          <a:prstGeom prst="rect">
            <a:avLst/>
          </a:prstGeom>
        </p:spPr>
      </p:pic>
      <p:pic>
        <p:nvPicPr>
          <p:cNvPr id="401" name="그림 400">
            <a:extLst>
              <a:ext uri="{FF2B5EF4-FFF2-40B4-BE49-F238E27FC236}">
                <a16:creationId xmlns:a16="http://schemas.microsoft.com/office/drawing/2014/main" id="{F7A23D28-E583-4DCF-B1AD-B36AF3D49424}"/>
              </a:ext>
            </a:extLst>
          </p:cNvPr>
          <p:cNvPicPr preferRelativeResize="0">
            <a:picLocks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7" y="4483505"/>
            <a:ext cx="1195200" cy="169200"/>
          </a:xfrm>
          <a:prstGeom prst="rect">
            <a:avLst/>
          </a:prstGeom>
        </p:spPr>
      </p:pic>
      <p:sp>
        <p:nvSpPr>
          <p:cNvPr id="543" name="TextBox 542"/>
          <p:cNvSpPr txBox="1"/>
          <p:nvPr/>
        </p:nvSpPr>
        <p:spPr>
          <a:xfrm>
            <a:off x="3395299" y="4833501"/>
            <a:ext cx="410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F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126F0F5-9EBF-41F0-86E5-9488E9A9DA69}"/>
              </a:ext>
            </a:extLst>
          </p:cNvPr>
          <p:cNvPicPr preferRelativeResize="0">
            <a:picLocks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6790451"/>
            <a:ext cx="1108800" cy="16920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854EA0F4-F0FF-407F-A2BF-606DE553A5D9}"/>
              </a:ext>
            </a:extLst>
          </p:cNvPr>
          <p:cNvPicPr preferRelativeResize="0">
            <a:picLocks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6972116"/>
            <a:ext cx="1108800" cy="169200"/>
          </a:xfrm>
          <a:prstGeom prst="rect">
            <a:avLst/>
          </a:prstGeom>
        </p:spPr>
      </p:pic>
      <p:pic>
        <p:nvPicPr>
          <p:cNvPr id="588" name="그림 587">
            <a:extLst>
              <a:ext uri="{FF2B5EF4-FFF2-40B4-BE49-F238E27FC236}">
                <a16:creationId xmlns:a16="http://schemas.microsoft.com/office/drawing/2014/main" id="{6ED05125-B5A5-4B6B-A5AC-5B8538777629}"/>
              </a:ext>
            </a:extLst>
          </p:cNvPr>
          <p:cNvPicPr preferRelativeResize="0">
            <a:picLocks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5857818"/>
            <a:ext cx="1108800" cy="169200"/>
          </a:xfrm>
          <a:prstGeom prst="rect">
            <a:avLst/>
          </a:prstGeom>
        </p:spPr>
      </p:pic>
      <p:sp>
        <p:nvSpPr>
          <p:cNvPr id="607" name="TextBox 606">
            <a:extLst>
              <a:ext uri="{FF2B5EF4-FFF2-40B4-BE49-F238E27FC236}">
                <a16:creationId xmlns:a16="http://schemas.microsoft.com/office/drawing/2014/main" id="{B2959750-3D8B-496C-A54B-D55845D32113}"/>
              </a:ext>
            </a:extLst>
          </p:cNvPr>
          <p:cNvSpPr txBox="1"/>
          <p:nvPr/>
        </p:nvSpPr>
        <p:spPr>
          <a:xfrm>
            <a:off x="3884005" y="5195350"/>
            <a:ext cx="778160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Cytoplasm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8" name="TextBox 607">
            <a:extLst>
              <a:ext uri="{FF2B5EF4-FFF2-40B4-BE49-F238E27FC236}">
                <a16:creationId xmlns:a16="http://schemas.microsoft.com/office/drawing/2014/main" id="{7BB27742-038F-47E2-BAEC-24EEE4F955EA}"/>
              </a:ext>
            </a:extLst>
          </p:cNvPr>
          <p:cNvSpPr txBox="1"/>
          <p:nvPr/>
        </p:nvSpPr>
        <p:spPr>
          <a:xfrm>
            <a:off x="4447250" y="5195350"/>
            <a:ext cx="797458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Nucleus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09" name="그룹 608">
            <a:extLst>
              <a:ext uri="{FF2B5EF4-FFF2-40B4-BE49-F238E27FC236}">
                <a16:creationId xmlns:a16="http://schemas.microsoft.com/office/drawing/2014/main" id="{D36A3715-0842-48F5-A4BE-B27258EC15F4}"/>
              </a:ext>
            </a:extLst>
          </p:cNvPr>
          <p:cNvGrpSpPr/>
          <p:nvPr/>
        </p:nvGrpSpPr>
        <p:grpSpPr>
          <a:xfrm flipH="1">
            <a:off x="4036379" y="5345104"/>
            <a:ext cx="492863" cy="68754"/>
            <a:chOff x="2933843" y="1403165"/>
            <a:chExt cx="76440" cy="54000"/>
          </a:xfrm>
        </p:grpSpPr>
        <p:cxnSp>
          <p:nvCxnSpPr>
            <p:cNvPr id="610" name="직선 연결선 609">
              <a:extLst>
                <a:ext uri="{FF2B5EF4-FFF2-40B4-BE49-F238E27FC236}">
                  <a16:creationId xmlns:a16="http://schemas.microsoft.com/office/drawing/2014/main" id="{B07FF4DE-236F-4E21-A369-40E8F6DBCB76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직선 연결선 610">
              <a:extLst>
                <a:ext uri="{FF2B5EF4-FFF2-40B4-BE49-F238E27FC236}">
                  <a16:creationId xmlns:a16="http://schemas.microsoft.com/office/drawing/2014/main" id="{5A55A5CD-37B6-4E2F-8FDD-088F6AD810BC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직선 연결선 611">
              <a:extLst>
                <a:ext uri="{FF2B5EF4-FFF2-40B4-BE49-F238E27FC236}">
                  <a16:creationId xmlns:a16="http://schemas.microsoft.com/office/drawing/2014/main" id="{A294EB67-22C0-463F-AD4A-D57BAF3C5D83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3" name="그룹 612">
            <a:extLst>
              <a:ext uri="{FF2B5EF4-FFF2-40B4-BE49-F238E27FC236}">
                <a16:creationId xmlns:a16="http://schemas.microsoft.com/office/drawing/2014/main" id="{26FC7B61-7768-4875-B9EF-9FD08AF6196E}"/>
              </a:ext>
            </a:extLst>
          </p:cNvPr>
          <p:cNvGrpSpPr/>
          <p:nvPr/>
        </p:nvGrpSpPr>
        <p:grpSpPr>
          <a:xfrm flipH="1">
            <a:off x="4608134" y="5345104"/>
            <a:ext cx="469622" cy="73778"/>
            <a:chOff x="2933380" y="1399672"/>
            <a:chExt cx="76903" cy="55515"/>
          </a:xfrm>
        </p:grpSpPr>
        <p:cxnSp>
          <p:nvCxnSpPr>
            <p:cNvPr id="614" name="직선 연결선 613">
              <a:extLst>
                <a:ext uri="{FF2B5EF4-FFF2-40B4-BE49-F238E27FC236}">
                  <a16:creationId xmlns:a16="http://schemas.microsoft.com/office/drawing/2014/main" id="{E328981B-950A-4114-8ED2-F7708AD7057A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직선 연결선 614">
              <a:extLst>
                <a:ext uri="{FF2B5EF4-FFF2-40B4-BE49-F238E27FC236}">
                  <a16:creationId xmlns:a16="http://schemas.microsoft.com/office/drawing/2014/main" id="{DF1F56FB-3016-4B79-94F6-1F177683CF86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직선 연결선 615">
              <a:extLst>
                <a:ext uri="{FF2B5EF4-FFF2-40B4-BE49-F238E27FC236}">
                  <a16:creationId xmlns:a16="http://schemas.microsoft.com/office/drawing/2014/main" id="{162EE244-567C-43F4-B908-DD80FA560751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7" name="Text Box 49">
            <a:extLst>
              <a:ext uri="{FF2B5EF4-FFF2-40B4-BE49-F238E27FC236}">
                <a16:creationId xmlns:a16="http://schemas.microsoft.com/office/drawing/2014/main" id="{BDD70FC3-0B92-4065-9298-3FD17D4360D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996879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618" name="Text Box 49">
            <a:extLst>
              <a:ext uri="{FF2B5EF4-FFF2-40B4-BE49-F238E27FC236}">
                <a16:creationId xmlns:a16="http://schemas.microsoft.com/office/drawing/2014/main" id="{411F922A-4844-4938-8257-F4182801E6D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111385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19" name="Text Box 49">
            <a:extLst>
              <a:ext uri="{FF2B5EF4-FFF2-40B4-BE49-F238E27FC236}">
                <a16:creationId xmlns:a16="http://schemas.microsoft.com/office/drawing/2014/main" id="{F40E0716-EA23-452F-A414-4757DC1A5CE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221527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0" name="Text Box 49">
            <a:extLst>
              <a:ext uri="{FF2B5EF4-FFF2-40B4-BE49-F238E27FC236}">
                <a16:creationId xmlns:a16="http://schemas.microsoft.com/office/drawing/2014/main" id="{7A6C4705-4BE5-4328-AF91-8AECC90A75F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44040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5" name="Text Box 49">
            <a:extLst>
              <a:ext uri="{FF2B5EF4-FFF2-40B4-BE49-F238E27FC236}">
                <a16:creationId xmlns:a16="http://schemas.microsoft.com/office/drawing/2014/main" id="{2907F0E0-F8FF-4316-B25A-236CBACECE1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556380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646" name="Text Box 49">
            <a:extLst>
              <a:ext uri="{FF2B5EF4-FFF2-40B4-BE49-F238E27FC236}">
                <a16:creationId xmlns:a16="http://schemas.microsoft.com/office/drawing/2014/main" id="{ADC6BB49-4CAD-462D-858F-488875BB249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670886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647" name="Text Box 49">
            <a:extLst>
              <a:ext uri="{FF2B5EF4-FFF2-40B4-BE49-F238E27FC236}">
                <a16:creationId xmlns:a16="http://schemas.microsoft.com/office/drawing/2014/main" id="{209A76F1-EC5F-4E9A-8841-DF207CFC1D4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81028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8" name="Text Box 49">
            <a:extLst>
              <a:ext uri="{FF2B5EF4-FFF2-40B4-BE49-F238E27FC236}">
                <a16:creationId xmlns:a16="http://schemas.microsoft.com/office/drawing/2014/main" id="{CCD632AF-BE28-4855-8CEF-A85F2597939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903541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38320A98-6057-4EC4-8F39-7BBA80665179}"/>
              </a:ext>
            </a:extLst>
          </p:cNvPr>
          <p:cNvPicPr preferRelativeResize="0">
            <a:picLocks/>
          </p:cNvPicPr>
          <p:nvPr/>
        </p:nvPicPr>
        <p:blipFill>
          <a:blip r:embed="rId58"/>
          <a:stretch>
            <a:fillRect/>
          </a:stretch>
        </p:blipFill>
        <p:spPr>
          <a:xfrm>
            <a:off x="4002455" y="6039140"/>
            <a:ext cx="1108800" cy="169200"/>
          </a:xfrm>
          <a:prstGeom prst="rect">
            <a:avLst/>
          </a:prstGeom>
        </p:spPr>
      </p:pic>
      <p:sp>
        <p:nvSpPr>
          <p:cNvPr id="395" name="TextBox 394">
            <a:extLst>
              <a:ext uri="{FF2B5EF4-FFF2-40B4-BE49-F238E27FC236}">
                <a16:creationId xmlns:a16="http://schemas.microsoft.com/office/drawing/2014/main" id="{6B499B8F-6FD1-4FD0-9A62-27DAB5988728}"/>
              </a:ext>
            </a:extLst>
          </p:cNvPr>
          <p:cNvSpPr txBox="1"/>
          <p:nvPr/>
        </p:nvSpPr>
        <p:spPr>
          <a:xfrm>
            <a:off x="4159733" y="5056810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23CFF34-FFC4-47F8-98B0-4C1BE28EE041}"/>
              </a:ext>
            </a:extLst>
          </p:cNvPr>
          <p:cNvPicPr preferRelativeResize="0">
            <a:picLocks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5659432"/>
            <a:ext cx="1108800" cy="169200"/>
          </a:xfrm>
          <a:prstGeom prst="rect">
            <a:avLst/>
          </a:prstGeom>
        </p:spPr>
      </p:pic>
      <p:pic>
        <p:nvPicPr>
          <p:cNvPr id="404" name="그림 403">
            <a:extLst>
              <a:ext uri="{FF2B5EF4-FFF2-40B4-BE49-F238E27FC236}">
                <a16:creationId xmlns:a16="http://schemas.microsoft.com/office/drawing/2014/main" id="{2BBE87CC-EA70-4915-B083-DAA22E515E4B}"/>
              </a:ext>
            </a:extLst>
          </p:cNvPr>
          <p:cNvPicPr preferRelativeResize="0">
            <a:picLocks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6244211"/>
            <a:ext cx="1108800" cy="304615"/>
          </a:xfrm>
          <a:prstGeom prst="rect">
            <a:avLst/>
          </a:prstGeom>
        </p:spPr>
      </p:pic>
      <p:pic>
        <p:nvPicPr>
          <p:cNvPr id="536" name="그림 535">
            <a:extLst>
              <a:ext uri="{FF2B5EF4-FFF2-40B4-BE49-F238E27FC236}">
                <a16:creationId xmlns:a16="http://schemas.microsoft.com/office/drawing/2014/main" id="{E8FA90E3-4F18-4BD7-980C-99F9307CA959}"/>
              </a:ext>
            </a:extLst>
          </p:cNvPr>
          <p:cNvPicPr preferRelativeResize="0">
            <a:picLocks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55" y="5473986"/>
            <a:ext cx="1108800" cy="169200"/>
          </a:xfrm>
          <a:prstGeom prst="rect">
            <a:avLst/>
          </a:prstGeom>
        </p:spPr>
      </p:pic>
      <p:grpSp>
        <p:nvGrpSpPr>
          <p:cNvPr id="560" name="그룹 559">
            <a:extLst>
              <a:ext uri="{FF2B5EF4-FFF2-40B4-BE49-F238E27FC236}">
                <a16:creationId xmlns:a16="http://schemas.microsoft.com/office/drawing/2014/main" id="{7FFE8E5E-3CCF-48A5-8528-1A5AC426918A}"/>
              </a:ext>
            </a:extLst>
          </p:cNvPr>
          <p:cNvGrpSpPr/>
          <p:nvPr/>
        </p:nvGrpSpPr>
        <p:grpSpPr>
          <a:xfrm flipH="1">
            <a:off x="4032999" y="5207011"/>
            <a:ext cx="1044000" cy="45719"/>
            <a:chOff x="2969013" y="1402283"/>
            <a:chExt cx="39729" cy="20654"/>
          </a:xfrm>
        </p:grpSpPr>
        <p:cxnSp>
          <p:nvCxnSpPr>
            <p:cNvPr id="561" name="직선 연결선 560">
              <a:extLst>
                <a:ext uri="{FF2B5EF4-FFF2-40B4-BE49-F238E27FC236}">
                  <a16:creationId xmlns:a16="http://schemas.microsoft.com/office/drawing/2014/main" id="{39E93164-DFCE-4628-877E-1C7B8D575437}"/>
                </a:ext>
              </a:extLst>
            </p:cNvPr>
            <p:cNvCxnSpPr/>
            <p:nvPr/>
          </p:nvCxnSpPr>
          <p:spPr>
            <a:xfrm>
              <a:off x="2969013" y="1403649"/>
              <a:ext cx="397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직선 연결선 576">
              <a:extLst>
                <a:ext uri="{FF2B5EF4-FFF2-40B4-BE49-F238E27FC236}">
                  <a16:creationId xmlns:a16="http://schemas.microsoft.com/office/drawing/2014/main" id="{32D3F1B7-371F-477F-B19E-75587247FB16}"/>
                </a:ext>
              </a:extLst>
            </p:cNvPr>
            <p:cNvCxnSpPr/>
            <p:nvPr/>
          </p:nvCxnSpPr>
          <p:spPr>
            <a:xfrm flipH="1">
              <a:off x="2969013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직선 연결선 577">
              <a:extLst>
                <a:ext uri="{FF2B5EF4-FFF2-40B4-BE49-F238E27FC236}">
                  <a16:creationId xmlns:a16="http://schemas.microsoft.com/office/drawing/2014/main" id="{694C4B5D-789C-43BD-B394-E8C6C4BF39B2}"/>
                </a:ext>
              </a:extLst>
            </p:cNvPr>
            <p:cNvCxnSpPr/>
            <p:nvPr/>
          </p:nvCxnSpPr>
          <p:spPr>
            <a:xfrm flipH="1">
              <a:off x="3008742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2" name="그림 581">
            <a:extLst>
              <a:ext uri="{FF2B5EF4-FFF2-40B4-BE49-F238E27FC236}">
                <a16:creationId xmlns:a16="http://schemas.microsoft.com/office/drawing/2014/main" id="{D9746B86-F71E-41FF-AC75-9BDBC5A9DB23}"/>
              </a:ext>
            </a:extLst>
          </p:cNvPr>
          <p:cNvPicPr preferRelativeResize="0">
            <a:picLocks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6790451"/>
            <a:ext cx="1108800" cy="169200"/>
          </a:xfrm>
          <a:prstGeom prst="rect">
            <a:avLst/>
          </a:prstGeom>
        </p:spPr>
      </p:pic>
      <p:pic>
        <p:nvPicPr>
          <p:cNvPr id="583" name="그림 582">
            <a:extLst>
              <a:ext uri="{FF2B5EF4-FFF2-40B4-BE49-F238E27FC236}">
                <a16:creationId xmlns:a16="http://schemas.microsoft.com/office/drawing/2014/main" id="{3353DB81-7F23-4BC3-8421-6DF3E454AA72}"/>
              </a:ext>
            </a:extLst>
          </p:cNvPr>
          <p:cNvPicPr preferRelativeResize="0">
            <a:picLocks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6972116"/>
            <a:ext cx="1108800" cy="169200"/>
          </a:xfrm>
          <a:prstGeom prst="rect">
            <a:avLst/>
          </a:prstGeom>
        </p:spPr>
      </p:pic>
      <p:pic>
        <p:nvPicPr>
          <p:cNvPr id="589" name="그림 588">
            <a:extLst>
              <a:ext uri="{FF2B5EF4-FFF2-40B4-BE49-F238E27FC236}">
                <a16:creationId xmlns:a16="http://schemas.microsoft.com/office/drawing/2014/main" id="{4751FF3D-37E7-4589-B407-5655EF616966}"/>
              </a:ext>
            </a:extLst>
          </p:cNvPr>
          <p:cNvPicPr preferRelativeResize="0">
            <a:picLocks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5857818"/>
            <a:ext cx="1108800" cy="169200"/>
          </a:xfrm>
          <a:prstGeom prst="rect">
            <a:avLst/>
          </a:prstGeom>
        </p:spPr>
      </p:pic>
      <p:sp>
        <p:nvSpPr>
          <p:cNvPr id="676" name="TextBox 675">
            <a:extLst>
              <a:ext uri="{FF2B5EF4-FFF2-40B4-BE49-F238E27FC236}">
                <a16:creationId xmlns:a16="http://schemas.microsoft.com/office/drawing/2014/main" id="{3F94B343-EC24-404C-B44D-12041F2CE832}"/>
              </a:ext>
            </a:extLst>
          </p:cNvPr>
          <p:cNvSpPr txBox="1"/>
          <p:nvPr/>
        </p:nvSpPr>
        <p:spPr>
          <a:xfrm>
            <a:off x="5079488" y="5195350"/>
            <a:ext cx="892577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Cytoplasm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7" name="TextBox 676">
            <a:extLst>
              <a:ext uri="{FF2B5EF4-FFF2-40B4-BE49-F238E27FC236}">
                <a16:creationId xmlns:a16="http://schemas.microsoft.com/office/drawing/2014/main" id="{0CC06F5F-DDD3-4799-A2C0-F4DA191FCAD1}"/>
              </a:ext>
            </a:extLst>
          </p:cNvPr>
          <p:cNvSpPr txBox="1"/>
          <p:nvPr/>
        </p:nvSpPr>
        <p:spPr>
          <a:xfrm>
            <a:off x="5657898" y="5195350"/>
            <a:ext cx="922965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Nucleus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78" name="그룹 677">
            <a:extLst>
              <a:ext uri="{FF2B5EF4-FFF2-40B4-BE49-F238E27FC236}">
                <a16:creationId xmlns:a16="http://schemas.microsoft.com/office/drawing/2014/main" id="{82D0B570-AACA-4BA3-88E4-4E310C77C8E0}"/>
              </a:ext>
            </a:extLst>
          </p:cNvPr>
          <p:cNvGrpSpPr/>
          <p:nvPr/>
        </p:nvGrpSpPr>
        <p:grpSpPr>
          <a:xfrm flipH="1">
            <a:off x="5292410" y="5345104"/>
            <a:ext cx="492863" cy="68754"/>
            <a:chOff x="2933843" y="1403165"/>
            <a:chExt cx="76440" cy="54000"/>
          </a:xfrm>
        </p:grpSpPr>
        <p:cxnSp>
          <p:nvCxnSpPr>
            <p:cNvPr id="679" name="직선 연결선 678">
              <a:extLst>
                <a:ext uri="{FF2B5EF4-FFF2-40B4-BE49-F238E27FC236}">
                  <a16:creationId xmlns:a16="http://schemas.microsoft.com/office/drawing/2014/main" id="{8D5472A7-4FD7-449C-9A31-EDFE00C76AFD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직선 연결선 679">
              <a:extLst>
                <a:ext uri="{FF2B5EF4-FFF2-40B4-BE49-F238E27FC236}">
                  <a16:creationId xmlns:a16="http://schemas.microsoft.com/office/drawing/2014/main" id="{A7C04927-26AC-49BE-A075-F32094673B2F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직선 연결선 680">
              <a:extLst>
                <a:ext uri="{FF2B5EF4-FFF2-40B4-BE49-F238E27FC236}">
                  <a16:creationId xmlns:a16="http://schemas.microsoft.com/office/drawing/2014/main" id="{B8DD9CFD-2600-4A48-9511-2C90435F2556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2" name="그룹 681">
            <a:extLst>
              <a:ext uri="{FF2B5EF4-FFF2-40B4-BE49-F238E27FC236}">
                <a16:creationId xmlns:a16="http://schemas.microsoft.com/office/drawing/2014/main" id="{E87FC4C3-6446-4D4B-8CC7-9A461313801B}"/>
              </a:ext>
            </a:extLst>
          </p:cNvPr>
          <p:cNvGrpSpPr/>
          <p:nvPr/>
        </p:nvGrpSpPr>
        <p:grpSpPr>
          <a:xfrm flipH="1">
            <a:off x="5864165" y="5345104"/>
            <a:ext cx="469622" cy="73778"/>
            <a:chOff x="2933380" y="1399672"/>
            <a:chExt cx="76903" cy="55515"/>
          </a:xfrm>
        </p:grpSpPr>
        <p:cxnSp>
          <p:nvCxnSpPr>
            <p:cNvPr id="683" name="직선 연결선 682">
              <a:extLst>
                <a:ext uri="{FF2B5EF4-FFF2-40B4-BE49-F238E27FC236}">
                  <a16:creationId xmlns:a16="http://schemas.microsoft.com/office/drawing/2014/main" id="{99FD0F30-F9EC-473A-BF42-82E19F913180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직선 연결선 683">
              <a:extLst>
                <a:ext uri="{FF2B5EF4-FFF2-40B4-BE49-F238E27FC236}">
                  <a16:creationId xmlns:a16="http://schemas.microsoft.com/office/drawing/2014/main" id="{884256D7-B54C-4769-B38A-E086D24E46A8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직선 연결선 684">
              <a:extLst>
                <a:ext uri="{FF2B5EF4-FFF2-40B4-BE49-F238E27FC236}">
                  <a16:creationId xmlns:a16="http://schemas.microsoft.com/office/drawing/2014/main" id="{5EAB5E84-B1DD-4DB9-8EAD-A70C31069469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6" name="Text Box 49">
            <a:extLst>
              <a:ext uri="{FF2B5EF4-FFF2-40B4-BE49-F238E27FC236}">
                <a16:creationId xmlns:a16="http://schemas.microsoft.com/office/drawing/2014/main" id="{3FA6AA52-695C-42A7-B35E-6D8C869DB3D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252910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701" name="Text Box 49">
            <a:extLst>
              <a:ext uri="{FF2B5EF4-FFF2-40B4-BE49-F238E27FC236}">
                <a16:creationId xmlns:a16="http://schemas.microsoft.com/office/drawing/2014/main" id="{AD2553B7-B5D7-4F0F-80FD-0DBD373CAE4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367416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02" name="Text Box 49">
            <a:extLst>
              <a:ext uri="{FF2B5EF4-FFF2-40B4-BE49-F238E27FC236}">
                <a16:creationId xmlns:a16="http://schemas.microsoft.com/office/drawing/2014/main" id="{E3874727-5026-4BE4-A95E-926F3102F89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477558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3" name="Text Box 49">
            <a:extLst>
              <a:ext uri="{FF2B5EF4-FFF2-40B4-BE49-F238E27FC236}">
                <a16:creationId xmlns:a16="http://schemas.microsoft.com/office/drawing/2014/main" id="{F10B64EA-C6E1-4718-A691-EFF1005D342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600071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4" name="Text Box 49">
            <a:extLst>
              <a:ext uri="{FF2B5EF4-FFF2-40B4-BE49-F238E27FC236}">
                <a16:creationId xmlns:a16="http://schemas.microsoft.com/office/drawing/2014/main" id="{A5E1D052-2176-4D82-AED7-DB32F302B4C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266668" y="5325236"/>
            <a:ext cx="38544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705" name="Text Box 49">
            <a:extLst>
              <a:ext uri="{FF2B5EF4-FFF2-40B4-BE49-F238E27FC236}">
                <a16:creationId xmlns:a16="http://schemas.microsoft.com/office/drawing/2014/main" id="{B740F5FF-934B-448F-BF88-A75A28B2253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12411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706" name="Text Box 49">
            <a:extLst>
              <a:ext uri="{FF2B5EF4-FFF2-40B4-BE49-F238E27FC236}">
                <a16:creationId xmlns:a16="http://schemas.microsoft.com/office/drawing/2014/main" id="{BAED067E-8348-4C8F-B333-21923260E52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926917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707" name="Text Box 49">
            <a:extLst>
              <a:ext uri="{FF2B5EF4-FFF2-40B4-BE49-F238E27FC236}">
                <a16:creationId xmlns:a16="http://schemas.microsoft.com/office/drawing/2014/main" id="{4D2E52A8-F87E-474D-8847-1A1E12F93E6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037059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8" name="Text Box 49">
            <a:extLst>
              <a:ext uri="{FF2B5EF4-FFF2-40B4-BE49-F238E27FC236}">
                <a16:creationId xmlns:a16="http://schemas.microsoft.com/office/drawing/2014/main" id="{039319CB-0EDD-4785-A32E-B06E397E742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159572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altLang="ko-KR" sz="6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28" name="그림 527">
            <a:extLst>
              <a:ext uri="{FF2B5EF4-FFF2-40B4-BE49-F238E27FC236}">
                <a16:creationId xmlns:a16="http://schemas.microsoft.com/office/drawing/2014/main" id="{93517218-01D0-46E2-A694-C7D749C726BF}"/>
              </a:ext>
            </a:extLst>
          </p:cNvPr>
          <p:cNvPicPr preferRelativeResize="0">
            <a:picLocks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5473986"/>
            <a:ext cx="1108800" cy="1692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8449DFFE-B285-43A8-BE49-70D3FFE1F99A}"/>
              </a:ext>
            </a:extLst>
          </p:cNvPr>
          <p:cNvPicPr preferRelativeResize="0">
            <a:picLocks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6039140"/>
            <a:ext cx="1108800" cy="169200"/>
          </a:xfrm>
          <a:prstGeom prst="rect">
            <a:avLst/>
          </a:prstGeom>
        </p:spPr>
      </p:pic>
      <p:grpSp>
        <p:nvGrpSpPr>
          <p:cNvPr id="37" name="그룹 36"/>
          <p:cNvGrpSpPr/>
          <p:nvPr/>
        </p:nvGrpSpPr>
        <p:grpSpPr>
          <a:xfrm>
            <a:off x="5461446" y="7109366"/>
            <a:ext cx="1160221" cy="642356"/>
            <a:chOff x="5567862" y="6901568"/>
            <a:chExt cx="1160221" cy="642356"/>
          </a:xfrm>
        </p:grpSpPr>
        <p:graphicFrame>
          <p:nvGraphicFramePr>
            <p:cNvPr id="805" name="개체 804">
              <a:extLst>
                <a:ext uri="{FF2B5EF4-FFF2-40B4-BE49-F238E27FC236}">
                  <a16:creationId xmlns:a16="http://schemas.microsoft.com/office/drawing/2014/main" id="{43FD4818-684C-4FEC-BAE2-8FC361D48800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5687756" y="7031038"/>
            <a:ext cx="900113" cy="434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6" name="Prism 6" r:id="rId67" imgW="3608560" imgH="2535484" progId="Prism6.Document">
                    <p:embed/>
                  </p:oleObj>
                </mc:Choice>
                <mc:Fallback>
                  <p:oleObj name="Prism 6" r:id="rId67" imgW="3608560" imgH="2535484" progId="Prism6.Document">
                    <p:embed/>
                    <p:pic>
                      <p:nvPicPr>
                        <p:cNvPr id="805" name="개체 804">
                          <a:extLst>
                            <a:ext uri="{FF2B5EF4-FFF2-40B4-BE49-F238E27FC236}">
                              <a16:creationId xmlns:a16="http://schemas.microsoft.com/office/drawing/2014/main" id="{43FD4818-684C-4FEC-BAE2-8FC361D48800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>
                        <a:blip r:embed="rId68"/>
                        <a:stretch>
                          <a:fillRect/>
                        </a:stretch>
                      </p:blipFill>
                      <p:spPr>
                        <a:xfrm>
                          <a:off x="5687756" y="7031038"/>
                          <a:ext cx="900113" cy="4349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1" name="TextBox 540">
              <a:extLst>
                <a:ext uri="{FF2B5EF4-FFF2-40B4-BE49-F238E27FC236}">
                  <a16:creationId xmlns:a16="http://schemas.microsoft.com/office/drawing/2014/main" id="{FA59A09C-AD14-4758-8337-FAF55DCAF8E5}"/>
                </a:ext>
              </a:extLst>
            </p:cNvPr>
            <p:cNvSpPr txBox="1"/>
            <p:nvPr/>
          </p:nvSpPr>
          <p:spPr>
            <a:xfrm rot="16200000">
              <a:off x="5354406" y="7115024"/>
              <a:ext cx="64235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c-</a:t>
              </a:r>
              <a:r>
                <a:rPr lang="en-US" altLang="ko-KR" sz="400" b="1" kern="0" dirty="0" err="1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Fos</a:t>
              </a: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/B23</a:t>
              </a:r>
            </a:p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(Nucleus)</a:t>
              </a:r>
              <a:endParaRPr lang="ko-KR" altLang="en-US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6" name="Text Box 49">
              <a:extLst>
                <a:ext uri="{FF2B5EF4-FFF2-40B4-BE49-F238E27FC236}">
                  <a16:creationId xmlns:a16="http://schemas.microsoft.com/office/drawing/2014/main" id="{3D252597-23F9-47E9-9F8D-569BA81573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6342636" y="7336656"/>
              <a:ext cx="385447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(h)</a:t>
              </a:r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40789E4B-B53D-4150-8D4D-24202F83E5B4}"/>
                </a:ext>
              </a:extLst>
            </p:cNvPr>
            <p:cNvSpPr txBox="1"/>
            <p:nvPr/>
          </p:nvSpPr>
          <p:spPr>
            <a:xfrm>
              <a:off x="5981478" y="6947423"/>
              <a:ext cx="309840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" b="1" dirty="0" err="1">
                  <a:latin typeface="Arial" pitchFamily="34" charset="0"/>
                  <a:cs typeface="Arial" pitchFamily="34" charset="0"/>
                </a:rPr>
                <a:t>n.s</a:t>
              </a:r>
              <a:r>
                <a:rPr lang="en-US" altLang="ko-KR" sz="400" b="1" dirty="0"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97" name="직선 연결선 596">
              <a:extLst>
                <a:ext uri="{FF2B5EF4-FFF2-40B4-BE49-F238E27FC236}">
                  <a16:creationId xmlns:a16="http://schemas.microsoft.com/office/drawing/2014/main" id="{D7C89C1C-65F9-47B7-AEFB-D3D5CA8102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68774" y="7047523"/>
              <a:ext cx="48042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35"/>
          <p:cNvGrpSpPr/>
          <p:nvPr/>
        </p:nvGrpSpPr>
        <p:grpSpPr>
          <a:xfrm>
            <a:off x="4542177" y="7061498"/>
            <a:ext cx="1161642" cy="724053"/>
            <a:chOff x="4691016" y="6842616"/>
            <a:chExt cx="1161642" cy="724053"/>
          </a:xfrm>
        </p:grpSpPr>
        <p:graphicFrame>
          <p:nvGraphicFramePr>
            <p:cNvPr id="803" name="개체 802">
              <a:extLst>
                <a:ext uri="{FF2B5EF4-FFF2-40B4-BE49-F238E27FC236}">
                  <a16:creationId xmlns:a16="http://schemas.microsoft.com/office/drawing/2014/main" id="{8E2767A5-096E-48B5-A6FC-04AE408D9B62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4811638" y="7022701"/>
            <a:ext cx="900000" cy="43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7" name="Prism 6" r:id="rId69" imgW="3608560" imgH="2535484" progId="Prism6.Document">
                    <p:embed/>
                  </p:oleObj>
                </mc:Choice>
                <mc:Fallback>
                  <p:oleObj name="Prism 6" r:id="rId69" imgW="3608560" imgH="2535484" progId="Prism6.Document">
                    <p:embed/>
                    <p:pic>
                      <p:nvPicPr>
                        <p:cNvPr id="803" name="개체 802">
                          <a:extLst>
                            <a:ext uri="{FF2B5EF4-FFF2-40B4-BE49-F238E27FC236}">
                              <a16:creationId xmlns:a16="http://schemas.microsoft.com/office/drawing/2014/main" id="{8E2767A5-096E-48B5-A6FC-04AE408D9B62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>
                        <a:blip r:embed="rId70"/>
                        <a:stretch>
                          <a:fillRect/>
                        </a:stretch>
                      </p:blipFill>
                      <p:spPr>
                        <a:xfrm>
                          <a:off x="4811638" y="7022701"/>
                          <a:ext cx="900000" cy="432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0" name="TextBox 539">
              <a:extLst>
                <a:ext uri="{FF2B5EF4-FFF2-40B4-BE49-F238E27FC236}">
                  <a16:creationId xmlns:a16="http://schemas.microsoft.com/office/drawing/2014/main" id="{2962F152-AEFF-435E-BEE6-4FD009A994F7}"/>
                </a:ext>
              </a:extLst>
            </p:cNvPr>
            <p:cNvSpPr txBox="1"/>
            <p:nvPr/>
          </p:nvSpPr>
          <p:spPr>
            <a:xfrm rot="16200000">
              <a:off x="4436711" y="7096921"/>
              <a:ext cx="72405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p-c-Jun/B23</a:t>
              </a:r>
            </a:p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(Nucleus)</a:t>
              </a:r>
              <a:endParaRPr lang="ko-KR" altLang="en-US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5" name="Text Box 49">
              <a:extLst>
                <a:ext uri="{FF2B5EF4-FFF2-40B4-BE49-F238E27FC236}">
                  <a16:creationId xmlns:a16="http://schemas.microsoft.com/office/drawing/2014/main" id="{3E6E0B99-8951-4C8F-B658-8F79E5BE3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5467211" y="7336656"/>
              <a:ext cx="385447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(h)</a:t>
              </a:r>
            </a:p>
          </p:txBody>
        </p:sp>
        <p:sp>
          <p:nvSpPr>
            <p:cNvPr id="622" name="TextBox 621">
              <a:extLst>
                <a:ext uri="{FF2B5EF4-FFF2-40B4-BE49-F238E27FC236}">
                  <a16:creationId xmlns:a16="http://schemas.microsoft.com/office/drawing/2014/main" id="{EF1AEB95-D589-47B7-831E-E2C59981FDB4}"/>
                </a:ext>
              </a:extLst>
            </p:cNvPr>
            <p:cNvSpPr txBox="1"/>
            <p:nvPr/>
          </p:nvSpPr>
          <p:spPr>
            <a:xfrm>
              <a:off x="5116879" y="6947423"/>
              <a:ext cx="309840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" b="1" dirty="0" err="1">
                  <a:latin typeface="Arial" pitchFamily="34" charset="0"/>
                  <a:cs typeface="Arial" pitchFamily="34" charset="0"/>
                </a:rPr>
                <a:t>n.s</a:t>
              </a:r>
              <a:r>
                <a:rPr lang="en-US" altLang="ko-KR" sz="400" b="1" dirty="0"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3" name="직선 연결선 622">
              <a:extLst>
                <a:ext uri="{FF2B5EF4-FFF2-40B4-BE49-F238E27FC236}">
                  <a16:creationId xmlns:a16="http://schemas.microsoft.com/office/drawing/2014/main" id="{994775DB-8023-4CBF-B216-72267260E0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4175" y="7047523"/>
              <a:ext cx="48042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6" name="TextBox 395">
            <a:extLst>
              <a:ext uri="{FF2B5EF4-FFF2-40B4-BE49-F238E27FC236}">
                <a16:creationId xmlns:a16="http://schemas.microsoft.com/office/drawing/2014/main" id="{7028FA6B-BE62-47C9-9F30-EDD9D2CEF062}"/>
              </a:ext>
            </a:extLst>
          </p:cNvPr>
          <p:cNvSpPr txBox="1"/>
          <p:nvPr/>
        </p:nvSpPr>
        <p:spPr>
          <a:xfrm>
            <a:off x="5452647" y="505681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3" name="그림 402">
            <a:extLst>
              <a:ext uri="{FF2B5EF4-FFF2-40B4-BE49-F238E27FC236}">
                <a16:creationId xmlns:a16="http://schemas.microsoft.com/office/drawing/2014/main" id="{ADC492AB-02D6-46DA-A107-48E7CA81172A}"/>
              </a:ext>
            </a:extLst>
          </p:cNvPr>
          <p:cNvPicPr preferRelativeResize="0">
            <a:picLocks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5659432"/>
            <a:ext cx="1108800" cy="169200"/>
          </a:xfrm>
          <a:prstGeom prst="rect">
            <a:avLst/>
          </a:prstGeom>
        </p:spPr>
      </p:pic>
      <p:pic>
        <p:nvPicPr>
          <p:cNvPr id="405" name="그림 404">
            <a:extLst>
              <a:ext uri="{FF2B5EF4-FFF2-40B4-BE49-F238E27FC236}">
                <a16:creationId xmlns:a16="http://schemas.microsoft.com/office/drawing/2014/main" id="{69C848A6-E782-4AAE-B301-BF2D9342F39A}"/>
              </a:ext>
            </a:extLst>
          </p:cNvPr>
          <p:cNvPicPr preferRelativeResize="0">
            <a:picLocks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453" y="6244211"/>
            <a:ext cx="1108800" cy="304615"/>
          </a:xfrm>
          <a:prstGeom prst="rect">
            <a:avLst/>
          </a:prstGeom>
        </p:spPr>
      </p:pic>
      <p:grpSp>
        <p:nvGrpSpPr>
          <p:cNvPr id="579" name="그룹 578">
            <a:extLst>
              <a:ext uri="{FF2B5EF4-FFF2-40B4-BE49-F238E27FC236}">
                <a16:creationId xmlns:a16="http://schemas.microsoft.com/office/drawing/2014/main" id="{7FFE8E5E-3CCF-48A5-8528-1A5AC426918A}"/>
              </a:ext>
            </a:extLst>
          </p:cNvPr>
          <p:cNvGrpSpPr/>
          <p:nvPr/>
        </p:nvGrpSpPr>
        <p:grpSpPr>
          <a:xfrm flipH="1">
            <a:off x="5286648" y="5207011"/>
            <a:ext cx="1044000" cy="45719"/>
            <a:chOff x="2969013" y="1402283"/>
            <a:chExt cx="39729" cy="20654"/>
          </a:xfrm>
        </p:grpSpPr>
        <p:cxnSp>
          <p:nvCxnSpPr>
            <p:cNvPr id="580" name="직선 연결선 579">
              <a:extLst>
                <a:ext uri="{FF2B5EF4-FFF2-40B4-BE49-F238E27FC236}">
                  <a16:creationId xmlns:a16="http://schemas.microsoft.com/office/drawing/2014/main" id="{39E93164-DFCE-4628-877E-1C7B8D575437}"/>
                </a:ext>
              </a:extLst>
            </p:cNvPr>
            <p:cNvCxnSpPr/>
            <p:nvPr/>
          </p:nvCxnSpPr>
          <p:spPr>
            <a:xfrm>
              <a:off x="2969013" y="1403649"/>
              <a:ext cx="397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직선 연결선 583">
              <a:extLst>
                <a:ext uri="{FF2B5EF4-FFF2-40B4-BE49-F238E27FC236}">
                  <a16:creationId xmlns:a16="http://schemas.microsoft.com/office/drawing/2014/main" id="{32D3F1B7-371F-477F-B19E-75587247FB16}"/>
                </a:ext>
              </a:extLst>
            </p:cNvPr>
            <p:cNvCxnSpPr/>
            <p:nvPr/>
          </p:nvCxnSpPr>
          <p:spPr>
            <a:xfrm flipH="1">
              <a:off x="2969013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직선 연결선 584">
              <a:extLst>
                <a:ext uri="{FF2B5EF4-FFF2-40B4-BE49-F238E27FC236}">
                  <a16:creationId xmlns:a16="http://schemas.microsoft.com/office/drawing/2014/main" id="{694C4B5D-789C-43BD-B394-E8C6C4BF39B2}"/>
                </a:ext>
              </a:extLst>
            </p:cNvPr>
            <p:cNvCxnSpPr/>
            <p:nvPr/>
          </p:nvCxnSpPr>
          <p:spPr>
            <a:xfrm flipH="1">
              <a:off x="3008742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6" name="직선 화살표 연결선 585"/>
          <p:cNvCxnSpPr/>
          <p:nvPr/>
        </p:nvCxnSpPr>
        <p:spPr>
          <a:xfrm>
            <a:off x="925566" y="259816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7" name="직선 화살표 연결선 586"/>
          <p:cNvCxnSpPr/>
          <p:nvPr/>
        </p:nvCxnSpPr>
        <p:spPr>
          <a:xfrm>
            <a:off x="925566" y="276164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0" name="직선 화살표 연결선 589"/>
          <p:cNvCxnSpPr/>
          <p:nvPr/>
        </p:nvCxnSpPr>
        <p:spPr>
          <a:xfrm>
            <a:off x="925566" y="297549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2" name="직선 화살표 연결선 591"/>
          <p:cNvCxnSpPr/>
          <p:nvPr/>
        </p:nvCxnSpPr>
        <p:spPr>
          <a:xfrm>
            <a:off x="925566" y="316660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3" name="직선 화살표 연결선 592"/>
          <p:cNvCxnSpPr/>
          <p:nvPr/>
        </p:nvCxnSpPr>
        <p:spPr>
          <a:xfrm>
            <a:off x="925566" y="338608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5" name="직선 화살표 연결선 594"/>
          <p:cNvCxnSpPr/>
          <p:nvPr/>
        </p:nvCxnSpPr>
        <p:spPr>
          <a:xfrm>
            <a:off x="925566" y="357164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6" name="직선 화살표 연결선 605"/>
          <p:cNvCxnSpPr/>
          <p:nvPr/>
        </p:nvCxnSpPr>
        <p:spPr>
          <a:xfrm>
            <a:off x="925566" y="378099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2" name="직선 화살표 연결선 631"/>
          <p:cNvCxnSpPr/>
          <p:nvPr/>
        </p:nvCxnSpPr>
        <p:spPr>
          <a:xfrm>
            <a:off x="925566" y="380937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3" name="직선 화살표 연결선 632"/>
          <p:cNvCxnSpPr/>
          <p:nvPr/>
        </p:nvCxnSpPr>
        <p:spPr>
          <a:xfrm>
            <a:off x="925566" y="392196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4" name="직선 화살표 연결선 633"/>
          <p:cNvCxnSpPr/>
          <p:nvPr/>
        </p:nvCxnSpPr>
        <p:spPr>
          <a:xfrm>
            <a:off x="925566" y="395521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5" name="직선 화살표 연결선 634"/>
          <p:cNvCxnSpPr/>
          <p:nvPr/>
        </p:nvCxnSpPr>
        <p:spPr>
          <a:xfrm>
            <a:off x="925566" y="414571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6" name="직선 화살표 연결선 635"/>
          <p:cNvCxnSpPr/>
          <p:nvPr/>
        </p:nvCxnSpPr>
        <p:spPr>
          <a:xfrm>
            <a:off x="925566" y="421346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7" name="직선 화살표 연결선 636"/>
          <p:cNvCxnSpPr/>
          <p:nvPr/>
        </p:nvCxnSpPr>
        <p:spPr>
          <a:xfrm>
            <a:off x="925566" y="433673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8" name="직선 화살표 연결선 637"/>
          <p:cNvCxnSpPr/>
          <p:nvPr/>
        </p:nvCxnSpPr>
        <p:spPr>
          <a:xfrm>
            <a:off x="925566" y="438727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9" name="직선 화살표 연결선 638"/>
          <p:cNvCxnSpPr/>
          <p:nvPr/>
        </p:nvCxnSpPr>
        <p:spPr>
          <a:xfrm>
            <a:off x="925566" y="454521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0" name="직선 화살표 연결선 639"/>
          <p:cNvCxnSpPr/>
          <p:nvPr/>
        </p:nvCxnSpPr>
        <p:spPr>
          <a:xfrm>
            <a:off x="925566" y="475352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1" name="직선 화살표 연결선 640"/>
          <p:cNvCxnSpPr/>
          <p:nvPr/>
        </p:nvCxnSpPr>
        <p:spPr>
          <a:xfrm>
            <a:off x="3924275" y="258153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2" name="직선 화살표 연결선 641"/>
          <p:cNvCxnSpPr/>
          <p:nvPr/>
        </p:nvCxnSpPr>
        <p:spPr>
          <a:xfrm>
            <a:off x="3924275" y="276164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3" name="직선 화살표 연결선 642"/>
          <p:cNvCxnSpPr/>
          <p:nvPr/>
        </p:nvCxnSpPr>
        <p:spPr>
          <a:xfrm>
            <a:off x="3924275" y="298658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4" name="직선 화살표 연결선 643"/>
          <p:cNvCxnSpPr/>
          <p:nvPr/>
        </p:nvCxnSpPr>
        <p:spPr>
          <a:xfrm>
            <a:off x="3924275" y="317768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9" name="직선 화살표 연결선 648"/>
          <p:cNvCxnSpPr/>
          <p:nvPr/>
        </p:nvCxnSpPr>
        <p:spPr>
          <a:xfrm>
            <a:off x="3924275" y="336945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" name="직선 화살표 연결선 649"/>
          <p:cNvCxnSpPr/>
          <p:nvPr/>
        </p:nvCxnSpPr>
        <p:spPr>
          <a:xfrm>
            <a:off x="3924275" y="354326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2" name="직선 화살표 연결선 651"/>
          <p:cNvCxnSpPr/>
          <p:nvPr/>
        </p:nvCxnSpPr>
        <p:spPr>
          <a:xfrm>
            <a:off x="3924275" y="374058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" name="직선 화살표 연결선 655"/>
          <p:cNvCxnSpPr/>
          <p:nvPr/>
        </p:nvCxnSpPr>
        <p:spPr>
          <a:xfrm>
            <a:off x="3924275" y="376896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7" name="직선 화살표 연결선 656"/>
          <p:cNvCxnSpPr/>
          <p:nvPr/>
        </p:nvCxnSpPr>
        <p:spPr>
          <a:xfrm>
            <a:off x="3924275" y="393789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8" name="직선 화살표 연결선 657"/>
          <p:cNvCxnSpPr/>
          <p:nvPr/>
        </p:nvCxnSpPr>
        <p:spPr>
          <a:xfrm>
            <a:off x="3924275" y="397114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직선 화살표 연결선 658"/>
          <p:cNvCxnSpPr/>
          <p:nvPr/>
        </p:nvCxnSpPr>
        <p:spPr>
          <a:xfrm>
            <a:off x="3924275" y="414571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2" name="직선 화살표 연결선 671"/>
          <p:cNvCxnSpPr/>
          <p:nvPr/>
        </p:nvCxnSpPr>
        <p:spPr>
          <a:xfrm>
            <a:off x="3924275" y="421346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3" name="직선 화살표 연결선 672"/>
          <p:cNvCxnSpPr/>
          <p:nvPr/>
        </p:nvCxnSpPr>
        <p:spPr>
          <a:xfrm>
            <a:off x="3924275" y="435889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4" name="직선 화살표 연결선 673"/>
          <p:cNvCxnSpPr/>
          <p:nvPr/>
        </p:nvCxnSpPr>
        <p:spPr>
          <a:xfrm>
            <a:off x="3924275" y="440944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5" name="직선 화살표 연결선 674"/>
          <p:cNvCxnSpPr/>
          <p:nvPr/>
        </p:nvCxnSpPr>
        <p:spPr>
          <a:xfrm>
            <a:off x="3924275" y="454521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7" name="직선 화살표 연결선 686"/>
          <p:cNvCxnSpPr/>
          <p:nvPr/>
        </p:nvCxnSpPr>
        <p:spPr>
          <a:xfrm>
            <a:off x="3924275" y="477015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" name="TextBox 716">
            <a:extLst>
              <a:ext uri="{FF2B5EF4-FFF2-40B4-BE49-F238E27FC236}">
                <a16:creationId xmlns:a16="http://schemas.microsoft.com/office/drawing/2014/main" id="{3BCED193-4563-4A71-9C1E-2E7A9EC43221}"/>
              </a:ext>
            </a:extLst>
          </p:cNvPr>
          <p:cNvSpPr txBox="1"/>
          <p:nvPr/>
        </p:nvSpPr>
        <p:spPr>
          <a:xfrm>
            <a:off x="3556047" y="3094837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9" name="TextBox 718">
            <a:extLst>
              <a:ext uri="{FF2B5EF4-FFF2-40B4-BE49-F238E27FC236}">
                <a16:creationId xmlns:a16="http://schemas.microsoft.com/office/drawing/2014/main" id="{C68484F9-D72B-458B-9CBB-0DE199C5F408}"/>
              </a:ext>
            </a:extLst>
          </p:cNvPr>
          <p:cNvSpPr txBox="1"/>
          <p:nvPr/>
        </p:nvSpPr>
        <p:spPr>
          <a:xfrm>
            <a:off x="3556047" y="250032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0" name="TextBox 719">
            <a:extLst>
              <a:ext uri="{FF2B5EF4-FFF2-40B4-BE49-F238E27FC236}">
                <a16:creationId xmlns:a16="http://schemas.microsoft.com/office/drawing/2014/main" id="{A5C0B5F6-E34D-4AA4-8A65-3EAD4E0DD492}"/>
              </a:ext>
            </a:extLst>
          </p:cNvPr>
          <p:cNvSpPr txBox="1"/>
          <p:nvPr/>
        </p:nvSpPr>
        <p:spPr>
          <a:xfrm>
            <a:off x="3556047" y="267827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1" name="TextBox 720">
            <a:extLst>
              <a:ext uri="{FF2B5EF4-FFF2-40B4-BE49-F238E27FC236}">
                <a16:creationId xmlns:a16="http://schemas.microsoft.com/office/drawing/2014/main" id="{D67E540F-6E8B-483E-B245-D1B802FB1D78}"/>
              </a:ext>
            </a:extLst>
          </p:cNvPr>
          <p:cNvSpPr txBox="1"/>
          <p:nvPr/>
        </p:nvSpPr>
        <p:spPr>
          <a:xfrm>
            <a:off x="3556047" y="328665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2" name="TextBox 721">
            <a:extLst>
              <a:ext uri="{FF2B5EF4-FFF2-40B4-BE49-F238E27FC236}">
                <a16:creationId xmlns:a16="http://schemas.microsoft.com/office/drawing/2014/main" id="{876D8A16-34BD-4E59-B38C-79E850B2F90A}"/>
              </a:ext>
            </a:extLst>
          </p:cNvPr>
          <p:cNvSpPr txBox="1"/>
          <p:nvPr/>
        </p:nvSpPr>
        <p:spPr>
          <a:xfrm>
            <a:off x="3556047" y="346050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3" name="TextBox 722">
            <a:extLst>
              <a:ext uri="{FF2B5EF4-FFF2-40B4-BE49-F238E27FC236}">
                <a16:creationId xmlns:a16="http://schemas.microsoft.com/office/drawing/2014/main" id="{AE6A0C21-250F-4793-8835-161F7A02A7AE}"/>
              </a:ext>
            </a:extLst>
          </p:cNvPr>
          <p:cNvSpPr txBox="1"/>
          <p:nvPr/>
        </p:nvSpPr>
        <p:spPr>
          <a:xfrm>
            <a:off x="3556047" y="4302097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4" name="TextBox 723">
            <a:extLst>
              <a:ext uri="{FF2B5EF4-FFF2-40B4-BE49-F238E27FC236}">
                <a16:creationId xmlns:a16="http://schemas.microsoft.com/office/drawing/2014/main" id="{DE59FA9C-3661-4149-834E-E7EE7B60B5FA}"/>
              </a:ext>
            </a:extLst>
          </p:cNvPr>
          <p:cNvSpPr txBox="1"/>
          <p:nvPr/>
        </p:nvSpPr>
        <p:spPr>
          <a:xfrm>
            <a:off x="3556047" y="409796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5" name="TextBox 724">
            <a:extLst>
              <a:ext uri="{FF2B5EF4-FFF2-40B4-BE49-F238E27FC236}">
                <a16:creationId xmlns:a16="http://schemas.microsoft.com/office/drawing/2014/main" id="{03AA2AF0-5FAE-4785-859B-2AFEAB396E96}"/>
              </a:ext>
            </a:extLst>
          </p:cNvPr>
          <p:cNvSpPr txBox="1"/>
          <p:nvPr/>
        </p:nvSpPr>
        <p:spPr>
          <a:xfrm>
            <a:off x="3556047" y="367278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6" name="TextBox 725">
            <a:extLst>
              <a:ext uri="{FF2B5EF4-FFF2-40B4-BE49-F238E27FC236}">
                <a16:creationId xmlns:a16="http://schemas.microsoft.com/office/drawing/2014/main" id="{5B378137-CAC2-45EC-94A7-CD838BBD2F94}"/>
              </a:ext>
            </a:extLst>
          </p:cNvPr>
          <p:cNvSpPr txBox="1"/>
          <p:nvPr/>
        </p:nvSpPr>
        <p:spPr>
          <a:xfrm>
            <a:off x="3556047" y="386938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7" name="TextBox 726">
            <a:extLst>
              <a:ext uri="{FF2B5EF4-FFF2-40B4-BE49-F238E27FC236}">
                <a16:creationId xmlns:a16="http://schemas.microsoft.com/office/drawing/2014/main" id="{E4779811-D451-4467-B9CC-AFA24AC61D5C}"/>
              </a:ext>
            </a:extLst>
          </p:cNvPr>
          <p:cNvSpPr txBox="1"/>
          <p:nvPr/>
        </p:nvSpPr>
        <p:spPr>
          <a:xfrm>
            <a:off x="3530177" y="4468412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8" name="TextBox 727">
            <a:extLst>
              <a:ext uri="{FF2B5EF4-FFF2-40B4-BE49-F238E27FC236}">
                <a16:creationId xmlns:a16="http://schemas.microsoft.com/office/drawing/2014/main" id="{AA4857EA-BDC0-42CC-8636-6B13A33034DE}"/>
              </a:ext>
            </a:extLst>
          </p:cNvPr>
          <p:cNvSpPr txBox="1"/>
          <p:nvPr/>
        </p:nvSpPr>
        <p:spPr>
          <a:xfrm>
            <a:off x="3556047" y="468467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7" name="TextBox 486">
            <a:extLst>
              <a:ext uri="{FF2B5EF4-FFF2-40B4-BE49-F238E27FC236}">
                <a16:creationId xmlns:a16="http://schemas.microsoft.com/office/drawing/2014/main" id="{8268621A-6BDC-4D8E-8DCB-44BE951D5858}"/>
              </a:ext>
            </a:extLst>
          </p:cNvPr>
          <p:cNvSpPr txBox="1"/>
          <p:nvPr/>
        </p:nvSpPr>
        <p:spPr>
          <a:xfrm>
            <a:off x="920024" y="5195350"/>
            <a:ext cx="651549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Cytoplasm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8" name="TextBox 487">
            <a:extLst>
              <a:ext uri="{FF2B5EF4-FFF2-40B4-BE49-F238E27FC236}">
                <a16:creationId xmlns:a16="http://schemas.microsoft.com/office/drawing/2014/main" id="{81EDCACD-8A0F-4EC5-9265-9EEA78696572}"/>
              </a:ext>
            </a:extLst>
          </p:cNvPr>
          <p:cNvSpPr txBox="1"/>
          <p:nvPr/>
        </p:nvSpPr>
        <p:spPr>
          <a:xfrm>
            <a:off x="1531011" y="5195350"/>
            <a:ext cx="514138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Nucleus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91" name="그룹 490">
            <a:extLst>
              <a:ext uri="{FF2B5EF4-FFF2-40B4-BE49-F238E27FC236}">
                <a16:creationId xmlns:a16="http://schemas.microsoft.com/office/drawing/2014/main" id="{FCC2BA2A-1B95-4C1B-9974-0DC2F957570E}"/>
              </a:ext>
            </a:extLst>
          </p:cNvPr>
          <p:cNvGrpSpPr/>
          <p:nvPr/>
        </p:nvGrpSpPr>
        <p:grpSpPr>
          <a:xfrm flipH="1">
            <a:off x="986423" y="5345104"/>
            <a:ext cx="492863" cy="68754"/>
            <a:chOff x="2933843" y="1403165"/>
            <a:chExt cx="76440" cy="54000"/>
          </a:xfrm>
        </p:grpSpPr>
        <p:cxnSp>
          <p:nvCxnSpPr>
            <p:cNvPr id="492" name="직선 연결선 491">
              <a:extLst>
                <a:ext uri="{FF2B5EF4-FFF2-40B4-BE49-F238E27FC236}">
                  <a16:creationId xmlns:a16="http://schemas.microsoft.com/office/drawing/2014/main" id="{6DE689EC-2979-41E3-91A2-84915C8AD48C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직선 연결선 492">
              <a:extLst>
                <a:ext uri="{FF2B5EF4-FFF2-40B4-BE49-F238E27FC236}">
                  <a16:creationId xmlns:a16="http://schemas.microsoft.com/office/drawing/2014/main" id="{DE673130-AA5E-4D1E-9AC8-E1AECA6F9E7F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직선 연결선 493">
              <a:extLst>
                <a:ext uri="{FF2B5EF4-FFF2-40B4-BE49-F238E27FC236}">
                  <a16:creationId xmlns:a16="http://schemas.microsoft.com/office/drawing/2014/main" id="{99F891DC-8CA1-432E-94D3-E02D253E7F7F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5" name="그룹 494">
            <a:extLst>
              <a:ext uri="{FF2B5EF4-FFF2-40B4-BE49-F238E27FC236}">
                <a16:creationId xmlns:a16="http://schemas.microsoft.com/office/drawing/2014/main" id="{CB914C9E-4A59-416D-B9FD-4D4A9AE0F0D7}"/>
              </a:ext>
            </a:extLst>
          </p:cNvPr>
          <p:cNvGrpSpPr/>
          <p:nvPr/>
        </p:nvGrpSpPr>
        <p:grpSpPr>
          <a:xfrm flipH="1">
            <a:off x="1558178" y="5345104"/>
            <a:ext cx="469622" cy="73778"/>
            <a:chOff x="2933380" y="1399672"/>
            <a:chExt cx="76903" cy="55515"/>
          </a:xfrm>
        </p:grpSpPr>
        <p:cxnSp>
          <p:nvCxnSpPr>
            <p:cNvPr id="496" name="직선 연결선 495">
              <a:extLst>
                <a:ext uri="{FF2B5EF4-FFF2-40B4-BE49-F238E27FC236}">
                  <a16:creationId xmlns:a16="http://schemas.microsoft.com/office/drawing/2014/main" id="{98C9AC57-DB43-47E6-AD37-24A95421A22A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직선 연결선 496">
              <a:extLst>
                <a:ext uri="{FF2B5EF4-FFF2-40B4-BE49-F238E27FC236}">
                  <a16:creationId xmlns:a16="http://schemas.microsoft.com/office/drawing/2014/main" id="{753B4DAD-4E8A-4923-8F34-4D0B408FF38D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직선 연결선 497">
              <a:extLst>
                <a:ext uri="{FF2B5EF4-FFF2-40B4-BE49-F238E27FC236}">
                  <a16:creationId xmlns:a16="http://schemas.microsoft.com/office/drawing/2014/main" id="{BCD7F6CC-9125-4129-B259-532C02B4DDF0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9" name="Text Box 49">
            <a:extLst>
              <a:ext uri="{FF2B5EF4-FFF2-40B4-BE49-F238E27FC236}">
                <a16:creationId xmlns:a16="http://schemas.microsoft.com/office/drawing/2014/main" id="{86E6BC24-DAAA-4870-B35F-BF82F854032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46923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00" name="Text Box 49">
            <a:extLst>
              <a:ext uri="{FF2B5EF4-FFF2-40B4-BE49-F238E27FC236}">
                <a16:creationId xmlns:a16="http://schemas.microsoft.com/office/drawing/2014/main" id="{555470CF-0D8A-4F60-ADE9-E4B8A933C63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61429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01" name="Text Box 49">
            <a:extLst>
              <a:ext uri="{FF2B5EF4-FFF2-40B4-BE49-F238E27FC236}">
                <a16:creationId xmlns:a16="http://schemas.microsoft.com/office/drawing/2014/main" id="{82AAFAB5-0D9F-42C4-BD8F-3A4A491AF23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50591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02" name="Text Box 49">
            <a:extLst>
              <a:ext uri="{FF2B5EF4-FFF2-40B4-BE49-F238E27FC236}">
                <a16:creationId xmlns:a16="http://schemas.microsoft.com/office/drawing/2014/main" id="{E6EB5DA2-08A5-4C13-BD84-6E60CC09CF2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74913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504" name="Text Box 49">
            <a:extLst>
              <a:ext uri="{FF2B5EF4-FFF2-40B4-BE49-F238E27FC236}">
                <a16:creationId xmlns:a16="http://schemas.microsoft.com/office/drawing/2014/main" id="{BAE92773-5EBD-4B0D-A683-F7622F63EC7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10631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05" name="Text Box 49">
            <a:extLst>
              <a:ext uri="{FF2B5EF4-FFF2-40B4-BE49-F238E27FC236}">
                <a16:creationId xmlns:a16="http://schemas.microsoft.com/office/drawing/2014/main" id="{86CE6803-4C3E-4A46-BAC5-1783447CF33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625137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06" name="Text Box 49">
            <a:extLst>
              <a:ext uri="{FF2B5EF4-FFF2-40B4-BE49-F238E27FC236}">
                <a16:creationId xmlns:a16="http://schemas.microsoft.com/office/drawing/2014/main" id="{88FAE738-F8D0-42A7-8887-938B2077C7E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714299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07" name="Text Box 49">
            <a:extLst>
              <a:ext uri="{FF2B5EF4-FFF2-40B4-BE49-F238E27FC236}">
                <a16:creationId xmlns:a16="http://schemas.microsoft.com/office/drawing/2014/main" id="{F3E5DFB0-8EA2-41F9-B578-2EA59D02A71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838621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598" name="그림 597">
            <a:extLst>
              <a:ext uri="{FF2B5EF4-FFF2-40B4-BE49-F238E27FC236}">
                <a16:creationId xmlns:a16="http://schemas.microsoft.com/office/drawing/2014/main" id="{5AD03AF5-6EAC-4DB8-81A9-63BD1B7CE119}"/>
              </a:ext>
            </a:extLst>
          </p:cNvPr>
          <p:cNvPicPr preferRelativeResize="0">
            <a:picLocks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6972116"/>
            <a:ext cx="1108800" cy="169200"/>
          </a:xfrm>
          <a:prstGeom prst="rect">
            <a:avLst/>
          </a:prstGeom>
        </p:spPr>
      </p:pic>
      <p:pic>
        <p:nvPicPr>
          <p:cNvPr id="599" name="그림 598">
            <a:extLst>
              <a:ext uri="{FF2B5EF4-FFF2-40B4-BE49-F238E27FC236}">
                <a16:creationId xmlns:a16="http://schemas.microsoft.com/office/drawing/2014/main" id="{3F2D6371-B9BA-43C4-B6F7-D3248009D122}"/>
              </a:ext>
            </a:extLst>
          </p:cNvPr>
          <p:cNvPicPr preferRelativeResize="0">
            <a:picLocks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6790451"/>
            <a:ext cx="1108800" cy="169200"/>
          </a:xfrm>
          <a:prstGeom prst="rect">
            <a:avLst/>
          </a:prstGeom>
        </p:spPr>
      </p:pic>
      <p:pic>
        <p:nvPicPr>
          <p:cNvPr id="602" name="그림 601">
            <a:extLst>
              <a:ext uri="{FF2B5EF4-FFF2-40B4-BE49-F238E27FC236}">
                <a16:creationId xmlns:a16="http://schemas.microsoft.com/office/drawing/2014/main" id="{26E4E72D-434B-4B11-8D7E-EEE66761BA19}"/>
              </a:ext>
            </a:extLst>
          </p:cNvPr>
          <p:cNvPicPr preferRelativeResize="0">
            <a:picLocks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5473986"/>
            <a:ext cx="1108800" cy="169200"/>
          </a:xfrm>
          <a:prstGeom prst="rect">
            <a:avLst/>
          </a:prstGeom>
        </p:spPr>
      </p:pic>
      <p:pic>
        <p:nvPicPr>
          <p:cNvPr id="604" name="그림 603">
            <a:extLst>
              <a:ext uri="{FF2B5EF4-FFF2-40B4-BE49-F238E27FC236}">
                <a16:creationId xmlns:a16="http://schemas.microsoft.com/office/drawing/2014/main" id="{BE568F05-6062-400E-BB0D-6FDDF7910525}"/>
              </a:ext>
            </a:extLst>
          </p:cNvPr>
          <p:cNvPicPr preferRelativeResize="0">
            <a:picLocks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5659432"/>
            <a:ext cx="1108800" cy="169200"/>
          </a:xfrm>
          <a:prstGeom prst="rect">
            <a:avLst/>
          </a:prstGeom>
        </p:spPr>
      </p:pic>
      <p:sp>
        <p:nvSpPr>
          <p:cNvPr id="489" name="TextBox 488">
            <a:extLst>
              <a:ext uri="{FF2B5EF4-FFF2-40B4-BE49-F238E27FC236}">
                <a16:creationId xmlns:a16="http://schemas.microsoft.com/office/drawing/2014/main" id="{A7979BCB-B49D-4B09-A888-CDB60F0D4802}"/>
              </a:ext>
            </a:extLst>
          </p:cNvPr>
          <p:cNvSpPr txBox="1"/>
          <p:nvPr/>
        </p:nvSpPr>
        <p:spPr>
          <a:xfrm>
            <a:off x="453695" y="5260771"/>
            <a:ext cx="674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LPS </a:t>
            </a:r>
          </a:p>
          <a:p>
            <a:pPr algn="ctr"/>
            <a:r>
              <a:rPr lang="en-US" altLang="ko-KR" sz="500" b="1" dirty="0">
                <a:latin typeface="Arial" panose="020B0604020202020204" pitchFamily="34" charset="0"/>
                <a:cs typeface="Arial" panose="020B0604020202020204" pitchFamily="34" charset="0"/>
              </a:rPr>
              <a:t>(100 ng/ml)</a:t>
            </a:r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CDDC87FF-51A2-4325-8867-91109C782DCD}"/>
              </a:ext>
            </a:extLst>
          </p:cNvPr>
          <p:cNvPicPr preferRelativeResize="0">
            <a:picLocks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18" y="6585350"/>
            <a:ext cx="1108800" cy="169200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11A88D42-1BC2-4498-8AC2-008383613EE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" t="5778" r="72370" b="91846"/>
          <a:stretch/>
        </p:blipFill>
        <p:spPr>
          <a:xfrm>
            <a:off x="964218" y="6039140"/>
            <a:ext cx="1108800" cy="169200"/>
          </a:xfrm>
          <a:prstGeom prst="rect">
            <a:avLst/>
          </a:prstGeom>
        </p:spPr>
      </p:pic>
      <p:sp>
        <p:nvSpPr>
          <p:cNvPr id="392" name="TextBox 391">
            <a:extLst>
              <a:ext uri="{FF2B5EF4-FFF2-40B4-BE49-F238E27FC236}">
                <a16:creationId xmlns:a16="http://schemas.microsoft.com/office/drawing/2014/main" id="{1B224213-3CED-47F5-A81C-3F5919FA2822}"/>
              </a:ext>
            </a:extLst>
          </p:cNvPr>
          <p:cNvSpPr txBox="1"/>
          <p:nvPr/>
        </p:nvSpPr>
        <p:spPr>
          <a:xfrm>
            <a:off x="1206286" y="5056810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29" name="그림 528">
            <a:extLst>
              <a:ext uri="{FF2B5EF4-FFF2-40B4-BE49-F238E27FC236}">
                <a16:creationId xmlns:a16="http://schemas.microsoft.com/office/drawing/2014/main" id="{C70D1683-D2D9-4B3C-AB1F-9BFEA742FE4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" t="73816" r="71356" b="22897"/>
          <a:stretch/>
        </p:blipFill>
        <p:spPr>
          <a:xfrm>
            <a:off x="964218" y="5857818"/>
            <a:ext cx="1108800" cy="169200"/>
          </a:xfrm>
          <a:prstGeom prst="rect">
            <a:avLst/>
          </a:prstGeom>
        </p:spPr>
      </p:pic>
      <p:sp>
        <p:nvSpPr>
          <p:cNvPr id="398" name="TextBox 397">
            <a:extLst>
              <a:ext uri="{FF2B5EF4-FFF2-40B4-BE49-F238E27FC236}">
                <a16:creationId xmlns:a16="http://schemas.microsoft.com/office/drawing/2014/main" id="{39A8308B-C742-4722-8844-436F75F8922E}"/>
              </a:ext>
            </a:extLst>
          </p:cNvPr>
          <p:cNvSpPr txBox="1"/>
          <p:nvPr/>
        </p:nvSpPr>
        <p:spPr>
          <a:xfrm>
            <a:off x="540500" y="565943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9" name="TextBox 398">
            <a:extLst>
              <a:ext uri="{FF2B5EF4-FFF2-40B4-BE49-F238E27FC236}">
                <a16:creationId xmlns:a16="http://schemas.microsoft.com/office/drawing/2014/main" id="{121F0743-D4B0-42F6-AFB2-36823552192A}"/>
              </a:ext>
            </a:extLst>
          </p:cNvPr>
          <p:cNvSpPr txBox="1"/>
          <p:nvPr/>
        </p:nvSpPr>
        <p:spPr>
          <a:xfrm>
            <a:off x="540500" y="544627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0" name="TextBox 399">
            <a:extLst>
              <a:ext uri="{FF2B5EF4-FFF2-40B4-BE49-F238E27FC236}">
                <a16:creationId xmlns:a16="http://schemas.microsoft.com/office/drawing/2014/main" id="{E07BBB15-C57C-404A-95E2-2E7C23922D00}"/>
              </a:ext>
            </a:extLst>
          </p:cNvPr>
          <p:cNvSpPr txBox="1"/>
          <p:nvPr/>
        </p:nvSpPr>
        <p:spPr>
          <a:xfrm>
            <a:off x="540500" y="6039140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4C7505B0-86A4-4370-BEEA-F08681D4CB16}"/>
              </a:ext>
            </a:extLst>
          </p:cNvPr>
          <p:cNvSpPr txBox="1"/>
          <p:nvPr/>
        </p:nvSpPr>
        <p:spPr>
          <a:xfrm>
            <a:off x="475720" y="5857818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0" name="TextBox 489">
            <a:extLst>
              <a:ext uri="{FF2B5EF4-FFF2-40B4-BE49-F238E27FC236}">
                <a16:creationId xmlns:a16="http://schemas.microsoft.com/office/drawing/2014/main" id="{77A80DC0-6472-4F71-B432-986F108858CF}"/>
              </a:ext>
            </a:extLst>
          </p:cNvPr>
          <p:cNvSpPr txBox="1"/>
          <p:nvPr/>
        </p:nvSpPr>
        <p:spPr>
          <a:xfrm>
            <a:off x="475720" y="6779367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Symbol" panose="05050102010706020507" pitchFamily="18" charset="2"/>
                <a:cs typeface="Arial" pitchFamily="34" charset="0"/>
              </a:rPr>
              <a:t>a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-Tubulin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FE0FFA33-0EE2-4B57-86AE-2E9F44DED4DA}"/>
              </a:ext>
            </a:extLst>
          </p:cNvPr>
          <p:cNvSpPr txBox="1"/>
          <p:nvPr/>
        </p:nvSpPr>
        <p:spPr>
          <a:xfrm>
            <a:off x="593988" y="6983200"/>
            <a:ext cx="3536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B23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F7E6E8BD-FDC7-490A-9D03-1D6BA3034702}"/>
              </a:ext>
            </a:extLst>
          </p:cNvPr>
          <p:cNvSpPr txBox="1"/>
          <p:nvPr/>
        </p:nvSpPr>
        <p:spPr>
          <a:xfrm>
            <a:off x="508504" y="6574266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32" name="그룹 531">
            <a:extLst>
              <a:ext uri="{FF2B5EF4-FFF2-40B4-BE49-F238E27FC236}">
                <a16:creationId xmlns:a16="http://schemas.microsoft.com/office/drawing/2014/main" id="{7FFE8E5E-3CCF-48A5-8528-1A5AC426918A}"/>
              </a:ext>
            </a:extLst>
          </p:cNvPr>
          <p:cNvGrpSpPr/>
          <p:nvPr/>
        </p:nvGrpSpPr>
        <p:grpSpPr>
          <a:xfrm flipH="1">
            <a:off x="987387" y="5211183"/>
            <a:ext cx="1044000" cy="45719"/>
            <a:chOff x="2969013" y="1402283"/>
            <a:chExt cx="39729" cy="20654"/>
          </a:xfrm>
        </p:grpSpPr>
        <p:cxnSp>
          <p:nvCxnSpPr>
            <p:cNvPr id="538" name="직선 연결선 537">
              <a:extLst>
                <a:ext uri="{FF2B5EF4-FFF2-40B4-BE49-F238E27FC236}">
                  <a16:creationId xmlns:a16="http://schemas.microsoft.com/office/drawing/2014/main" id="{39E93164-DFCE-4628-877E-1C7B8D575437}"/>
                </a:ext>
              </a:extLst>
            </p:cNvPr>
            <p:cNvCxnSpPr/>
            <p:nvPr/>
          </p:nvCxnSpPr>
          <p:spPr>
            <a:xfrm>
              <a:off x="2969013" y="1403649"/>
              <a:ext cx="397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직선 연결선 538">
              <a:extLst>
                <a:ext uri="{FF2B5EF4-FFF2-40B4-BE49-F238E27FC236}">
                  <a16:creationId xmlns:a16="http://schemas.microsoft.com/office/drawing/2014/main" id="{32D3F1B7-371F-477F-B19E-75587247FB16}"/>
                </a:ext>
              </a:extLst>
            </p:cNvPr>
            <p:cNvCxnSpPr/>
            <p:nvPr/>
          </p:nvCxnSpPr>
          <p:spPr>
            <a:xfrm flipH="1">
              <a:off x="2969013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2" name="직선 연결선 541">
              <a:extLst>
                <a:ext uri="{FF2B5EF4-FFF2-40B4-BE49-F238E27FC236}">
                  <a16:creationId xmlns:a16="http://schemas.microsoft.com/office/drawing/2014/main" id="{694C4B5D-789C-43BD-B394-E8C6C4BF39B2}"/>
                </a:ext>
              </a:extLst>
            </p:cNvPr>
            <p:cNvCxnSpPr/>
            <p:nvPr/>
          </p:nvCxnSpPr>
          <p:spPr>
            <a:xfrm flipH="1">
              <a:off x="3008742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9" name="직선 화살표 연결선 728"/>
          <p:cNvCxnSpPr/>
          <p:nvPr/>
        </p:nvCxnSpPr>
        <p:spPr>
          <a:xfrm>
            <a:off x="917480" y="553313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4" name="직선 화살표 연결선 733"/>
          <p:cNvCxnSpPr/>
          <p:nvPr/>
        </p:nvCxnSpPr>
        <p:spPr>
          <a:xfrm>
            <a:off x="917480" y="574649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5" name="직선 화살표 연결선 734"/>
          <p:cNvCxnSpPr/>
          <p:nvPr/>
        </p:nvCxnSpPr>
        <p:spPr>
          <a:xfrm>
            <a:off x="917480" y="594371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6" name="직선 화살표 연결선 735"/>
          <p:cNvCxnSpPr/>
          <p:nvPr/>
        </p:nvCxnSpPr>
        <p:spPr>
          <a:xfrm>
            <a:off x="917480" y="612373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직선 화살표 연결선 736"/>
          <p:cNvCxnSpPr/>
          <p:nvPr/>
        </p:nvCxnSpPr>
        <p:spPr>
          <a:xfrm>
            <a:off x="917480" y="633788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9" name="직선 화살표 연결선 738"/>
          <p:cNvCxnSpPr/>
          <p:nvPr/>
        </p:nvCxnSpPr>
        <p:spPr>
          <a:xfrm>
            <a:off x="917480" y="665825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1" name="직선 화살표 연결선 740"/>
          <p:cNvCxnSpPr/>
          <p:nvPr/>
        </p:nvCxnSpPr>
        <p:spPr>
          <a:xfrm>
            <a:off x="917480" y="686111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6" name="직선 화살표 연결선 745"/>
          <p:cNvCxnSpPr/>
          <p:nvPr/>
        </p:nvCxnSpPr>
        <p:spPr>
          <a:xfrm>
            <a:off x="917480" y="706951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959022" y="6292877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" name="TextBox 777">
            <a:extLst>
              <a:ext uri="{FF2B5EF4-FFF2-40B4-BE49-F238E27FC236}">
                <a16:creationId xmlns:a16="http://schemas.microsoft.com/office/drawing/2014/main" id="{D5536903-9107-46EF-A62B-D076864ECECA}"/>
              </a:ext>
            </a:extLst>
          </p:cNvPr>
          <p:cNvSpPr txBox="1"/>
          <p:nvPr/>
        </p:nvSpPr>
        <p:spPr>
          <a:xfrm>
            <a:off x="499992" y="6247872"/>
            <a:ext cx="4476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n-US" altLang="ko-KR" sz="5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Fos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0" name="Text Box 49">
            <a:extLst>
              <a:ext uri="{FF2B5EF4-FFF2-40B4-BE49-F238E27FC236}">
                <a16:creationId xmlns:a16="http://schemas.microsoft.com/office/drawing/2014/main" id="{0710AEF7-8ACE-4C7B-9F54-E998108DD19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2789934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81" name="Text Box 49">
            <a:extLst>
              <a:ext uri="{FF2B5EF4-FFF2-40B4-BE49-F238E27FC236}">
                <a16:creationId xmlns:a16="http://schemas.microsoft.com/office/drawing/2014/main" id="{6ED9A2C3-3FCC-4887-AFD4-7394A2CC59B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3186227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82" name="Text Box 49">
            <a:extLst>
              <a:ext uri="{FF2B5EF4-FFF2-40B4-BE49-F238E27FC236}">
                <a16:creationId xmlns:a16="http://schemas.microsoft.com/office/drawing/2014/main" id="{9CBA0F74-E073-4F7C-9513-31179EF4D81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3585273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83" name="Text Box 49">
            <a:extLst>
              <a:ext uri="{FF2B5EF4-FFF2-40B4-BE49-F238E27FC236}">
                <a16:creationId xmlns:a16="http://schemas.microsoft.com/office/drawing/2014/main" id="{8CE02AF3-F70A-4729-B771-4C0D37E885A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3978274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84" name="Text Box 49">
            <a:extLst>
              <a:ext uri="{FF2B5EF4-FFF2-40B4-BE49-F238E27FC236}">
                <a16:creationId xmlns:a16="http://schemas.microsoft.com/office/drawing/2014/main" id="{21DB9A74-D771-4561-BA8F-EBC74655906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4365359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785" name="Text Box 49">
            <a:extLst>
              <a:ext uri="{FF2B5EF4-FFF2-40B4-BE49-F238E27FC236}">
                <a16:creationId xmlns:a16="http://schemas.microsoft.com/office/drawing/2014/main" id="{66BFB2C7-3C13-4FC9-84AB-90DE219A1C0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29335" y="4772161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(min)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320679FC-AD21-4B30-B21C-92248D0F7678}"/>
              </a:ext>
            </a:extLst>
          </p:cNvPr>
          <p:cNvSpPr txBox="1"/>
          <p:nvPr/>
        </p:nvSpPr>
        <p:spPr>
          <a:xfrm>
            <a:off x="2605905" y="5195350"/>
            <a:ext cx="922965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Nucleus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10" name="그룹 509">
            <a:extLst>
              <a:ext uri="{FF2B5EF4-FFF2-40B4-BE49-F238E27FC236}">
                <a16:creationId xmlns:a16="http://schemas.microsoft.com/office/drawing/2014/main" id="{FC43E699-4C5B-40A7-A482-FF050A49FB9D}"/>
              </a:ext>
            </a:extLst>
          </p:cNvPr>
          <p:cNvGrpSpPr/>
          <p:nvPr/>
        </p:nvGrpSpPr>
        <p:grpSpPr>
          <a:xfrm flipH="1">
            <a:off x="2240417" y="5345104"/>
            <a:ext cx="492863" cy="68754"/>
            <a:chOff x="2933843" y="1403165"/>
            <a:chExt cx="76440" cy="54000"/>
          </a:xfrm>
        </p:grpSpPr>
        <p:cxnSp>
          <p:nvCxnSpPr>
            <p:cNvPr id="511" name="직선 연결선 510">
              <a:extLst>
                <a:ext uri="{FF2B5EF4-FFF2-40B4-BE49-F238E27FC236}">
                  <a16:creationId xmlns:a16="http://schemas.microsoft.com/office/drawing/2014/main" id="{24F9969D-8644-4405-937D-A1F51D0FA79C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직선 연결선 511">
              <a:extLst>
                <a:ext uri="{FF2B5EF4-FFF2-40B4-BE49-F238E27FC236}">
                  <a16:creationId xmlns:a16="http://schemas.microsoft.com/office/drawing/2014/main" id="{3EEF5804-FAF2-4EF0-B3A3-8A923C89A365}"/>
                </a:ext>
              </a:extLst>
            </p:cNvPr>
            <p:cNvCxnSpPr/>
            <p:nvPr/>
          </p:nvCxnSpPr>
          <p:spPr>
            <a:xfrm>
              <a:off x="2933843" y="1403165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직선 연결선 512">
              <a:extLst>
                <a:ext uri="{FF2B5EF4-FFF2-40B4-BE49-F238E27FC236}">
                  <a16:creationId xmlns:a16="http://schemas.microsoft.com/office/drawing/2014/main" id="{A530EF83-DCF4-44A8-8B36-E53B795C44F6}"/>
                </a:ext>
              </a:extLst>
            </p:cNvPr>
            <p:cNvCxnSpPr/>
            <p:nvPr/>
          </p:nvCxnSpPr>
          <p:spPr>
            <a:xfrm>
              <a:off x="3009592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" name="그룹 513">
            <a:extLst>
              <a:ext uri="{FF2B5EF4-FFF2-40B4-BE49-F238E27FC236}">
                <a16:creationId xmlns:a16="http://schemas.microsoft.com/office/drawing/2014/main" id="{6AA71AC9-8DA1-4A40-BCF5-0D05A6D031DA}"/>
              </a:ext>
            </a:extLst>
          </p:cNvPr>
          <p:cNvGrpSpPr/>
          <p:nvPr/>
        </p:nvGrpSpPr>
        <p:grpSpPr>
          <a:xfrm flipH="1">
            <a:off x="2812172" y="5345104"/>
            <a:ext cx="469622" cy="73778"/>
            <a:chOff x="2933380" y="1399672"/>
            <a:chExt cx="76903" cy="55515"/>
          </a:xfrm>
        </p:grpSpPr>
        <p:cxnSp>
          <p:nvCxnSpPr>
            <p:cNvPr id="515" name="직선 연결선 514">
              <a:extLst>
                <a:ext uri="{FF2B5EF4-FFF2-40B4-BE49-F238E27FC236}">
                  <a16:creationId xmlns:a16="http://schemas.microsoft.com/office/drawing/2014/main" id="{2A828948-E7BB-4477-B091-02003E44D5DC}"/>
                </a:ext>
              </a:extLst>
            </p:cNvPr>
            <p:cNvCxnSpPr/>
            <p:nvPr/>
          </p:nvCxnSpPr>
          <p:spPr>
            <a:xfrm>
              <a:off x="2934166" y="1403648"/>
              <a:ext cx="7611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직선 연결선 515">
              <a:extLst>
                <a:ext uri="{FF2B5EF4-FFF2-40B4-BE49-F238E27FC236}">
                  <a16:creationId xmlns:a16="http://schemas.microsoft.com/office/drawing/2014/main" id="{9A3A3222-8D02-4DA5-93C5-C5525B2731D6}"/>
                </a:ext>
              </a:extLst>
            </p:cNvPr>
            <p:cNvCxnSpPr/>
            <p:nvPr/>
          </p:nvCxnSpPr>
          <p:spPr>
            <a:xfrm>
              <a:off x="2933380" y="1399672"/>
              <a:ext cx="0" cy="5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직선 연결선 516">
              <a:extLst>
                <a:ext uri="{FF2B5EF4-FFF2-40B4-BE49-F238E27FC236}">
                  <a16:creationId xmlns:a16="http://schemas.microsoft.com/office/drawing/2014/main" id="{5FBAFCC0-A0F0-4BCC-983D-F6FAF7039AE7}"/>
                </a:ext>
              </a:extLst>
            </p:cNvPr>
            <p:cNvCxnSpPr/>
            <p:nvPr/>
          </p:nvCxnSpPr>
          <p:spPr>
            <a:xfrm>
              <a:off x="3009129" y="1403648"/>
              <a:ext cx="0" cy="515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8" name="Text Box 49">
            <a:extLst>
              <a:ext uri="{FF2B5EF4-FFF2-40B4-BE49-F238E27FC236}">
                <a16:creationId xmlns:a16="http://schemas.microsoft.com/office/drawing/2014/main" id="{3D02BE0B-9B7E-480F-ADC2-FE405BCDC13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200917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19" name="Text Box 49">
            <a:extLst>
              <a:ext uri="{FF2B5EF4-FFF2-40B4-BE49-F238E27FC236}">
                <a16:creationId xmlns:a16="http://schemas.microsoft.com/office/drawing/2014/main" id="{18CC9E00-BFD2-446E-9993-CA2AE5C9CD9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15423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20" name="Text Box 49">
            <a:extLst>
              <a:ext uri="{FF2B5EF4-FFF2-40B4-BE49-F238E27FC236}">
                <a16:creationId xmlns:a16="http://schemas.microsoft.com/office/drawing/2014/main" id="{F67AF206-AD78-43A7-8231-7476ED0BE43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404585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21" name="Text Box 49">
            <a:extLst>
              <a:ext uri="{FF2B5EF4-FFF2-40B4-BE49-F238E27FC236}">
                <a16:creationId xmlns:a16="http://schemas.microsoft.com/office/drawing/2014/main" id="{D04EFF9B-9C12-4E8E-83E4-44BAEDDC1DD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528907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523" name="Text Box 49">
            <a:extLst>
              <a:ext uri="{FF2B5EF4-FFF2-40B4-BE49-F238E27FC236}">
                <a16:creationId xmlns:a16="http://schemas.microsoft.com/office/drawing/2014/main" id="{F26A4832-435E-482D-9734-BC5E8E33933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764625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</p:txBody>
      </p:sp>
      <p:sp>
        <p:nvSpPr>
          <p:cNvPr id="524" name="Text Box 49">
            <a:extLst>
              <a:ext uri="{FF2B5EF4-FFF2-40B4-BE49-F238E27FC236}">
                <a16:creationId xmlns:a16="http://schemas.microsoft.com/office/drawing/2014/main" id="{17D72773-12F7-4CAC-A08C-95A6E819281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79131" y="5325108"/>
            <a:ext cx="26367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25" name="Text Box 49">
            <a:extLst>
              <a:ext uri="{FF2B5EF4-FFF2-40B4-BE49-F238E27FC236}">
                <a16:creationId xmlns:a16="http://schemas.microsoft.com/office/drawing/2014/main" id="{B343C8AD-BAD6-4F31-9A68-2828E789AB7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68293" y="5325108"/>
            <a:ext cx="28433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  <p:sp>
        <p:nvSpPr>
          <p:cNvPr id="526" name="Text Box 49">
            <a:extLst>
              <a:ext uri="{FF2B5EF4-FFF2-40B4-BE49-F238E27FC236}">
                <a16:creationId xmlns:a16="http://schemas.microsoft.com/office/drawing/2014/main" id="{FFD009E2-9D90-4F6E-B90C-61D6FA8D67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092615" y="5325108"/>
            <a:ext cx="28534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6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527" name="TextBox 526">
            <a:extLst>
              <a:ext uri="{FF2B5EF4-FFF2-40B4-BE49-F238E27FC236}">
                <a16:creationId xmlns:a16="http://schemas.microsoft.com/office/drawing/2014/main" id="{9C8E8997-EFAB-4D4F-8DC0-C511A55F2C50}"/>
              </a:ext>
            </a:extLst>
          </p:cNvPr>
          <p:cNvSpPr txBox="1"/>
          <p:nvPr/>
        </p:nvSpPr>
        <p:spPr>
          <a:xfrm>
            <a:off x="2039607" y="5195350"/>
            <a:ext cx="922965" cy="184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Cytoplasm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00" name="그림 599">
            <a:extLst>
              <a:ext uri="{FF2B5EF4-FFF2-40B4-BE49-F238E27FC236}">
                <a16:creationId xmlns:a16="http://schemas.microsoft.com/office/drawing/2014/main" id="{21F75F93-CAD7-477F-8F6E-CE9F936E836B}"/>
              </a:ext>
            </a:extLst>
          </p:cNvPr>
          <p:cNvPicPr preferRelativeResize="0">
            <a:picLocks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1" y="6972116"/>
            <a:ext cx="1108800" cy="169200"/>
          </a:xfrm>
          <a:prstGeom prst="rect">
            <a:avLst/>
          </a:prstGeom>
        </p:spPr>
      </p:pic>
      <p:pic>
        <p:nvPicPr>
          <p:cNvPr id="601" name="그림 600">
            <a:extLst>
              <a:ext uri="{FF2B5EF4-FFF2-40B4-BE49-F238E27FC236}">
                <a16:creationId xmlns:a16="http://schemas.microsoft.com/office/drawing/2014/main" id="{D99CCC72-3EB4-4C97-BF2B-902EB5136A88}"/>
              </a:ext>
            </a:extLst>
          </p:cNvPr>
          <p:cNvPicPr preferRelativeResize="0">
            <a:picLocks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1" y="6790451"/>
            <a:ext cx="1108800" cy="169200"/>
          </a:xfrm>
          <a:prstGeom prst="rect">
            <a:avLst/>
          </a:prstGeom>
        </p:spPr>
      </p:pic>
      <p:pic>
        <p:nvPicPr>
          <p:cNvPr id="603" name="그림 602">
            <a:extLst>
              <a:ext uri="{FF2B5EF4-FFF2-40B4-BE49-F238E27FC236}">
                <a16:creationId xmlns:a16="http://schemas.microsoft.com/office/drawing/2014/main" id="{669B061F-45AE-40DA-AB88-3CD79EF95A23}"/>
              </a:ext>
            </a:extLst>
          </p:cNvPr>
          <p:cNvPicPr preferRelativeResize="0">
            <a:picLocks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1" y="5473986"/>
            <a:ext cx="1108800" cy="169200"/>
          </a:xfrm>
          <a:prstGeom prst="rect">
            <a:avLst/>
          </a:prstGeom>
        </p:spPr>
      </p:pic>
      <p:pic>
        <p:nvPicPr>
          <p:cNvPr id="605" name="그림 604">
            <a:extLst>
              <a:ext uri="{FF2B5EF4-FFF2-40B4-BE49-F238E27FC236}">
                <a16:creationId xmlns:a16="http://schemas.microsoft.com/office/drawing/2014/main" id="{A40DB6CD-16F0-4ACE-8495-B67C7E5C256A}"/>
              </a:ext>
            </a:extLst>
          </p:cNvPr>
          <p:cNvPicPr preferRelativeResize="0">
            <a:picLocks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1" y="5659432"/>
            <a:ext cx="1108800" cy="1692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6E5C805-1A31-47C8-BD8B-736669934BD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4"/>
          <a:srcRect t="9035"/>
          <a:stretch/>
        </p:blipFill>
        <p:spPr>
          <a:xfrm>
            <a:off x="2206871" y="6039140"/>
            <a:ext cx="1108800" cy="167909"/>
          </a:xfrm>
          <a:prstGeom prst="rect">
            <a:avLst/>
          </a:prstGeom>
        </p:spPr>
      </p:pic>
      <p:pic>
        <p:nvPicPr>
          <p:cNvPr id="533" name="그림 532">
            <a:extLst>
              <a:ext uri="{FF2B5EF4-FFF2-40B4-BE49-F238E27FC236}">
                <a16:creationId xmlns:a16="http://schemas.microsoft.com/office/drawing/2014/main" id="{0912E2B6-18AE-4AFE-8C0B-863C15AE219E}"/>
              </a:ext>
            </a:extLst>
          </p:cNvPr>
          <p:cNvPicPr preferRelativeResize="0">
            <a:picLocks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871" y="6585350"/>
            <a:ext cx="1108800" cy="169200"/>
          </a:xfrm>
          <a:prstGeom prst="rect">
            <a:avLst/>
          </a:prstGeom>
        </p:spPr>
      </p:pic>
      <p:grpSp>
        <p:nvGrpSpPr>
          <p:cNvPr id="23" name="그룹 22"/>
          <p:cNvGrpSpPr/>
          <p:nvPr/>
        </p:nvGrpSpPr>
        <p:grpSpPr>
          <a:xfrm>
            <a:off x="2394703" y="7093155"/>
            <a:ext cx="1136406" cy="687362"/>
            <a:chOff x="2582020" y="6874273"/>
            <a:chExt cx="1136406" cy="687362"/>
          </a:xfrm>
        </p:grpSpPr>
        <p:graphicFrame>
          <p:nvGraphicFramePr>
            <p:cNvPr id="750" name="개체 749">
              <a:extLst>
                <a:ext uri="{FF2B5EF4-FFF2-40B4-BE49-F238E27FC236}">
                  <a16:creationId xmlns:a16="http://schemas.microsoft.com/office/drawing/2014/main" id="{063D0171-D08D-46E0-9662-389A2AB745D2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2691220" y="7028441"/>
            <a:ext cx="900000" cy="43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58" name="Prism 6" r:id="rId86" imgW="3608560" imgH="2535484" progId="Prism6.Document">
                    <p:embed/>
                  </p:oleObj>
                </mc:Choice>
                <mc:Fallback>
                  <p:oleObj name="Prism 6" r:id="rId86" imgW="3608560" imgH="2535484" progId="Prism6.Document">
                    <p:embed/>
                    <p:pic>
                      <p:nvPicPr>
                        <p:cNvPr id="750" name="개체 749">
                          <a:extLst>
                            <a:ext uri="{FF2B5EF4-FFF2-40B4-BE49-F238E27FC236}">
                              <a16:creationId xmlns:a16="http://schemas.microsoft.com/office/drawing/2014/main" id="{063D0171-D08D-46E0-9662-389A2AB745D2}"/>
                            </a:ext>
                          </a:extLst>
                        </p:cNvPr>
                        <p:cNvPicPr preferRelativeResize="0"/>
                        <p:nvPr/>
                      </p:nvPicPr>
                      <p:blipFill>
                        <a:blip r:embed="rId87"/>
                        <a:stretch>
                          <a:fillRect/>
                        </a:stretch>
                      </p:blipFill>
                      <p:spPr>
                        <a:xfrm>
                          <a:off x="2691220" y="7028441"/>
                          <a:ext cx="900000" cy="432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5" name="TextBox 794">
              <a:extLst>
                <a:ext uri="{FF2B5EF4-FFF2-40B4-BE49-F238E27FC236}">
                  <a16:creationId xmlns:a16="http://schemas.microsoft.com/office/drawing/2014/main" id="{1B5750C2-A99A-44EB-91FE-EA8D9A8A31D0}"/>
                </a:ext>
              </a:extLst>
            </p:cNvPr>
            <p:cNvSpPr txBox="1"/>
            <p:nvPr/>
          </p:nvSpPr>
          <p:spPr>
            <a:xfrm rot="16200000">
              <a:off x="2346061" y="7110232"/>
              <a:ext cx="68736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c-</a:t>
              </a:r>
              <a:r>
                <a:rPr lang="en-US" altLang="ko-KR" sz="400" b="1" kern="0" dirty="0" err="1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Fos</a:t>
              </a: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/B23</a:t>
              </a:r>
            </a:p>
            <a:p>
              <a:pPr algn="ctr"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(Nucleus)</a:t>
              </a:r>
              <a:endParaRPr lang="ko-KR" altLang="en-US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7" name="Text Box 49">
              <a:extLst>
                <a:ext uri="{FF2B5EF4-FFF2-40B4-BE49-F238E27FC236}">
                  <a16:creationId xmlns:a16="http://schemas.microsoft.com/office/drawing/2014/main" id="{8C167A17-68E6-4964-A071-D182F019E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3332979" y="7339848"/>
              <a:ext cx="385447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latinLnBrk="0">
                <a:defRPr/>
              </a:pPr>
              <a:r>
                <a:rPr lang="en-US" altLang="ko-KR" sz="400" b="1" kern="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rPr>
                <a:t>(min)</a:t>
              </a:r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4C72C209-1412-455E-99E4-9002B6B3E2CA}"/>
                </a:ext>
              </a:extLst>
            </p:cNvPr>
            <p:cNvSpPr txBox="1"/>
            <p:nvPr/>
          </p:nvSpPr>
          <p:spPr>
            <a:xfrm>
              <a:off x="3008443" y="6947423"/>
              <a:ext cx="309840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" b="1" dirty="0" err="1">
                  <a:latin typeface="Arial" pitchFamily="34" charset="0"/>
                  <a:cs typeface="Arial" pitchFamily="34" charset="0"/>
                </a:rPr>
                <a:t>n.s</a:t>
              </a:r>
              <a:r>
                <a:rPr lang="en-US" altLang="ko-KR" sz="400" b="1" dirty="0">
                  <a:latin typeface="Arial" pitchFamily="34" charset="0"/>
                  <a:cs typeface="Arial" pitchFamily="34" charset="0"/>
                </a:rPr>
                <a:t>.</a:t>
              </a:r>
              <a:endParaRPr lang="ko-KR" altLang="en-US" sz="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27" name="직선 연결선 626">
              <a:extLst>
                <a:ext uri="{FF2B5EF4-FFF2-40B4-BE49-F238E27FC236}">
                  <a16:creationId xmlns:a16="http://schemas.microsoft.com/office/drawing/2014/main" id="{28A8C01C-0116-4E17-AB6F-04E203F8A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8085" y="7047523"/>
              <a:ext cx="480423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3" name="TextBox 392">
            <a:extLst>
              <a:ext uri="{FF2B5EF4-FFF2-40B4-BE49-F238E27FC236}">
                <a16:creationId xmlns:a16="http://schemas.microsoft.com/office/drawing/2014/main" id="{D4252D58-21C3-45EE-ADAB-7F1C06F39C3C}"/>
              </a:ext>
            </a:extLst>
          </p:cNvPr>
          <p:cNvSpPr txBox="1"/>
          <p:nvPr/>
        </p:nvSpPr>
        <p:spPr>
          <a:xfrm>
            <a:off x="2436255" y="505681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1567B3-E7A0-4A1E-AF3B-5C5E04F01038}"/>
              </a:ext>
            </a:extLst>
          </p:cNvPr>
          <p:cNvPicPr preferRelativeResize="0">
            <a:picLocks/>
          </p:cNvPicPr>
          <p:nvPr/>
        </p:nvPicPr>
        <p:blipFill>
          <a:blip r:embed="rId88"/>
          <a:stretch>
            <a:fillRect/>
          </a:stretch>
        </p:blipFill>
        <p:spPr>
          <a:xfrm>
            <a:off x="2206871" y="5857818"/>
            <a:ext cx="1108800" cy="169200"/>
          </a:xfrm>
          <a:prstGeom prst="rect">
            <a:avLst/>
          </a:prstGeom>
        </p:spPr>
      </p:pic>
      <p:grpSp>
        <p:nvGrpSpPr>
          <p:cNvPr id="544" name="그룹 543">
            <a:extLst>
              <a:ext uri="{FF2B5EF4-FFF2-40B4-BE49-F238E27FC236}">
                <a16:creationId xmlns:a16="http://schemas.microsoft.com/office/drawing/2014/main" id="{7FFE8E5E-3CCF-48A5-8528-1A5AC426918A}"/>
              </a:ext>
            </a:extLst>
          </p:cNvPr>
          <p:cNvGrpSpPr/>
          <p:nvPr/>
        </p:nvGrpSpPr>
        <p:grpSpPr>
          <a:xfrm flipH="1">
            <a:off x="2244357" y="5207011"/>
            <a:ext cx="1044000" cy="45719"/>
            <a:chOff x="2969013" y="1402283"/>
            <a:chExt cx="39729" cy="20654"/>
          </a:xfrm>
        </p:grpSpPr>
        <p:cxnSp>
          <p:nvCxnSpPr>
            <p:cNvPr id="547" name="직선 연결선 546">
              <a:extLst>
                <a:ext uri="{FF2B5EF4-FFF2-40B4-BE49-F238E27FC236}">
                  <a16:creationId xmlns:a16="http://schemas.microsoft.com/office/drawing/2014/main" id="{39E93164-DFCE-4628-877E-1C7B8D575437}"/>
                </a:ext>
              </a:extLst>
            </p:cNvPr>
            <p:cNvCxnSpPr/>
            <p:nvPr/>
          </p:nvCxnSpPr>
          <p:spPr>
            <a:xfrm>
              <a:off x="2969013" y="1403649"/>
              <a:ext cx="3972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직선 연결선 547">
              <a:extLst>
                <a:ext uri="{FF2B5EF4-FFF2-40B4-BE49-F238E27FC236}">
                  <a16:creationId xmlns:a16="http://schemas.microsoft.com/office/drawing/2014/main" id="{32D3F1B7-371F-477F-B19E-75587247FB16}"/>
                </a:ext>
              </a:extLst>
            </p:cNvPr>
            <p:cNvCxnSpPr/>
            <p:nvPr/>
          </p:nvCxnSpPr>
          <p:spPr>
            <a:xfrm flipH="1">
              <a:off x="2969013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직선 연결선 550">
              <a:extLst>
                <a:ext uri="{FF2B5EF4-FFF2-40B4-BE49-F238E27FC236}">
                  <a16:creationId xmlns:a16="http://schemas.microsoft.com/office/drawing/2014/main" id="{694C4B5D-789C-43BD-B394-E8C6C4BF39B2}"/>
                </a:ext>
              </a:extLst>
            </p:cNvPr>
            <p:cNvCxnSpPr/>
            <p:nvPr/>
          </p:nvCxnSpPr>
          <p:spPr>
            <a:xfrm flipH="1">
              <a:off x="3008742" y="1402283"/>
              <a:ext cx="0" cy="206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6" name="직선 화살표 연결선 785"/>
          <p:cNvCxnSpPr/>
          <p:nvPr/>
        </p:nvCxnSpPr>
        <p:spPr>
          <a:xfrm>
            <a:off x="2155679" y="552758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7" name="직선 화살표 연결선 786"/>
          <p:cNvCxnSpPr/>
          <p:nvPr/>
        </p:nvCxnSpPr>
        <p:spPr>
          <a:xfrm>
            <a:off x="2155679" y="574095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8" name="직선 화살표 연결선 787"/>
          <p:cNvCxnSpPr/>
          <p:nvPr/>
        </p:nvCxnSpPr>
        <p:spPr>
          <a:xfrm>
            <a:off x="2155679" y="593817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9" name="직선 화살표 연결선 788"/>
          <p:cNvCxnSpPr/>
          <p:nvPr/>
        </p:nvCxnSpPr>
        <p:spPr>
          <a:xfrm>
            <a:off x="2155679" y="611819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0" name="직선 화살표 연결선 789"/>
          <p:cNvCxnSpPr/>
          <p:nvPr/>
        </p:nvCxnSpPr>
        <p:spPr>
          <a:xfrm>
            <a:off x="2155679" y="634356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3" name="직선 화살표 연결선 792"/>
          <p:cNvCxnSpPr/>
          <p:nvPr/>
        </p:nvCxnSpPr>
        <p:spPr>
          <a:xfrm>
            <a:off x="2155679" y="665271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4" name="직선 화살표 연결선 793"/>
          <p:cNvCxnSpPr/>
          <p:nvPr/>
        </p:nvCxnSpPr>
        <p:spPr>
          <a:xfrm>
            <a:off x="2155679" y="685557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8" name="직선 화살표 연결선 797"/>
          <p:cNvCxnSpPr/>
          <p:nvPr/>
        </p:nvCxnSpPr>
        <p:spPr>
          <a:xfrm>
            <a:off x="2155679" y="706396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9" name="직선 연결선 798"/>
          <p:cNvCxnSpPr/>
          <p:nvPr/>
        </p:nvCxnSpPr>
        <p:spPr>
          <a:xfrm>
            <a:off x="2197221" y="6298555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0" name="직선 화살표 연결선 799"/>
          <p:cNvCxnSpPr/>
          <p:nvPr/>
        </p:nvCxnSpPr>
        <p:spPr>
          <a:xfrm>
            <a:off x="5203166" y="554975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1" name="직선 화살표 연결선 800"/>
          <p:cNvCxnSpPr/>
          <p:nvPr/>
        </p:nvCxnSpPr>
        <p:spPr>
          <a:xfrm>
            <a:off x="5203166" y="572432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2" name="직선 화살표 연결선 801"/>
          <p:cNvCxnSpPr/>
          <p:nvPr/>
        </p:nvCxnSpPr>
        <p:spPr>
          <a:xfrm>
            <a:off x="5203166" y="593817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4" name="직선 화살표 연결선 803"/>
          <p:cNvCxnSpPr/>
          <p:nvPr/>
        </p:nvCxnSpPr>
        <p:spPr>
          <a:xfrm>
            <a:off x="5203166" y="608494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6" name="직선 화살표 연결선 805"/>
          <p:cNvCxnSpPr/>
          <p:nvPr/>
        </p:nvCxnSpPr>
        <p:spPr>
          <a:xfrm>
            <a:off x="5203166" y="631794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8" name="직선 화살표 연결선 807"/>
          <p:cNvCxnSpPr/>
          <p:nvPr/>
        </p:nvCxnSpPr>
        <p:spPr>
          <a:xfrm>
            <a:off x="5203166" y="666933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0" name="직선 화살표 연결선 809"/>
          <p:cNvCxnSpPr/>
          <p:nvPr/>
        </p:nvCxnSpPr>
        <p:spPr>
          <a:xfrm>
            <a:off x="5203166" y="686111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1" name="직선 화살표 연결선 810"/>
          <p:cNvCxnSpPr/>
          <p:nvPr/>
        </p:nvCxnSpPr>
        <p:spPr>
          <a:xfrm>
            <a:off x="5203166" y="705288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2" name="직선 연결선 811"/>
          <p:cNvCxnSpPr/>
          <p:nvPr/>
        </p:nvCxnSpPr>
        <p:spPr>
          <a:xfrm>
            <a:off x="5244708" y="6272939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5" name="TextBox 834">
            <a:extLst>
              <a:ext uri="{FF2B5EF4-FFF2-40B4-BE49-F238E27FC236}">
                <a16:creationId xmlns:a16="http://schemas.microsoft.com/office/drawing/2014/main" id="{A7979BCB-B49D-4B09-A888-CDB60F0D4802}"/>
              </a:ext>
            </a:extLst>
          </p:cNvPr>
          <p:cNvSpPr txBox="1"/>
          <p:nvPr/>
        </p:nvSpPr>
        <p:spPr>
          <a:xfrm>
            <a:off x="3506226" y="5262273"/>
            <a:ext cx="6749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anose="020B0604020202020204" pitchFamily="34" charset="0"/>
                <a:cs typeface="Arial" panose="020B0604020202020204" pitchFamily="34" charset="0"/>
              </a:rPr>
              <a:t>LPS </a:t>
            </a:r>
          </a:p>
          <a:p>
            <a:pPr algn="ctr"/>
            <a:r>
              <a:rPr lang="en-US" altLang="ko-KR" sz="500" b="1" dirty="0">
                <a:latin typeface="Arial" panose="020B0604020202020204" pitchFamily="34" charset="0"/>
                <a:cs typeface="Arial" panose="020B0604020202020204" pitchFamily="34" charset="0"/>
              </a:rPr>
              <a:t>(100 ng/ml)</a:t>
            </a:r>
            <a:endParaRPr lang="ko-KR" altLang="en-US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6" name="TextBox 835">
            <a:extLst>
              <a:ext uri="{FF2B5EF4-FFF2-40B4-BE49-F238E27FC236}">
                <a16:creationId xmlns:a16="http://schemas.microsoft.com/office/drawing/2014/main" id="{39A8308B-C742-4722-8844-436F75F8922E}"/>
              </a:ext>
            </a:extLst>
          </p:cNvPr>
          <p:cNvSpPr txBox="1"/>
          <p:nvPr/>
        </p:nvSpPr>
        <p:spPr>
          <a:xfrm>
            <a:off x="3576201" y="563876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7" name="TextBox 836">
            <a:extLst>
              <a:ext uri="{FF2B5EF4-FFF2-40B4-BE49-F238E27FC236}">
                <a16:creationId xmlns:a16="http://schemas.microsoft.com/office/drawing/2014/main" id="{121F0743-D4B0-42F6-AFB2-36823552192A}"/>
              </a:ext>
            </a:extLst>
          </p:cNvPr>
          <p:cNvSpPr txBox="1"/>
          <p:nvPr/>
        </p:nvSpPr>
        <p:spPr>
          <a:xfrm>
            <a:off x="3576201" y="546440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8" name="TextBox 837">
            <a:extLst>
              <a:ext uri="{FF2B5EF4-FFF2-40B4-BE49-F238E27FC236}">
                <a16:creationId xmlns:a16="http://schemas.microsoft.com/office/drawing/2014/main" id="{E07BBB15-C57C-404A-95E2-2E7C23922D00}"/>
              </a:ext>
            </a:extLst>
          </p:cNvPr>
          <p:cNvSpPr txBox="1"/>
          <p:nvPr/>
        </p:nvSpPr>
        <p:spPr>
          <a:xfrm>
            <a:off x="3576201" y="604064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9" name="TextBox 838">
            <a:extLst>
              <a:ext uri="{FF2B5EF4-FFF2-40B4-BE49-F238E27FC236}">
                <a16:creationId xmlns:a16="http://schemas.microsoft.com/office/drawing/2014/main" id="{4C7505B0-86A4-4370-BEEA-F08681D4CB16}"/>
              </a:ext>
            </a:extLst>
          </p:cNvPr>
          <p:cNvSpPr txBox="1"/>
          <p:nvPr/>
        </p:nvSpPr>
        <p:spPr>
          <a:xfrm>
            <a:off x="3511421" y="5870404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1" name="TextBox 840">
            <a:extLst>
              <a:ext uri="{FF2B5EF4-FFF2-40B4-BE49-F238E27FC236}">
                <a16:creationId xmlns:a16="http://schemas.microsoft.com/office/drawing/2014/main" id="{77A80DC0-6472-4F71-B432-986F108858CF}"/>
              </a:ext>
            </a:extLst>
          </p:cNvPr>
          <p:cNvSpPr txBox="1"/>
          <p:nvPr/>
        </p:nvSpPr>
        <p:spPr>
          <a:xfrm>
            <a:off x="3511421" y="6780869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Symbol" panose="05050102010706020507" pitchFamily="18" charset="2"/>
                <a:cs typeface="Arial" pitchFamily="34" charset="0"/>
              </a:rPr>
              <a:t>a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-Tubulin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2" name="TextBox 841">
            <a:extLst>
              <a:ext uri="{FF2B5EF4-FFF2-40B4-BE49-F238E27FC236}">
                <a16:creationId xmlns:a16="http://schemas.microsoft.com/office/drawing/2014/main" id="{FE0FFA33-0EE2-4B57-86AE-2E9F44DED4DA}"/>
              </a:ext>
            </a:extLst>
          </p:cNvPr>
          <p:cNvSpPr txBox="1"/>
          <p:nvPr/>
        </p:nvSpPr>
        <p:spPr>
          <a:xfrm>
            <a:off x="3629689" y="6962534"/>
            <a:ext cx="3536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B23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3" name="TextBox 842">
            <a:extLst>
              <a:ext uri="{FF2B5EF4-FFF2-40B4-BE49-F238E27FC236}">
                <a16:creationId xmlns:a16="http://schemas.microsoft.com/office/drawing/2014/main" id="{F7E6E8BD-FDC7-490A-9D03-1D6BA3034702}"/>
              </a:ext>
            </a:extLst>
          </p:cNvPr>
          <p:cNvSpPr txBox="1"/>
          <p:nvPr/>
        </p:nvSpPr>
        <p:spPr>
          <a:xfrm>
            <a:off x="3544205" y="6575768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44" name="직선 화살표 연결선 843"/>
          <p:cNvCxnSpPr/>
          <p:nvPr/>
        </p:nvCxnSpPr>
        <p:spPr>
          <a:xfrm>
            <a:off x="3953181" y="555125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5" name="직선 화살표 연결선 844"/>
          <p:cNvCxnSpPr/>
          <p:nvPr/>
        </p:nvCxnSpPr>
        <p:spPr>
          <a:xfrm>
            <a:off x="3953181" y="5725826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6" name="직선 화살표 연결선 845"/>
          <p:cNvCxnSpPr/>
          <p:nvPr/>
        </p:nvCxnSpPr>
        <p:spPr>
          <a:xfrm>
            <a:off x="3953181" y="595630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7" name="직선 화살표 연결선 846"/>
          <p:cNvCxnSpPr/>
          <p:nvPr/>
        </p:nvCxnSpPr>
        <p:spPr>
          <a:xfrm>
            <a:off x="3953181" y="612523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8" name="직선 화살표 연결선 847"/>
          <p:cNvCxnSpPr/>
          <p:nvPr/>
        </p:nvCxnSpPr>
        <p:spPr>
          <a:xfrm>
            <a:off x="3953181" y="635621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0" name="직선 화살표 연결선 849"/>
          <p:cNvCxnSpPr/>
          <p:nvPr/>
        </p:nvCxnSpPr>
        <p:spPr>
          <a:xfrm>
            <a:off x="3953181" y="665975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1" name="직선 화살표 연결선 850"/>
          <p:cNvCxnSpPr/>
          <p:nvPr/>
        </p:nvCxnSpPr>
        <p:spPr>
          <a:xfrm>
            <a:off x="3953181" y="686261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9" name="개체 808">
            <a:extLst>
              <a:ext uri="{FF2B5EF4-FFF2-40B4-BE49-F238E27FC236}">
                <a16:creationId xmlns:a16="http://schemas.microsoft.com/office/drawing/2014/main" id="{0C4F2E46-FA9E-49C1-BD05-02FBFF74238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725282" y="7250612"/>
          <a:ext cx="90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9" name="Prism 6" r:id="rId89" imgW="3608560" imgH="2535484" progId="Prism6.Document">
                  <p:embed/>
                </p:oleObj>
              </mc:Choice>
              <mc:Fallback>
                <p:oleObj name="Prism 6" r:id="rId89" imgW="3608560" imgH="2535484" progId="Prism6.Document">
                  <p:embed/>
                  <p:pic>
                    <p:nvPicPr>
                      <p:cNvPr id="809" name="개체 808">
                        <a:extLst>
                          <a:ext uri="{FF2B5EF4-FFF2-40B4-BE49-F238E27FC236}">
                            <a16:creationId xmlns:a16="http://schemas.microsoft.com/office/drawing/2014/main" id="{0C4F2E46-FA9E-49C1-BD05-02FBFF742389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90"/>
                      <a:stretch>
                        <a:fillRect/>
                      </a:stretch>
                    </p:blipFill>
                    <p:spPr>
                      <a:xfrm>
                        <a:off x="3725282" y="7250612"/>
                        <a:ext cx="900000" cy="43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4" name="Text Box 49">
            <a:extLst>
              <a:ext uri="{FF2B5EF4-FFF2-40B4-BE49-F238E27FC236}">
                <a16:creationId xmlns:a16="http://schemas.microsoft.com/office/drawing/2014/main" id="{77C1A3EA-23FC-4FD4-8040-64BE34BD0AD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378354" y="7555538"/>
            <a:ext cx="3854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(h)</a:t>
            </a:r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5ABD293F-6885-4381-A2A5-5B3C5F2D9599}"/>
              </a:ext>
            </a:extLst>
          </p:cNvPr>
          <p:cNvSpPr txBox="1"/>
          <p:nvPr/>
        </p:nvSpPr>
        <p:spPr>
          <a:xfrm rot="16200000">
            <a:off x="3385601" y="7338455"/>
            <a:ext cx="642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p-p65/B23</a:t>
            </a:r>
          </a:p>
          <a:p>
            <a:pPr algn="ctr" latinLnBrk="0">
              <a:defRPr/>
            </a:pPr>
            <a:r>
              <a:rPr lang="en-US" altLang="ko-KR" sz="4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(Nucleus)</a:t>
            </a:r>
            <a:endParaRPr lang="ko-KR" altLang="en-US" sz="4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4" name="TextBox 623">
            <a:extLst>
              <a:ext uri="{FF2B5EF4-FFF2-40B4-BE49-F238E27FC236}">
                <a16:creationId xmlns:a16="http://schemas.microsoft.com/office/drawing/2014/main" id="{D6ED990C-B82F-495D-BC9F-20066199484D}"/>
              </a:ext>
            </a:extLst>
          </p:cNvPr>
          <p:cNvSpPr txBox="1"/>
          <p:nvPr/>
        </p:nvSpPr>
        <p:spPr>
          <a:xfrm>
            <a:off x="4030033" y="7166305"/>
            <a:ext cx="30984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" b="1" dirty="0" err="1">
                <a:latin typeface="Arial" pitchFamily="34" charset="0"/>
                <a:cs typeface="Arial" pitchFamily="34" charset="0"/>
              </a:rPr>
              <a:t>n.s</a:t>
            </a:r>
            <a:r>
              <a:rPr lang="en-US" altLang="ko-KR" sz="400" b="1" dirty="0">
                <a:latin typeface="Arial" pitchFamily="34" charset="0"/>
                <a:cs typeface="Arial" pitchFamily="34" charset="0"/>
              </a:rPr>
              <a:t>.</a:t>
            </a:r>
            <a:endParaRPr lang="ko-KR" altLang="en-US" sz="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25" name="직선 연결선 624">
            <a:extLst>
              <a:ext uri="{FF2B5EF4-FFF2-40B4-BE49-F238E27FC236}">
                <a16:creationId xmlns:a16="http://schemas.microsoft.com/office/drawing/2014/main" id="{F840C10D-75A5-4A3C-AD36-5D47F627500D}"/>
              </a:ext>
            </a:extLst>
          </p:cNvPr>
          <p:cNvCxnSpPr>
            <a:cxnSpLocks/>
          </p:cNvCxnSpPr>
          <p:nvPr/>
        </p:nvCxnSpPr>
        <p:spPr>
          <a:xfrm flipH="1">
            <a:off x="3932339" y="7266405"/>
            <a:ext cx="480423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2" name="직선 화살표 연결선 851"/>
          <p:cNvCxnSpPr/>
          <p:nvPr/>
        </p:nvCxnSpPr>
        <p:spPr>
          <a:xfrm>
            <a:off x="3967201" y="704330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3" name="직선 연결선 852"/>
          <p:cNvCxnSpPr/>
          <p:nvPr/>
        </p:nvCxnSpPr>
        <p:spPr>
          <a:xfrm>
            <a:off x="3994723" y="6311209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4" name="TextBox 853">
            <a:extLst>
              <a:ext uri="{FF2B5EF4-FFF2-40B4-BE49-F238E27FC236}">
                <a16:creationId xmlns:a16="http://schemas.microsoft.com/office/drawing/2014/main" id="{D5536903-9107-46EF-A62B-D076864ECECA}"/>
              </a:ext>
            </a:extLst>
          </p:cNvPr>
          <p:cNvSpPr txBox="1"/>
          <p:nvPr/>
        </p:nvSpPr>
        <p:spPr>
          <a:xfrm>
            <a:off x="3535693" y="6266204"/>
            <a:ext cx="4476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n-US" altLang="ko-KR" sz="5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Fos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3" name="그림 502">
            <a:extLst>
              <a:ext uri="{FF2B5EF4-FFF2-40B4-BE49-F238E27FC236}">
                <a16:creationId xmlns:a16="http://schemas.microsoft.com/office/drawing/2014/main" id="{D0CAFB6A-306A-4E35-B409-4F6EB2554A2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59" b="16043"/>
          <a:stretch/>
        </p:blipFill>
        <p:spPr>
          <a:xfrm>
            <a:off x="1072767" y="1537157"/>
            <a:ext cx="1857600" cy="216000"/>
          </a:xfrm>
          <a:prstGeom prst="rect">
            <a:avLst/>
          </a:prstGeom>
        </p:spPr>
      </p:pic>
      <p:pic>
        <p:nvPicPr>
          <p:cNvPr id="621" name="그림 620">
            <a:extLst>
              <a:ext uri="{FF2B5EF4-FFF2-40B4-BE49-F238E27FC236}">
                <a16:creationId xmlns:a16="http://schemas.microsoft.com/office/drawing/2014/main" id="{D2D9FB0F-5D75-4950-A97C-983071DFB338}"/>
              </a:ext>
            </a:extLst>
          </p:cNvPr>
          <p:cNvPicPr>
            <a:picLocks noChangeAspect="1"/>
          </p:cNvPicPr>
          <p:nvPr/>
        </p:nvPicPr>
        <p:blipFill rotWithShape="1"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" t="7298" r="70676" b="87698"/>
          <a:stretch/>
        </p:blipFill>
        <p:spPr>
          <a:xfrm>
            <a:off x="966615" y="6256665"/>
            <a:ext cx="1108800" cy="285699"/>
          </a:xfrm>
          <a:prstGeom prst="rect">
            <a:avLst/>
          </a:prstGeom>
        </p:spPr>
      </p:pic>
      <p:pic>
        <p:nvPicPr>
          <p:cNvPr id="710" name="그림 709">
            <a:extLst>
              <a:ext uri="{FF2B5EF4-FFF2-40B4-BE49-F238E27FC236}">
                <a16:creationId xmlns:a16="http://schemas.microsoft.com/office/drawing/2014/main" id="{1B75C3FB-BE75-4F96-9DE0-F5EEE772EE4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" t="18113" r="71487" b="76883"/>
          <a:stretch/>
        </p:blipFill>
        <p:spPr>
          <a:xfrm>
            <a:off x="2204886" y="6245061"/>
            <a:ext cx="1108800" cy="284400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DDBCC46-0616-485C-87A1-4DD812566503}"/>
              </a:ext>
            </a:extLst>
          </p:cNvPr>
          <p:cNvPicPr preferRelativeResize="0">
            <a:picLocks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789" y="6593147"/>
            <a:ext cx="1108800" cy="169200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52F71301-D0D7-4C13-81E4-47CE7FE23431}"/>
              </a:ext>
            </a:extLst>
          </p:cNvPr>
          <p:cNvPicPr preferRelativeResize="0">
            <a:picLocks/>
          </p:cNvPicPr>
          <p:nvPr/>
        </p:nvPicPr>
        <p:blipFill>
          <a:blip r:embed="rId95"/>
          <a:stretch>
            <a:fillRect/>
          </a:stretch>
        </p:blipFill>
        <p:spPr>
          <a:xfrm>
            <a:off x="5253453" y="6577555"/>
            <a:ext cx="1108800" cy="169200"/>
          </a:xfrm>
          <a:prstGeom prst="rect">
            <a:avLst/>
          </a:prstGeom>
        </p:spPr>
      </p:pic>
      <p:pic>
        <p:nvPicPr>
          <p:cNvPr id="485" name="그림 484">
            <a:extLst>
              <a:ext uri="{FF2B5EF4-FFF2-40B4-BE49-F238E27FC236}">
                <a16:creationId xmlns:a16="http://schemas.microsoft.com/office/drawing/2014/main" id="{EF94FC6D-6AB2-43D3-8760-DCBBC494151F}"/>
              </a:ext>
            </a:extLst>
          </p:cNvPr>
          <p:cNvPicPr preferRelativeResize="0">
            <a:picLocks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0" y="3699039"/>
            <a:ext cx="1195200" cy="169200"/>
          </a:xfrm>
          <a:prstGeom prst="rect">
            <a:avLst/>
          </a:prstGeom>
        </p:spPr>
      </p:pic>
      <p:pic>
        <p:nvPicPr>
          <p:cNvPr id="486" name="그림 485">
            <a:extLst>
              <a:ext uri="{FF2B5EF4-FFF2-40B4-BE49-F238E27FC236}">
                <a16:creationId xmlns:a16="http://schemas.microsoft.com/office/drawing/2014/main" id="{FCD92925-3FE7-4BB2-9C35-3E66ED006A6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5"/>
          <a:stretch/>
        </p:blipFill>
        <p:spPr>
          <a:xfrm>
            <a:off x="954557" y="3880405"/>
            <a:ext cx="1193959" cy="169200"/>
          </a:xfrm>
          <a:prstGeom prst="rect">
            <a:avLst/>
          </a:prstGeom>
        </p:spPr>
      </p:pic>
      <p:sp>
        <p:nvSpPr>
          <p:cNvPr id="711" name="직사각형 710"/>
          <p:cNvSpPr/>
          <p:nvPr/>
        </p:nvSpPr>
        <p:spPr>
          <a:xfrm>
            <a:off x="80967" y="0"/>
            <a:ext cx="2706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1384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28623" y="341530"/>
            <a:ext cx="567063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S2. LPS-induced signaling is not affected by TDAG51 expression.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TDAG51 induction by LPS stimulation in CT26 cells. CT26 cells, a murine colorectal carcinoma cell line, were stimulated with LPS (100 ng/ml) for the indicated times. TDAG51 expression was analyzed via anti-TDAG51 immunoblotting. β-Actin was used as a control. B. Schematic diagram of CRISPR-Cas9-mediated generation of TDAG51-deficient CT26 cells. The targeted guide RNA region (5’-gcc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gaa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ccg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tcc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caa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cct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ag-3’) is indicated by the red arrow. The frame shifted sequences and premature stop sequence are denoted by red. </a:t>
            </a:r>
            <a:r>
              <a:rPr lang="en-US" altLang="ko-KR" sz="1200" dirty="0">
                <a:latin typeface="Times New Roman" panose="02020603050405020304" pitchFamily="18" charset="0"/>
                <a:ea typeface="HY강B" pitchFamily="18" charset="-127"/>
                <a:cs typeface="Times New Roman" panose="02020603050405020304" pitchFamily="18" charset="0"/>
              </a:rPr>
              <a:t>CT26</a:t>
            </a:r>
            <a:r>
              <a:rPr lang="en-US" altLang="ko-KR" sz="1200" baseline="30000" dirty="0">
                <a:latin typeface="Times New Roman" panose="02020603050405020304" pitchFamily="18" charset="0"/>
                <a:ea typeface="HY강B" pitchFamily="18" charset="-127"/>
                <a:cs typeface="Times New Roman" panose="02020603050405020304" pitchFamily="18" charset="0"/>
              </a:rPr>
              <a:t>TDAG51+/+ </a:t>
            </a:r>
            <a:r>
              <a:rPr lang="en-US" altLang="ko-KR" sz="1200" dirty="0">
                <a:latin typeface="Times New Roman" panose="02020603050405020304" pitchFamily="18" charset="0"/>
                <a:ea typeface="HY강B" pitchFamily="18" charset="-127"/>
                <a:cs typeface="Times New Roman" panose="02020603050405020304" pitchFamily="18" charset="0"/>
              </a:rPr>
              <a:t>clone, wild type. CT26</a:t>
            </a:r>
            <a:r>
              <a:rPr lang="en-US" altLang="ko-KR" sz="1200" baseline="30000" dirty="0">
                <a:latin typeface="Times New Roman" panose="02020603050405020304" pitchFamily="18" charset="0"/>
                <a:ea typeface="HY강B" pitchFamily="18" charset="-127"/>
                <a:cs typeface="Times New Roman" panose="02020603050405020304" pitchFamily="18" charset="0"/>
              </a:rPr>
              <a:t>TDAG51-/-</a:t>
            </a:r>
            <a:r>
              <a:rPr lang="en-US" altLang="ko-KR" sz="1200" dirty="0">
                <a:latin typeface="Times New Roman" panose="02020603050405020304" pitchFamily="18" charset="0"/>
                <a:ea typeface="HY강B" pitchFamily="18" charset="-127"/>
                <a:cs typeface="Times New Roman" panose="02020603050405020304" pitchFamily="18" charset="0"/>
              </a:rPr>
              <a:t> clone,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TDAG51-deficient clone. C. LPS-induced immediate signaling is not affected by TDAG51 expression. Signaling activations were detected by specific antibodies recognizing phosphorylated and total I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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p65, p38, ERK and JNK (left panel).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-Actin was used as the loading control. The relative level of the phosphorylated form was analyzed after normalization to the total protein input (right panel). D. LPS-induced late signaling is not affected by TDAG51 expression. E. LPS-induced immediate nuclear translocation of the NF-</a:t>
            </a:r>
            <a:r>
              <a:rPr lang="en-US" altLang="ko-KR" sz="1200" dirty="0">
                <a:latin typeface="Symbol" panose="05050102010706020507" pitchFamily="18" charset="2"/>
                <a:cs typeface="Times New Roman" panose="02020603050405020304" pitchFamily="18" charset="0"/>
              </a:rPr>
              <a:t>k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and AP-1 transcription factors was not affected by TDAG51 expression. The protein levels in the nucleus and cytoplasm were visualized by immunoblotting with antibodies  recognizing phosphorylated or total p65, c-Jun and c-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(top panels). The nuclear and cytoplasmic fractions were analyzed by immunoblotting with antibodies specific for 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-Tubulin (cytoplasmic marker) and B23 (nuclear marker). The relative nuclear translocation of the phosphorylated form was analyzed (bottom panel). F. LPS-induced late nuclear translocation of the NF-</a:t>
            </a:r>
            <a:r>
              <a:rPr lang="en-US" altLang="ko-KR" sz="1200" dirty="0">
                <a:latin typeface="Symbol" panose="05050102010706020507" pitchFamily="18" charset="2"/>
                <a:cs typeface="Times New Roman" panose="02020603050405020304" pitchFamily="18" charset="0"/>
              </a:rPr>
              <a:t>k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and AP-1 transcription factors was not affected by TDAG51 expression. </a:t>
            </a:r>
            <a:r>
              <a:rPr lang="en-US" altLang="ko-KR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altLang="ko-K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0.001. </a:t>
            </a:r>
            <a:r>
              <a:rPr lang="en-US" altLang="ko-K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n.s</a:t>
            </a:r>
            <a:r>
              <a:rPr lang="en-US" altLang="ko-K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not significant. </a:t>
            </a:r>
            <a:endParaRPr lang="en-US" altLang="ko-KR" sz="1200" dirty="0">
              <a:latin typeface="Times New Roman" panose="02020603050405020304" pitchFamily="18" charset="0"/>
              <a:ea typeface="HY강B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55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그림 64">
            <a:extLst>
              <a:ext uri="{FF2B5EF4-FFF2-40B4-BE49-F238E27FC236}">
                <a16:creationId xmlns:a16="http://schemas.microsoft.com/office/drawing/2014/main" id="{830255D4-B6A8-441D-8393-659D256DE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195" y="4604111"/>
            <a:ext cx="3221770" cy="100300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535B1942-635F-4D43-A0F6-93A310F89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251" y="5693643"/>
            <a:ext cx="3207199" cy="1871882"/>
          </a:xfrm>
          <a:prstGeom prst="rect">
            <a:avLst/>
          </a:prstGeom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7270819B-4ED6-48F6-B197-C635890E8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10" y="1510712"/>
            <a:ext cx="1494000" cy="8764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ED2154-5C80-49EC-A08F-E1A83A20C4A7}"/>
              </a:ext>
            </a:extLst>
          </p:cNvPr>
          <p:cNvSpPr txBox="1"/>
          <p:nvPr/>
        </p:nvSpPr>
        <p:spPr>
          <a:xfrm>
            <a:off x="1596778" y="1550711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A02FF17-6ADF-457F-B1E9-AE7A71DE8AE6}"/>
              </a:ext>
            </a:extLst>
          </p:cNvPr>
          <p:cNvSpPr txBox="1"/>
          <p:nvPr/>
        </p:nvSpPr>
        <p:spPr>
          <a:xfrm>
            <a:off x="1313848" y="6880660"/>
            <a:ext cx="4577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7D1C57-93F7-4739-8505-4A6CDC18EAEA}"/>
              </a:ext>
            </a:extLst>
          </p:cNvPr>
          <p:cNvSpPr txBox="1"/>
          <p:nvPr/>
        </p:nvSpPr>
        <p:spPr>
          <a:xfrm>
            <a:off x="1206402" y="4956731"/>
            <a:ext cx="5318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TDAG51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79D0B9DA-7AE9-47DC-8A19-6DDFB9F24AAC}"/>
              </a:ext>
            </a:extLst>
          </p:cNvPr>
          <p:cNvCxnSpPr>
            <a:cxnSpLocks/>
          </p:cNvCxnSpPr>
          <p:nvPr/>
        </p:nvCxnSpPr>
        <p:spPr>
          <a:xfrm>
            <a:off x="1639077" y="5044782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83DE29A-584E-4748-9580-7A8DD151A18F}"/>
              </a:ext>
            </a:extLst>
          </p:cNvPr>
          <p:cNvSpPr/>
          <p:nvPr/>
        </p:nvSpPr>
        <p:spPr>
          <a:xfrm>
            <a:off x="1870364" y="4932040"/>
            <a:ext cx="2760676" cy="24783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E1EABEC8-6F6C-4B44-A123-FD5572360F09}"/>
              </a:ext>
            </a:extLst>
          </p:cNvPr>
          <p:cNvSpPr/>
          <p:nvPr/>
        </p:nvSpPr>
        <p:spPr>
          <a:xfrm>
            <a:off x="1839041" y="6864270"/>
            <a:ext cx="2857839" cy="29658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526850-9B8D-4EBB-AC2C-F185716102E5}"/>
              </a:ext>
            </a:extLst>
          </p:cNvPr>
          <p:cNvSpPr txBox="1"/>
          <p:nvPr/>
        </p:nvSpPr>
        <p:spPr>
          <a:xfrm>
            <a:off x="1151621" y="4507240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651193-310D-48AA-85EB-DA2EDC470B9D}"/>
              </a:ext>
            </a:extLst>
          </p:cNvPr>
          <p:cNvSpPr txBox="1"/>
          <p:nvPr/>
        </p:nvSpPr>
        <p:spPr>
          <a:xfrm>
            <a:off x="2124430" y="3718278"/>
            <a:ext cx="4577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DE842E9-F186-4D8E-8862-E801513C0AFC}"/>
              </a:ext>
            </a:extLst>
          </p:cNvPr>
          <p:cNvSpPr txBox="1"/>
          <p:nvPr/>
        </p:nvSpPr>
        <p:spPr>
          <a:xfrm>
            <a:off x="1825661" y="2730652"/>
            <a:ext cx="7410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TDAG51</a:t>
            </a:r>
          </a:p>
          <a:p>
            <a:pPr algn="r"/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(long exposure)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5D4EE52-00A3-4D6E-94A4-0BD9C0AF4013}"/>
              </a:ext>
            </a:extLst>
          </p:cNvPr>
          <p:cNvSpPr txBox="1"/>
          <p:nvPr/>
        </p:nvSpPr>
        <p:spPr>
          <a:xfrm>
            <a:off x="1815000" y="1880239"/>
            <a:ext cx="767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TDAG51</a:t>
            </a:r>
          </a:p>
          <a:p>
            <a:pPr algn="r"/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(short exposure)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69C94F18-04C7-489B-A14D-26DAD8489EAE}"/>
              </a:ext>
            </a:extLst>
          </p:cNvPr>
          <p:cNvCxnSpPr>
            <a:cxnSpLocks/>
          </p:cNvCxnSpPr>
          <p:nvPr/>
        </p:nvCxnSpPr>
        <p:spPr>
          <a:xfrm>
            <a:off x="2544812" y="199761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4AEFF4A6-C1EF-4EE0-A339-465B31FDEF88}"/>
              </a:ext>
            </a:extLst>
          </p:cNvPr>
          <p:cNvCxnSpPr>
            <a:cxnSpLocks/>
          </p:cNvCxnSpPr>
          <p:nvPr/>
        </p:nvCxnSpPr>
        <p:spPr>
          <a:xfrm>
            <a:off x="2547785" y="2869349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C2A0494A-3367-4F0A-9B99-E84DA782E07B}"/>
              </a:ext>
            </a:extLst>
          </p:cNvPr>
          <p:cNvCxnSpPr>
            <a:cxnSpLocks/>
          </p:cNvCxnSpPr>
          <p:nvPr/>
        </p:nvCxnSpPr>
        <p:spPr>
          <a:xfrm>
            <a:off x="2547569" y="3794809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36A685E-A8B8-4223-B4B8-3E58C13BC622}"/>
              </a:ext>
            </a:extLst>
          </p:cNvPr>
          <p:cNvSpPr txBox="1"/>
          <p:nvPr/>
        </p:nvSpPr>
        <p:spPr>
          <a:xfrm>
            <a:off x="4083832" y="162703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3709E8-F146-4494-A5F6-DFA1E30C920F}"/>
              </a:ext>
            </a:extLst>
          </p:cNvPr>
          <p:cNvSpPr txBox="1"/>
          <p:nvPr/>
        </p:nvSpPr>
        <p:spPr>
          <a:xfrm>
            <a:off x="4083832" y="17157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09C37E-7DD6-4615-B2E6-F5D80FC32C41}"/>
              </a:ext>
            </a:extLst>
          </p:cNvPr>
          <p:cNvSpPr txBox="1"/>
          <p:nvPr/>
        </p:nvSpPr>
        <p:spPr>
          <a:xfrm>
            <a:off x="4083832" y="181487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983EF9-4F14-4E1A-9E95-8A43DB35658D}"/>
              </a:ext>
            </a:extLst>
          </p:cNvPr>
          <p:cNvSpPr txBox="1"/>
          <p:nvPr/>
        </p:nvSpPr>
        <p:spPr>
          <a:xfrm>
            <a:off x="4083831" y="19454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1FBFEF-6D3C-4F26-8ED7-1D05549E31A2}"/>
              </a:ext>
            </a:extLst>
          </p:cNvPr>
          <p:cNvSpPr txBox="1"/>
          <p:nvPr/>
        </p:nvSpPr>
        <p:spPr>
          <a:xfrm>
            <a:off x="4080156" y="209238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213E40-F9AA-4AE0-8F66-9C51F9A07168}"/>
              </a:ext>
            </a:extLst>
          </p:cNvPr>
          <p:cNvSpPr txBox="1"/>
          <p:nvPr/>
        </p:nvSpPr>
        <p:spPr>
          <a:xfrm>
            <a:off x="4057650" y="220548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78E7ED77-C2FA-47EE-828E-A5262DF97C59}"/>
              </a:ext>
            </a:extLst>
          </p:cNvPr>
          <p:cNvCxnSpPr/>
          <p:nvPr/>
        </p:nvCxnSpPr>
        <p:spPr>
          <a:xfrm>
            <a:off x="4080156" y="174076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A50193F3-7DFB-46C0-8E8B-5F4AD45FB1AE}"/>
              </a:ext>
            </a:extLst>
          </p:cNvPr>
          <p:cNvCxnSpPr/>
          <p:nvPr/>
        </p:nvCxnSpPr>
        <p:spPr>
          <a:xfrm>
            <a:off x="4090369" y="18221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083DEA70-0B50-4FA9-8F00-B970864AC6F0}"/>
              </a:ext>
            </a:extLst>
          </p:cNvPr>
          <p:cNvCxnSpPr/>
          <p:nvPr/>
        </p:nvCxnSpPr>
        <p:spPr>
          <a:xfrm>
            <a:off x="4090368" y="191132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3E9C65BB-D0B2-44BF-AC0A-D675FEE4393A}"/>
              </a:ext>
            </a:extLst>
          </p:cNvPr>
          <p:cNvCxnSpPr/>
          <p:nvPr/>
        </p:nvCxnSpPr>
        <p:spPr>
          <a:xfrm>
            <a:off x="4090368" y="205131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F2B39493-F489-445A-B333-E8BCB245268A}"/>
              </a:ext>
            </a:extLst>
          </p:cNvPr>
          <p:cNvCxnSpPr/>
          <p:nvPr/>
        </p:nvCxnSpPr>
        <p:spPr>
          <a:xfrm>
            <a:off x="4102567" y="219472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DD2F6BE-8C89-46C9-B678-ECC79073424D}"/>
              </a:ext>
            </a:extLst>
          </p:cNvPr>
          <p:cNvSpPr txBox="1"/>
          <p:nvPr/>
        </p:nvSpPr>
        <p:spPr>
          <a:xfrm>
            <a:off x="4915984" y="483325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28D85F9-B389-4730-8936-78AC70042135}"/>
              </a:ext>
            </a:extLst>
          </p:cNvPr>
          <p:cNvSpPr txBox="1"/>
          <p:nvPr/>
        </p:nvSpPr>
        <p:spPr>
          <a:xfrm>
            <a:off x="4922520" y="515459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761771E0-B9CD-4BA4-B98F-0960414A317D}"/>
              </a:ext>
            </a:extLst>
          </p:cNvPr>
          <p:cNvCxnSpPr/>
          <p:nvPr/>
        </p:nvCxnSpPr>
        <p:spPr>
          <a:xfrm>
            <a:off x="4922520" y="493356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4429DD3D-AD76-4415-80CE-C89558367FA6}"/>
              </a:ext>
            </a:extLst>
          </p:cNvPr>
          <p:cNvCxnSpPr/>
          <p:nvPr/>
        </p:nvCxnSpPr>
        <p:spPr>
          <a:xfrm>
            <a:off x="4929057" y="525146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C0F0FAF0-0E3D-430E-8231-B9B761AD30EF}"/>
              </a:ext>
            </a:extLst>
          </p:cNvPr>
          <p:cNvSpPr txBox="1"/>
          <p:nvPr/>
        </p:nvSpPr>
        <p:spPr>
          <a:xfrm>
            <a:off x="4840840" y="5462958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48347DE1-9CB0-41FB-B383-D26D27D6F980}"/>
              </a:ext>
            </a:extLst>
          </p:cNvPr>
          <p:cNvCxnSpPr>
            <a:cxnSpLocks/>
          </p:cNvCxnSpPr>
          <p:nvPr/>
        </p:nvCxnSpPr>
        <p:spPr>
          <a:xfrm>
            <a:off x="1756487" y="697633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4EEBEF9-7E79-4670-AA9F-124E63C58CD2}"/>
              </a:ext>
            </a:extLst>
          </p:cNvPr>
          <p:cNvSpPr txBox="1"/>
          <p:nvPr/>
        </p:nvSpPr>
        <p:spPr>
          <a:xfrm>
            <a:off x="4925300" y="68806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06CFF6F7-97D7-4CCE-BD9C-4D5DDD1802A0}"/>
              </a:ext>
            </a:extLst>
          </p:cNvPr>
          <p:cNvCxnSpPr/>
          <p:nvPr/>
        </p:nvCxnSpPr>
        <p:spPr>
          <a:xfrm>
            <a:off x="4931836" y="698096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15291F67-744B-4BEF-A153-0405AB7B1F5A}"/>
              </a:ext>
            </a:extLst>
          </p:cNvPr>
          <p:cNvSpPr txBox="1"/>
          <p:nvPr/>
        </p:nvSpPr>
        <p:spPr>
          <a:xfrm>
            <a:off x="4915450" y="728507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B0530208-4B7B-404F-9772-0F5ECAF9B9D1}"/>
              </a:ext>
            </a:extLst>
          </p:cNvPr>
          <p:cNvCxnSpPr/>
          <p:nvPr/>
        </p:nvCxnSpPr>
        <p:spPr>
          <a:xfrm>
            <a:off x="4921987" y="73819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6E781EB1-443A-4AEF-BEF9-C7BB97A41FBC}"/>
              </a:ext>
            </a:extLst>
          </p:cNvPr>
          <p:cNvSpPr txBox="1"/>
          <p:nvPr/>
        </p:nvSpPr>
        <p:spPr>
          <a:xfrm>
            <a:off x="4915450" y="651889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1A8FE92E-66B9-45F2-AEA2-E5C8783EC62B}"/>
              </a:ext>
            </a:extLst>
          </p:cNvPr>
          <p:cNvCxnSpPr/>
          <p:nvPr/>
        </p:nvCxnSpPr>
        <p:spPr>
          <a:xfrm>
            <a:off x="4921986" y="661919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A3E9699A-6F9A-4969-8A23-8986F2A6FF63}"/>
              </a:ext>
            </a:extLst>
          </p:cNvPr>
          <p:cNvSpPr txBox="1"/>
          <p:nvPr/>
        </p:nvSpPr>
        <p:spPr>
          <a:xfrm>
            <a:off x="5001793" y="746975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94C865-D8D0-4028-9D84-5ADDC143885F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anti-TDAG51 western blot in Figure 1.</a:t>
            </a:r>
          </a:p>
        </p:txBody>
      </p:sp>
      <p:pic>
        <p:nvPicPr>
          <p:cNvPr id="96" name="그림 95">
            <a:extLst>
              <a:ext uri="{FF2B5EF4-FFF2-40B4-BE49-F238E27FC236}">
                <a16:creationId xmlns:a16="http://schemas.microsoft.com/office/drawing/2014/main" id="{082417D4-CE7B-4176-A1B5-07E3DCD93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10" y="3389021"/>
            <a:ext cx="1494000" cy="967099"/>
          </a:xfrm>
          <a:prstGeom prst="rect">
            <a:avLst/>
          </a:prstGeom>
        </p:spPr>
      </p:pic>
      <p:pic>
        <p:nvPicPr>
          <p:cNvPr id="98" name="그림 97">
            <a:extLst>
              <a:ext uri="{FF2B5EF4-FFF2-40B4-BE49-F238E27FC236}">
                <a16:creationId xmlns:a16="http://schemas.microsoft.com/office/drawing/2014/main" id="{7CBB2F22-B07F-43AA-BB36-36D4BA16CE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10" y="2403845"/>
            <a:ext cx="1494000" cy="870520"/>
          </a:xfrm>
          <a:prstGeom prst="rect">
            <a:avLst/>
          </a:prstGeom>
        </p:spPr>
      </p:pic>
      <p:sp>
        <p:nvSpPr>
          <p:cNvPr id="99" name="직사각형 98">
            <a:extLst>
              <a:ext uri="{FF2B5EF4-FFF2-40B4-BE49-F238E27FC236}">
                <a16:creationId xmlns:a16="http://schemas.microsoft.com/office/drawing/2014/main" id="{E5ADC3D9-B992-418F-BA1E-A34927E00BEB}"/>
              </a:ext>
            </a:extLst>
          </p:cNvPr>
          <p:cNvSpPr/>
          <p:nvPr/>
        </p:nvSpPr>
        <p:spPr>
          <a:xfrm>
            <a:off x="2659424" y="1885165"/>
            <a:ext cx="1322325" cy="169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2CF51430-6DAE-4C01-B6F0-00C707484F0A}"/>
              </a:ext>
            </a:extLst>
          </p:cNvPr>
          <p:cNvSpPr/>
          <p:nvPr/>
        </p:nvSpPr>
        <p:spPr>
          <a:xfrm>
            <a:off x="2666547" y="2764012"/>
            <a:ext cx="1355135" cy="1919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14E44E2D-859E-4652-9DB9-71BF7F74FA08}"/>
              </a:ext>
            </a:extLst>
          </p:cNvPr>
          <p:cNvSpPr/>
          <p:nvPr/>
        </p:nvSpPr>
        <p:spPr>
          <a:xfrm>
            <a:off x="2660726" y="3722474"/>
            <a:ext cx="1322325" cy="1696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F7E8CEE-AB22-4DAC-B0F9-0EF9FB456EF9}"/>
              </a:ext>
            </a:extLst>
          </p:cNvPr>
          <p:cNvSpPr txBox="1"/>
          <p:nvPr/>
        </p:nvSpPr>
        <p:spPr>
          <a:xfrm>
            <a:off x="4083832" y="249620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9886ECD-02A3-41EB-8D72-544150B9FDD4}"/>
              </a:ext>
            </a:extLst>
          </p:cNvPr>
          <p:cNvSpPr txBox="1"/>
          <p:nvPr/>
        </p:nvSpPr>
        <p:spPr>
          <a:xfrm>
            <a:off x="4083832" y="258096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A079964-EF4D-4055-AFAC-B947196237D6}"/>
              </a:ext>
            </a:extLst>
          </p:cNvPr>
          <p:cNvSpPr txBox="1"/>
          <p:nvPr/>
        </p:nvSpPr>
        <p:spPr>
          <a:xfrm>
            <a:off x="4083832" y="268003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B2CB214-6C7E-41F4-A4B1-0753EF3B8318}"/>
              </a:ext>
            </a:extLst>
          </p:cNvPr>
          <p:cNvSpPr txBox="1"/>
          <p:nvPr/>
        </p:nvSpPr>
        <p:spPr>
          <a:xfrm>
            <a:off x="4083831" y="281062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71BA69A-B888-4035-A98B-4AB541DBF971}"/>
              </a:ext>
            </a:extLst>
          </p:cNvPr>
          <p:cNvSpPr txBox="1"/>
          <p:nvPr/>
        </p:nvSpPr>
        <p:spPr>
          <a:xfrm>
            <a:off x="4057650" y="308399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AEBD8717-A91B-4C5D-9409-06EF1D67E449}"/>
              </a:ext>
            </a:extLst>
          </p:cNvPr>
          <p:cNvCxnSpPr/>
          <p:nvPr/>
        </p:nvCxnSpPr>
        <p:spPr>
          <a:xfrm>
            <a:off x="4080156" y="260593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669EF567-ED15-4DB7-8F56-38DCD3FADD17}"/>
              </a:ext>
            </a:extLst>
          </p:cNvPr>
          <p:cNvCxnSpPr/>
          <p:nvPr/>
        </p:nvCxnSpPr>
        <p:spPr>
          <a:xfrm>
            <a:off x="4090369" y="268736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47FB0491-61BC-4B92-9EB7-20C0467177BB}"/>
              </a:ext>
            </a:extLst>
          </p:cNvPr>
          <p:cNvCxnSpPr/>
          <p:nvPr/>
        </p:nvCxnSpPr>
        <p:spPr>
          <a:xfrm>
            <a:off x="4090368" y="278220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644A212F-5AF3-4BAC-A33C-96CC4116FDC6}"/>
              </a:ext>
            </a:extLst>
          </p:cNvPr>
          <p:cNvCxnSpPr/>
          <p:nvPr/>
        </p:nvCxnSpPr>
        <p:spPr>
          <a:xfrm>
            <a:off x="4090368" y="292600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A6470584-84BE-4223-9A3B-F7EC115F4CD0}"/>
              </a:ext>
            </a:extLst>
          </p:cNvPr>
          <p:cNvSpPr txBox="1"/>
          <p:nvPr/>
        </p:nvSpPr>
        <p:spPr>
          <a:xfrm>
            <a:off x="4083832" y="353346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C0312A2-BD7D-4E40-A4D6-DBC3F2C8DDFD}"/>
              </a:ext>
            </a:extLst>
          </p:cNvPr>
          <p:cNvSpPr txBox="1"/>
          <p:nvPr/>
        </p:nvSpPr>
        <p:spPr>
          <a:xfrm>
            <a:off x="4083832" y="367565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1C9D71F-94A2-42B0-AFBF-A874E84EFBC4}"/>
              </a:ext>
            </a:extLst>
          </p:cNvPr>
          <p:cNvSpPr txBox="1"/>
          <p:nvPr/>
        </p:nvSpPr>
        <p:spPr>
          <a:xfrm>
            <a:off x="4083831" y="385715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8AC94298-433C-47E4-8C59-F487281A7701}"/>
              </a:ext>
            </a:extLst>
          </p:cNvPr>
          <p:cNvCxnSpPr/>
          <p:nvPr/>
        </p:nvCxnSpPr>
        <p:spPr>
          <a:xfrm>
            <a:off x="4090369" y="363986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D4107045-007C-4A49-85C1-1A5E427C81FD}"/>
              </a:ext>
            </a:extLst>
          </p:cNvPr>
          <p:cNvCxnSpPr/>
          <p:nvPr/>
        </p:nvCxnSpPr>
        <p:spPr>
          <a:xfrm>
            <a:off x="4090368" y="377782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5809090F-A4A5-43C5-A84C-B9EFB09F9CCD}"/>
              </a:ext>
            </a:extLst>
          </p:cNvPr>
          <p:cNvCxnSpPr/>
          <p:nvPr/>
        </p:nvCxnSpPr>
        <p:spPr>
          <a:xfrm>
            <a:off x="4090368" y="397253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34078B45-096B-4C5C-90F1-674C270BCAA4}"/>
              </a:ext>
            </a:extLst>
          </p:cNvPr>
          <p:cNvSpPr txBox="1"/>
          <p:nvPr/>
        </p:nvSpPr>
        <p:spPr>
          <a:xfrm>
            <a:off x="4057650" y="398307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609818F-0041-43FF-9B64-F43CABC95108}"/>
              </a:ext>
            </a:extLst>
          </p:cNvPr>
          <p:cNvSpPr txBox="1"/>
          <p:nvPr/>
        </p:nvSpPr>
        <p:spPr>
          <a:xfrm>
            <a:off x="4908915" y="457090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B9FDCAD7-6679-448A-9DAF-E0754D7CCB32}"/>
              </a:ext>
            </a:extLst>
          </p:cNvPr>
          <p:cNvCxnSpPr/>
          <p:nvPr/>
        </p:nvCxnSpPr>
        <p:spPr>
          <a:xfrm>
            <a:off x="4915451" y="467121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C8A726C-C5B3-487A-A2A0-3DC006DB1A8B}"/>
              </a:ext>
            </a:extLst>
          </p:cNvPr>
          <p:cNvSpPr txBox="1"/>
          <p:nvPr/>
        </p:nvSpPr>
        <p:spPr>
          <a:xfrm>
            <a:off x="4083832" y="345305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94FA84D3-614D-4166-A212-11CD5F4123F4}"/>
              </a:ext>
            </a:extLst>
          </p:cNvPr>
          <p:cNvCxnSpPr/>
          <p:nvPr/>
        </p:nvCxnSpPr>
        <p:spPr>
          <a:xfrm>
            <a:off x="4080156" y="356278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03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C55A09-72A6-4306-8CE5-8071E5A19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082" y="4054029"/>
            <a:ext cx="2880000" cy="12594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42D79D-3218-4430-A283-F7870FAD242A}"/>
              </a:ext>
            </a:extLst>
          </p:cNvPr>
          <p:cNvSpPr txBox="1"/>
          <p:nvPr/>
        </p:nvSpPr>
        <p:spPr>
          <a:xfrm>
            <a:off x="1373017" y="1575590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403390-E082-483E-886B-198E9D9C3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703" y="5655714"/>
            <a:ext cx="2880232" cy="1525546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85F7C8BF-4491-415B-A0C4-02412A08A8A8}"/>
              </a:ext>
            </a:extLst>
          </p:cNvPr>
          <p:cNvSpPr/>
          <p:nvPr/>
        </p:nvSpPr>
        <p:spPr>
          <a:xfrm rot="177629">
            <a:off x="2184046" y="6491971"/>
            <a:ext cx="2635884" cy="29930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976880-5BE8-4375-AD27-0F95A1A1788C}"/>
              </a:ext>
            </a:extLst>
          </p:cNvPr>
          <p:cNvSpPr txBox="1"/>
          <p:nvPr/>
        </p:nvSpPr>
        <p:spPr>
          <a:xfrm>
            <a:off x="1598196" y="6491971"/>
            <a:ext cx="4577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0AD9ED25-8DBC-42AF-9428-37D9AF3EFD9C}"/>
              </a:ext>
            </a:extLst>
          </p:cNvPr>
          <p:cNvCxnSpPr>
            <a:cxnSpLocks/>
          </p:cNvCxnSpPr>
          <p:nvPr/>
        </p:nvCxnSpPr>
        <p:spPr>
          <a:xfrm>
            <a:off x="2040835" y="6587646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3D94476-358E-41CE-A600-F1F0C3768CEB}"/>
              </a:ext>
            </a:extLst>
          </p:cNvPr>
          <p:cNvSpPr txBox="1"/>
          <p:nvPr/>
        </p:nvSpPr>
        <p:spPr>
          <a:xfrm>
            <a:off x="5006010" y="658764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9EF23D58-3119-4F87-859A-9ACADD44C382}"/>
              </a:ext>
            </a:extLst>
          </p:cNvPr>
          <p:cNvCxnSpPr/>
          <p:nvPr/>
        </p:nvCxnSpPr>
        <p:spPr>
          <a:xfrm>
            <a:off x="5012546" y="668795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9E12C9F-57A7-49AB-A382-7F5CC5338349}"/>
              </a:ext>
            </a:extLst>
          </p:cNvPr>
          <p:cNvSpPr txBox="1"/>
          <p:nvPr/>
        </p:nvSpPr>
        <p:spPr>
          <a:xfrm>
            <a:off x="5010935" y="690868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0A1E2D0B-E761-482E-AF4A-F09C54DB7A48}"/>
              </a:ext>
            </a:extLst>
          </p:cNvPr>
          <p:cNvCxnSpPr/>
          <p:nvPr/>
        </p:nvCxnSpPr>
        <p:spPr>
          <a:xfrm>
            <a:off x="5017472" y="700554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6A1EB09-3F2F-4940-B21C-F915A92357E1}"/>
              </a:ext>
            </a:extLst>
          </p:cNvPr>
          <p:cNvSpPr txBox="1"/>
          <p:nvPr/>
        </p:nvSpPr>
        <p:spPr>
          <a:xfrm>
            <a:off x="5097278" y="709336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15FE9656-2B6F-42EB-A6FD-4941CED7537C}"/>
              </a:ext>
            </a:extLst>
          </p:cNvPr>
          <p:cNvSpPr/>
          <p:nvPr/>
        </p:nvSpPr>
        <p:spPr>
          <a:xfrm rot="329005">
            <a:off x="2148774" y="4589223"/>
            <a:ext cx="2590176" cy="318552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A09FEC-B074-4363-9B49-5A82E354B61B}"/>
              </a:ext>
            </a:extLst>
          </p:cNvPr>
          <p:cNvSpPr txBox="1"/>
          <p:nvPr/>
        </p:nvSpPr>
        <p:spPr>
          <a:xfrm>
            <a:off x="5006010" y="458768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3DF14EF4-3D8A-47AE-9EB4-2B5374FD0811}"/>
              </a:ext>
            </a:extLst>
          </p:cNvPr>
          <p:cNvCxnSpPr/>
          <p:nvPr/>
        </p:nvCxnSpPr>
        <p:spPr>
          <a:xfrm>
            <a:off x="5012546" y="468798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D907C78-43FB-4144-88DF-E886AC89651C}"/>
              </a:ext>
            </a:extLst>
          </p:cNvPr>
          <p:cNvSpPr txBox="1"/>
          <p:nvPr/>
        </p:nvSpPr>
        <p:spPr>
          <a:xfrm>
            <a:off x="5010935" y="489546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E96297CE-EDBF-447D-BBA1-D38148BAC493}"/>
              </a:ext>
            </a:extLst>
          </p:cNvPr>
          <p:cNvCxnSpPr/>
          <p:nvPr/>
        </p:nvCxnSpPr>
        <p:spPr>
          <a:xfrm>
            <a:off x="5017472" y="49923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A2EC543-BEC2-4A97-87CB-DA7C48ECE7D6}"/>
              </a:ext>
            </a:extLst>
          </p:cNvPr>
          <p:cNvSpPr txBox="1"/>
          <p:nvPr/>
        </p:nvSpPr>
        <p:spPr>
          <a:xfrm>
            <a:off x="5097278" y="508014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CF70D05-E739-4199-8C88-8C9650AD1ACC}"/>
              </a:ext>
            </a:extLst>
          </p:cNvPr>
          <p:cNvSpPr txBox="1"/>
          <p:nvPr/>
        </p:nvSpPr>
        <p:spPr>
          <a:xfrm>
            <a:off x="1561370" y="4504449"/>
            <a:ext cx="5318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TDAG51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732A8DBE-2BB9-4A90-ABB4-51E458A1A46F}"/>
              </a:ext>
            </a:extLst>
          </p:cNvPr>
          <p:cNvCxnSpPr>
            <a:cxnSpLocks/>
          </p:cNvCxnSpPr>
          <p:nvPr/>
        </p:nvCxnSpPr>
        <p:spPr>
          <a:xfrm>
            <a:off x="1994045" y="4592500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C842DF9-4D1D-4A17-8B59-A761EA49BAA3}"/>
              </a:ext>
            </a:extLst>
          </p:cNvPr>
          <p:cNvSpPr txBox="1"/>
          <p:nvPr/>
        </p:nvSpPr>
        <p:spPr>
          <a:xfrm>
            <a:off x="5006010" y="337906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A1036323-9192-460D-B7B3-2C84493616BD}"/>
              </a:ext>
            </a:extLst>
          </p:cNvPr>
          <p:cNvCxnSpPr/>
          <p:nvPr/>
        </p:nvCxnSpPr>
        <p:spPr>
          <a:xfrm>
            <a:off x="5012546" y="347937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AC03477-D9E3-4715-8EC3-CCF3BF071C13}"/>
              </a:ext>
            </a:extLst>
          </p:cNvPr>
          <p:cNvSpPr txBox="1"/>
          <p:nvPr/>
        </p:nvSpPr>
        <p:spPr>
          <a:xfrm>
            <a:off x="5096721" y="3842038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C51EA6C-33E0-420B-95ED-4E57E6DD8854}"/>
              </a:ext>
            </a:extLst>
          </p:cNvPr>
          <p:cNvSpPr txBox="1"/>
          <p:nvPr/>
        </p:nvSpPr>
        <p:spPr>
          <a:xfrm>
            <a:off x="5006010" y="371577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60</a:t>
            </a:r>
            <a:endParaRPr lang="ko-KR" altLang="en-US" sz="800" dirty="0"/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17CBC870-95D4-4D38-AAF6-356BA48E632A}"/>
              </a:ext>
            </a:extLst>
          </p:cNvPr>
          <p:cNvCxnSpPr/>
          <p:nvPr/>
        </p:nvCxnSpPr>
        <p:spPr>
          <a:xfrm>
            <a:off x="5012547" y="381264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1" name="그림 50">
            <a:extLst>
              <a:ext uri="{FF2B5EF4-FFF2-40B4-BE49-F238E27FC236}">
                <a16:creationId xmlns:a16="http://schemas.microsoft.com/office/drawing/2014/main" id="{BBA98996-4AD1-4F60-808C-95BC4155B6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695" y="2645591"/>
            <a:ext cx="2875315" cy="537213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632D900-9E42-47EB-B0F4-09ECBACC4241}"/>
              </a:ext>
            </a:extLst>
          </p:cNvPr>
          <p:cNvSpPr txBox="1"/>
          <p:nvPr/>
        </p:nvSpPr>
        <p:spPr>
          <a:xfrm>
            <a:off x="5012546" y="296783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ECB90A52-AF44-4628-9B6D-55BB641CAC2B}"/>
              </a:ext>
            </a:extLst>
          </p:cNvPr>
          <p:cNvCxnSpPr/>
          <p:nvPr/>
        </p:nvCxnSpPr>
        <p:spPr>
          <a:xfrm>
            <a:off x="5019082" y="306814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A1BBCE73-5B32-46C2-A275-FBA21FC91972}"/>
              </a:ext>
            </a:extLst>
          </p:cNvPr>
          <p:cNvSpPr txBox="1"/>
          <p:nvPr/>
        </p:nvSpPr>
        <p:spPr>
          <a:xfrm>
            <a:off x="5003987" y="278322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140</a:t>
            </a:r>
            <a:endParaRPr lang="ko-KR" altLang="en-US" sz="800" dirty="0"/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AB13EF3D-5A4C-40BA-99EF-C807DE0A4AC9}"/>
              </a:ext>
            </a:extLst>
          </p:cNvPr>
          <p:cNvCxnSpPr/>
          <p:nvPr/>
        </p:nvCxnSpPr>
        <p:spPr>
          <a:xfrm>
            <a:off x="5010523" y="288352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7" name="그림 56">
            <a:extLst>
              <a:ext uri="{FF2B5EF4-FFF2-40B4-BE49-F238E27FC236}">
                <a16:creationId xmlns:a16="http://schemas.microsoft.com/office/drawing/2014/main" id="{8C77E8BF-0A97-4E08-95E0-A9BEBD3CE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02" y="3218276"/>
            <a:ext cx="2880000" cy="76234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D2FBFA15-8F2B-421C-B131-8D14BE35782E}"/>
              </a:ext>
            </a:extLst>
          </p:cNvPr>
          <p:cNvSpPr txBox="1"/>
          <p:nvPr/>
        </p:nvSpPr>
        <p:spPr>
          <a:xfrm>
            <a:off x="5087429" y="3081403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09EDE540-DAC1-45D6-ACF0-8BA79EC5F321}"/>
              </a:ext>
            </a:extLst>
          </p:cNvPr>
          <p:cNvSpPr/>
          <p:nvPr/>
        </p:nvSpPr>
        <p:spPr>
          <a:xfrm>
            <a:off x="2158829" y="3517875"/>
            <a:ext cx="2750507" cy="318552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3AF5775F-69DC-40D0-BE2B-DB704E77508D}"/>
              </a:ext>
            </a:extLst>
          </p:cNvPr>
          <p:cNvSpPr/>
          <p:nvPr/>
        </p:nvSpPr>
        <p:spPr>
          <a:xfrm>
            <a:off x="2227865" y="2822171"/>
            <a:ext cx="2694703" cy="259232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F5B2D10-09F7-4506-8982-1AF5304AE3FB}"/>
              </a:ext>
            </a:extLst>
          </p:cNvPr>
          <p:cNvSpPr txBox="1"/>
          <p:nvPr/>
        </p:nvSpPr>
        <p:spPr>
          <a:xfrm>
            <a:off x="1561370" y="3579728"/>
            <a:ext cx="5318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Cox-2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E7DA60B8-D14F-4A92-9E88-C7CEB43A4B7C}"/>
              </a:ext>
            </a:extLst>
          </p:cNvPr>
          <p:cNvCxnSpPr>
            <a:cxnSpLocks/>
          </p:cNvCxnSpPr>
          <p:nvPr/>
        </p:nvCxnSpPr>
        <p:spPr>
          <a:xfrm>
            <a:off x="1994045" y="3667779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EEDA87F-718A-4B79-9E71-679A14865851}"/>
              </a:ext>
            </a:extLst>
          </p:cNvPr>
          <p:cNvSpPr txBox="1"/>
          <p:nvPr/>
        </p:nvSpPr>
        <p:spPr>
          <a:xfrm>
            <a:off x="1565274" y="2875504"/>
            <a:ext cx="5318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 err="1">
                <a:latin typeface="Arial" pitchFamily="34" charset="0"/>
                <a:cs typeface="Arial" pitchFamily="34" charset="0"/>
              </a:rPr>
              <a:t>iNOS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D6978256-CDB4-4B49-9E8F-EF0F1E5A9E24}"/>
              </a:ext>
            </a:extLst>
          </p:cNvPr>
          <p:cNvCxnSpPr>
            <a:cxnSpLocks/>
          </p:cNvCxnSpPr>
          <p:nvPr/>
        </p:nvCxnSpPr>
        <p:spPr>
          <a:xfrm>
            <a:off x="1997949" y="296355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E94C865-D8D0-4028-9D84-5ADDC143885F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4.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D4D3C0-EB66-4A84-BF5A-FE9A9937E464}"/>
              </a:ext>
            </a:extLst>
          </p:cNvPr>
          <p:cNvSpPr txBox="1"/>
          <p:nvPr/>
        </p:nvSpPr>
        <p:spPr>
          <a:xfrm>
            <a:off x="5006010" y="359203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C5190EE2-E78B-4EF5-98C1-3504EAB88132}"/>
              </a:ext>
            </a:extLst>
          </p:cNvPr>
          <p:cNvCxnSpPr/>
          <p:nvPr/>
        </p:nvCxnSpPr>
        <p:spPr>
          <a:xfrm>
            <a:off x="5012547" y="368889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53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83256EB5-9B33-4085-860D-69DDD2A047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" t="55112" r="68629" b="2084"/>
          <a:stretch/>
        </p:blipFill>
        <p:spPr>
          <a:xfrm>
            <a:off x="929048" y="2905143"/>
            <a:ext cx="1037435" cy="111792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81D98BE-2BF7-4907-85C8-979015D3E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1" y="5661474"/>
            <a:ext cx="2120758" cy="1016608"/>
          </a:xfrm>
          <a:prstGeom prst="rect">
            <a:avLst/>
          </a:prstGeom>
        </p:spPr>
      </p:pic>
      <p:pic>
        <p:nvPicPr>
          <p:cNvPr id="186" name="그림 185">
            <a:extLst>
              <a:ext uri="{FF2B5EF4-FFF2-40B4-BE49-F238E27FC236}">
                <a16:creationId xmlns:a16="http://schemas.microsoft.com/office/drawing/2014/main" id="{C3BE8529-C5EB-427A-8D13-F191306DA4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1" y="6701307"/>
            <a:ext cx="2120400" cy="848988"/>
          </a:xfrm>
          <a:prstGeom prst="rect">
            <a:avLst/>
          </a:prstGeom>
        </p:spPr>
      </p:pic>
      <p:sp>
        <p:nvSpPr>
          <p:cNvPr id="140" name="TextBox 139">
            <a:extLst>
              <a:ext uri="{FF2B5EF4-FFF2-40B4-BE49-F238E27FC236}">
                <a16:creationId xmlns:a16="http://schemas.microsoft.com/office/drawing/2014/main" id="{CC56A649-8B8D-4972-BA64-3CF8B70895F2}"/>
              </a:ext>
            </a:extLst>
          </p:cNvPr>
          <p:cNvSpPr txBox="1"/>
          <p:nvPr/>
        </p:nvSpPr>
        <p:spPr>
          <a:xfrm>
            <a:off x="2214381" y="598313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94C865-D8D0-4028-9D84-5ADDC143885F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6.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2A6C3B4-7656-4776-A3B0-27B4F541E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2" y="1386028"/>
            <a:ext cx="948907" cy="14609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00A4CB-313B-4E22-85DE-A961BEF3942D}"/>
              </a:ext>
            </a:extLst>
          </p:cNvPr>
          <p:cNvSpPr txBox="1"/>
          <p:nvPr/>
        </p:nvSpPr>
        <p:spPr>
          <a:xfrm>
            <a:off x="590559" y="1179516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5CEBD7-ABFF-44AE-BDAB-03BDCC28ABD5}"/>
              </a:ext>
            </a:extLst>
          </p:cNvPr>
          <p:cNvSpPr txBox="1"/>
          <p:nvPr/>
        </p:nvSpPr>
        <p:spPr>
          <a:xfrm>
            <a:off x="251771" y="1943806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Myc-TDAG51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FD88DD7-6467-432D-94F5-02094F6C119E}"/>
              </a:ext>
            </a:extLst>
          </p:cNvPr>
          <p:cNvSpPr/>
          <p:nvPr/>
        </p:nvSpPr>
        <p:spPr>
          <a:xfrm>
            <a:off x="1156335" y="3278246"/>
            <a:ext cx="616407" cy="14184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1C2A6D-28A4-4999-8009-82A81CE570C8}"/>
              </a:ext>
            </a:extLst>
          </p:cNvPr>
          <p:cNvSpPr txBox="1"/>
          <p:nvPr/>
        </p:nvSpPr>
        <p:spPr>
          <a:xfrm>
            <a:off x="474135" y="3272789"/>
            <a:ext cx="482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0D400D-4B74-42C0-85A6-88F8BED5112B}"/>
              </a:ext>
            </a:extLst>
          </p:cNvPr>
          <p:cNvSpPr txBox="1"/>
          <p:nvPr/>
        </p:nvSpPr>
        <p:spPr>
          <a:xfrm>
            <a:off x="3907542" y="1179516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B5D111DA-39C4-453B-9389-849C058D60AE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76" y="1351278"/>
            <a:ext cx="1335600" cy="81481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D0A7291-964A-4E06-B322-41425CA493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76" y="2212147"/>
            <a:ext cx="1335907" cy="104025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348CF31-04F8-4BFF-B5B6-E3509D28495D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450" y="3312471"/>
            <a:ext cx="1335906" cy="7857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39A73E2-EFC9-445D-AE1D-8FA3B5C2D67E}"/>
              </a:ext>
            </a:extLst>
          </p:cNvPr>
          <p:cNvSpPr txBox="1"/>
          <p:nvPr/>
        </p:nvSpPr>
        <p:spPr>
          <a:xfrm>
            <a:off x="3916183" y="2523444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Myc-TDAG51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2539FED-908A-4330-A2D1-9A90465FFF3C}"/>
              </a:ext>
            </a:extLst>
          </p:cNvPr>
          <p:cNvSpPr txBox="1"/>
          <p:nvPr/>
        </p:nvSpPr>
        <p:spPr>
          <a:xfrm>
            <a:off x="4142676" y="3544751"/>
            <a:ext cx="482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304F2-DD9D-4A97-927E-7B96F1D274F1}"/>
              </a:ext>
            </a:extLst>
          </p:cNvPr>
          <p:cNvSpPr txBox="1"/>
          <p:nvPr/>
        </p:nvSpPr>
        <p:spPr>
          <a:xfrm>
            <a:off x="3953837" y="1663129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GST-</a:t>
            </a:r>
            <a:r>
              <a:rPr lang="en-US" altLang="ko-KR" sz="600" b="1" dirty="0" err="1">
                <a:latin typeface="Arial" pitchFamily="34" charset="0"/>
                <a:cs typeface="Arial" pitchFamily="34" charset="0"/>
              </a:rPr>
              <a:t>PPAR</a:t>
            </a:r>
            <a:r>
              <a:rPr lang="en-US" altLang="ko-KR" sz="600" b="1" dirty="0" err="1">
                <a:latin typeface="Symbol" panose="05050102010706020507" pitchFamily="18" charset="2"/>
                <a:cs typeface="Arial" pitchFamily="34" charset="0"/>
              </a:rPr>
              <a:t>g</a:t>
            </a:r>
            <a:endParaRPr lang="ko-KR" altLang="en-US" sz="600" b="1" dirty="0">
              <a:latin typeface="Symbol" panose="05050102010706020507" pitchFamily="18" charset="2"/>
              <a:cs typeface="Arial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A64BA41-4656-49C3-950A-4A2F2F6576C4}"/>
              </a:ext>
            </a:extLst>
          </p:cNvPr>
          <p:cNvSpPr/>
          <p:nvPr/>
        </p:nvSpPr>
        <p:spPr>
          <a:xfrm>
            <a:off x="4793971" y="1593260"/>
            <a:ext cx="895414" cy="15878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2E446A-C334-4C4A-AD31-11693ED9631A}"/>
              </a:ext>
            </a:extLst>
          </p:cNvPr>
          <p:cNvSpPr txBox="1"/>
          <p:nvPr/>
        </p:nvSpPr>
        <p:spPr>
          <a:xfrm>
            <a:off x="590559" y="4611825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9A8450F6-72E8-4804-99B3-E201E80F89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40" y="6519477"/>
            <a:ext cx="1264645" cy="1024974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894EAA8C-7D34-4FB7-AFBB-0D3D4D06AD06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6" y="5640529"/>
            <a:ext cx="1260000" cy="843097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41635F7-4FB6-4B99-ACD7-2B1A28AB97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47" y="4895442"/>
            <a:ext cx="1259912" cy="693610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991510AB-FC68-4117-B4E9-099CB1830AAD}"/>
              </a:ext>
            </a:extLst>
          </p:cNvPr>
          <p:cNvSpPr/>
          <p:nvPr/>
        </p:nvSpPr>
        <p:spPr>
          <a:xfrm>
            <a:off x="1044951" y="6897692"/>
            <a:ext cx="1017270" cy="19355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31595189-FB84-4393-8531-D7A5940E6158}"/>
              </a:ext>
            </a:extLst>
          </p:cNvPr>
          <p:cNvSpPr/>
          <p:nvPr/>
        </p:nvSpPr>
        <p:spPr>
          <a:xfrm>
            <a:off x="988061" y="5101126"/>
            <a:ext cx="957181" cy="15168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C597BB67-33FD-4D7C-A3C9-3150609E3025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69" y="4875376"/>
            <a:ext cx="2120758" cy="768058"/>
          </a:xfrm>
          <a:prstGeom prst="rect">
            <a:avLst/>
          </a:prstGeom>
        </p:spPr>
      </p:pic>
      <p:sp>
        <p:nvSpPr>
          <p:cNvPr id="43" name="직사각형 42">
            <a:extLst>
              <a:ext uri="{FF2B5EF4-FFF2-40B4-BE49-F238E27FC236}">
                <a16:creationId xmlns:a16="http://schemas.microsoft.com/office/drawing/2014/main" id="{D02BF561-F989-4B0F-92AA-7D70E57C43B4}"/>
              </a:ext>
            </a:extLst>
          </p:cNvPr>
          <p:cNvSpPr/>
          <p:nvPr/>
        </p:nvSpPr>
        <p:spPr>
          <a:xfrm>
            <a:off x="3587493" y="5029989"/>
            <a:ext cx="860236" cy="17638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3F0E0DCC-F049-4E42-9954-FC94E10551B6}"/>
              </a:ext>
            </a:extLst>
          </p:cNvPr>
          <p:cNvSpPr/>
          <p:nvPr/>
        </p:nvSpPr>
        <p:spPr>
          <a:xfrm rot="168839">
            <a:off x="4534873" y="5052131"/>
            <a:ext cx="860236" cy="17638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2C0669-599B-4E85-84F7-129E1692CC1C}"/>
              </a:ext>
            </a:extLst>
          </p:cNvPr>
          <p:cNvSpPr txBox="1"/>
          <p:nvPr/>
        </p:nvSpPr>
        <p:spPr>
          <a:xfrm>
            <a:off x="1858298" y="165019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575788D-777C-418B-AC2C-D87317085875}"/>
              </a:ext>
            </a:extLst>
          </p:cNvPr>
          <p:cNvSpPr txBox="1"/>
          <p:nvPr/>
        </p:nvSpPr>
        <p:spPr>
          <a:xfrm>
            <a:off x="1858298" y="175440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6C0624C-C16A-4682-ADED-338AA1A9A852}"/>
              </a:ext>
            </a:extLst>
          </p:cNvPr>
          <p:cNvSpPr txBox="1"/>
          <p:nvPr/>
        </p:nvSpPr>
        <p:spPr>
          <a:xfrm>
            <a:off x="1858298" y="190266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52D3A35-B592-4D21-8137-CC97D56857B7}"/>
              </a:ext>
            </a:extLst>
          </p:cNvPr>
          <p:cNvSpPr txBox="1"/>
          <p:nvPr/>
        </p:nvSpPr>
        <p:spPr>
          <a:xfrm>
            <a:off x="1858297" y="206004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A93DA70-EA45-42B0-A683-3C9C331689C8}"/>
              </a:ext>
            </a:extLst>
          </p:cNvPr>
          <p:cNvSpPr txBox="1"/>
          <p:nvPr/>
        </p:nvSpPr>
        <p:spPr>
          <a:xfrm>
            <a:off x="1854622" y="223499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BD64893-5B12-428F-8A0E-E2B38105A961}"/>
              </a:ext>
            </a:extLst>
          </p:cNvPr>
          <p:cNvSpPr txBox="1"/>
          <p:nvPr/>
        </p:nvSpPr>
        <p:spPr>
          <a:xfrm>
            <a:off x="1842191" y="2489073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AA0C8935-1DEF-44ED-81D0-110AA8047ECC}"/>
              </a:ext>
            </a:extLst>
          </p:cNvPr>
          <p:cNvCxnSpPr/>
          <p:nvPr/>
        </p:nvCxnSpPr>
        <p:spPr>
          <a:xfrm>
            <a:off x="1854622" y="176392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24559424-4519-48BD-A2D0-05F9B370302E}"/>
              </a:ext>
            </a:extLst>
          </p:cNvPr>
          <p:cNvCxnSpPr/>
          <p:nvPr/>
        </p:nvCxnSpPr>
        <p:spPr>
          <a:xfrm>
            <a:off x="1864835" y="186080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DB689F1B-D30E-4E88-8BC0-C7D0747645F3}"/>
              </a:ext>
            </a:extLst>
          </p:cNvPr>
          <p:cNvCxnSpPr/>
          <p:nvPr/>
        </p:nvCxnSpPr>
        <p:spPr>
          <a:xfrm>
            <a:off x="1864834" y="201798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FF5342A2-92DC-4E7C-A22D-0074FE34D503}"/>
              </a:ext>
            </a:extLst>
          </p:cNvPr>
          <p:cNvCxnSpPr/>
          <p:nvPr/>
        </p:nvCxnSpPr>
        <p:spPr>
          <a:xfrm>
            <a:off x="1864834" y="216590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68F2B4A-66CC-4EE6-A2B1-5BDD6FABF177}"/>
              </a:ext>
            </a:extLst>
          </p:cNvPr>
          <p:cNvCxnSpPr/>
          <p:nvPr/>
        </p:nvCxnSpPr>
        <p:spPr>
          <a:xfrm>
            <a:off x="1877033" y="233733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8EFFC42F-CCE2-4A60-9FE7-935051F7C534}"/>
              </a:ext>
            </a:extLst>
          </p:cNvPr>
          <p:cNvSpPr txBox="1"/>
          <p:nvPr/>
        </p:nvSpPr>
        <p:spPr>
          <a:xfrm>
            <a:off x="1958114" y="31183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F04D0F0-02E4-4691-99F2-230385B4141E}"/>
              </a:ext>
            </a:extLst>
          </p:cNvPr>
          <p:cNvSpPr txBox="1"/>
          <p:nvPr/>
        </p:nvSpPr>
        <p:spPr>
          <a:xfrm>
            <a:off x="1958114" y="323079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7F2379-FC90-49FC-B35B-2C56CD647954}"/>
              </a:ext>
            </a:extLst>
          </p:cNvPr>
          <p:cNvSpPr txBox="1"/>
          <p:nvPr/>
        </p:nvSpPr>
        <p:spPr>
          <a:xfrm>
            <a:off x="1958113" y="338765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09A93CA2-A0E0-4336-8C04-64D44FE3D6A2}"/>
              </a:ext>
            </a:extLst>
          </p:cNvPr>
          <p:cNvCxnSpPr/>
          <p:nvPr/>
        </p:nvCxnSpPr>
        <p:spPr>
          <a:xfrm>
            <a:off x="1964651" y="32247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EEDBF7EF-C327-4B5E-88DE-6B0AF2E6DA68}"/>
              </a:ext>
            </a:extLst>
          </p:cNvPr>
          <p:cNvCxnSpPr/>
          <p:nvPr/>
        </p:nvCxnSpPr>
        <p:spPr>
          <a:xfrm>
            <a:off x="1964650" y="334611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090DC53B-CE35-4337-865D-C61457DCCE4A}"/>
              </a:ext>
            </a:extLst>
          </p:cNvPr>
          <p:cNvCxnSpPr/>
          <p:nvPr/>
        </p:nvCxnSpPr>
        <p:spPr>
          <a:xfrm>
            <a:off x="1964650" y="348900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BE40D79F-A7E3-44C9-9790-50063BCA5B8A}"/>
              </a:ext>
            </a:extLst>
          </p:cNvPr>
          <p:cNvSpPr txBox="1"/>
          <p:nvPr/>
        </p:nvSpPr>
        <p:spPr>
          <a:xfrm>
            <a:off x="5984947" y="15406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C0DE0A2-E84E-4039-B254-26A5046C532E}"/>
              </a:ext>
            </a:extLst>
          </p:cNvPr>
          <p:cNvSpPr txBox="1"/>
          <p:nvPr/>
        </p:nvSpPr>
        <p:spPr>
          <a:xfrm>
            <a:off x="5984947" y="161112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1FB4CE-BFFA-4D68-A60F-3C52FBD207CA}"/>
              </a:ext>
            </a:extLst>
          </p:cNvPr>
          <p:cNvSpPr txBox="1"/>
          <p:nvPr/>
        </p:nvSpPr>
        <p:spPr>
          <a:xfrm>
            <a:off x="5984947" y="168804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98906246-8EE4-48AB-BCC1-28C9696914EE}"/>
              </a:ext>
            </a:extLst>
          </p:cNvPr>
          <p:cNvCxnSpPr/>
          <p:nvPr/>
        </p:nvCxnSpPr>
        <p:spPr>
          <a:xfrm>
            <a:off x="5966415" y="179444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A3022B0-BF43-42FD-BEB1-9EB8AB94033B}"/>
              </a:ext>
            </a:extLst>
          </p:cNvPr>
          <p:cNvSpPr txBox="1"/>
          <p:nvPr/>
        </p:nvSpPr>
        <p:spPr>
          <a:xfrm>
            <a:off x="5979691" y="146829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E49D5278-6C62-4E1F-BAF9-0106E9088F4D}"/>
              </a:ext>
            </a:extLst>
          </p:cNvPr>
          <p:cNvCxnSpPr/>
          <p:nvPr/>
        </p:nvCxnSpPr>
        <p:spPr>
          <a:xfrm>
            <a:off x="5966415" y="170253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C1C19889-74B6-4E63-9F37-25EDF993DFAD}"/>
              </a:ext>
            </a:extLst>
          </p:cNvPr>
          <p:cNvCxnSpPr/>
          <p:nvPr/>
        </p:nvCxnSpPr>
        <p:spPr>
          <a:xfrm>
            <a:off x="5966415" y="164454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0BC74F2F-FD6B-4D47-A420-EB5953BD6B9E}"/>
              </a:ext>
            </a:extLst>
          </p:cNvPr>
          <p:cNvCxnSpPr/>
          <p:nvPr/>
        </p:nvCxnSpPr>
        <p:spPr>
          <a:xfrm>
            <a:off x="5966415" y="159141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직선 연결선 90">
            <a:extLst>
              <a:ext uri="{FF2B5EF4-FFF2-40B4-BE49-F238E27FC236}">
                <a16:creationId xmlns:a16="http://schemas.microsoft.com/office/drawing/2014/main" id="{06C4211E-C890-42AC-ADEC-04790CCEEC1B}"/>
              </a:ext>
            </a:extLst>
          </p:cNvPr>
          <p:cNvCxnSpPr/>
          <p:nvPr/>
        </p:nvCxnSpPr>
        <p:spPr>
          <a:xfrm>
            <a:off x="5966415" y="269425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4ADE6CC6-1712-4384-B43A-9AD82BBB3A22}"/>
              </a:ext>
            </a:extLst>
          </p:cNvPr>
          <p:cNvCxnSpPr/>
          <p:nvPr/>
        </p:nvCxnSpPr>
        <p:spPr>
          <a:xfrm>
            <a:off x="5966415" y="259090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2900A355-B5A6-472C-9DBE-5CE5644B5BFA}"/>
              </a:ext>
            </a:extLst>
          </p:cNvPr>
          <p:cNvCxnSpPr/>
          <p:nvPr/>
        </p:nvCxnSpPr>
        <p:spPr>
          <a:xfrm>
            <a:off x="5966415" y="250708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연결선 93">
            <a:extLst>
              <a:ext uri="{FF2B5EF4-FFF2-40B4-BE49-F238E27FC236}">
                <a16:creationId xmlns:a16="http://schemas.microsoft.com/office/drawing/2014/main" id="{8963B4E5-CDF8-4C0D-8155-62E6AC5A7062}"/>
              </a:ext>
            </a:extLst>
          </p:cNvPr>
          <p:cNvCxnSpPr/>
          <p:nvPr/>
        </p:nvCxnSpPr>
        <p:spPr>
          <a:xfrm>
            <a:off x="5966415" y="243673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875B6BE0-70C3-408E-B489-41463C2E78A7}"/>
              </a:ext>
            </a:extLst>
          </p:cNvPr>
          <p:cNvCxnSpPr/>
          <p:nvPr/>
        </p:nvCxnSpPr>
        <p:spPr>
          <a:xfrm>
            <a:off x="5966415" y="277608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100908B0-4364-446E-900C-D63BEA27665D}"/>
              </a:ext>
            </a:extLst>
          </p:cNvPr>
          <p:cNvSpPr txBox="1"/>
          <p:nvPr/>
        </p:nvSpPr>
        <p:spPr>
          <a:xfrm>
            <a:off x="5984947" y="240033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463B4C-0DCF-4F69-A858-301B5A908648}"/>
              </a:ext>
            </a:extLst>
          </p:cNvPr>
          <p:cNvSpPr txBox="1"/>
          <p:nvPr/>
        </p:nvSpPr>
        <p:spPr>
          <a:xfrm>
            <a:off x="5984947" y="232601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A9ABC09-4D87-4261-9F56-2A5BF4A94EE4}"/>
              </a:ext>
            </a:extLst>
          </p:cNvPr>
          <p:cNvSpPr txBox="1"/>
          <p:nvPr/>
        </p:nvSpPr>
        <p:spPr>
          <a:xfrm>
            <a:off x="5984947" y="248989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B1ABB12-6CC4-45D0-BE57-1A25CB83D399}"/>
              </a:ext>
            </a:extLst>
          </p:cNvPr>
          <p:cNvSpPr txBox="1"/>
          <p:nvPr/>
        </p:nvSpPr>
        <p:spPr>
          <a:xfrm>
            <a:off x="5984947" y="258612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/>
              <a:t>35</a:t>
            </a:r>
            <a:endParaRPr lang="ko-KR" altLang="en-US" sz="8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1FA5D67-E827-48E3-B6B7-0FE2D2BAD409}"/>
              </a:ext>
            </a:extLst>
          </p:cNvPr>
          <p:cNvSpPr txBox="1"/>
          <p:nvPr/>
        </p:nvSpPr>
        <p:spPr>
          <a:xfrm>
            <a:off x="5984947" y="266903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CD56010-A727-4FF3-B867-C62AFC123C32}"/>
              </a:ext>
            </a:extLst>
          </p:cNvPr>
          <p:cNvSpPr txBox="1"/>
          <p:nvPr/>
        </p:nvSpPr>
        <p:spPr>
          <a:xfrm>
            <a:off x="1948587" y="352489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0E2811C-C7A4-4567-B124-CF2CFE982AF1}"/>
              </a:ext>
            </a:extLst>
          </p:cNvPr>
          <p:cNvSpPr txBox="1"/>
          <p:nvPr/>
        </p:nvSpPr>
        <p:spPr>
          <a:xfrm>
            <a:off x="5966415" y="197794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7ED7DA0-A2FE-4483-8555-8BB82100EE77}"/>
              </a:ext>
            </a:extLst>
          </p:cNvPr>
          <p:cNvSpPr txBox="1"/>
          <p:nvPr/>
        </p:nvSpPr>
        <p:spPr>
          <a:xfrm>
            <a:off x="5992424" y="287040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E22427CF-C4D1-46E7-969E-B1844A4E0BB5}"/>
              </a:ext>
            </a:extLst>
          </p:cNvPr>
          <p:cNvCxnSpPr/>
          <p:nvPr/>
        </p:nvCxnSpPr>
        <p:spPr>
          <a:xfrm>
            <a:off x="5968452" y="378528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8CFF62BB-85AC-49E5-AB81-0229DFAF5337}"/>
              </a:ext>
            </a:extLst>
          </p:cNvPr>
          <p:cNvCxnSpPr/>
          <p:nvPr/>
        </p:nvCxnSpPr>
        <p:spPr>
          <a:xfrm>
            <a:off x="5968452" y="364955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직선 연결선 106">
            <a:extLst>
              <a:ext uri="{FF2B5EF4-FFF2-40B4-BE49-F238E27FC236}">
                <a16:creationId xmlns:a16="http://schemas.microsoft.com/office/drawing/2014/main" id="{449D3BBA-EB5C-45A3-A0C5-25847C4B7FF8}"/>
              </a:ext>
            </a:extLst>
          </p:cNvPr>
          <p:cNvCxnSpPr/>
          <p:nvPr/>
        </p:nvCxnSpPr>
        <p:spPr>
          <a:xfrm>
            <a:off x="5968452" y="356573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0ECDB2D2-C285-4E82-9EE5-A192399B2CEF}"/>
              </a:ext>
            </a:extLst>
          </p:cNvPr>
          <p:cNvCxnSpPr/>
          <p:nvPr/>
        </p:nvCxnSpPr>
        <p:spPr>
          <a:xfrm>
            <a:off x="5968452" y="349537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6FCC4406-FE13-4D86-9033-69F548087B71}"/>
              </a:ext>
            </a:extLst>
          </p:cNvPr>
          <p:cNvSpPr txBox="1"/>
          <p:nvPr/>
        </p:nvSpPr>
        <p:spPr>
          <a:xfrm>
            <a:off x="5986984" y="345898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51368A1-3928-4C5A-9C7D-B05C25862940}"/>
              </a:ext>
            </a:extLst>
          </p:cNvPr>
          <p:cNvSpPr txBox="1"/>
          <p:nvPr/>
        </p:nvSpPr>
        <p:spPr>
          <a:xfrm>
            <a:off x="5986984" y="33846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F9622BB-B9BB-488B-AB1A-145F06207A52}"/>
              </a:ext>
            </a:extLst>
          </p:cNvPr>
          <p:cNvSpPr txBox="1"/>
          <p:nvPr/>
        </p:nvSpPr>
        <p:spPr>
          <a:xfrm>
            <a:off x="5986984" y="354854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C16D057-14DD-4386-A869-0EE66F5979FD}"/>
              </a:ext>
            </a:extLst>
          </p:cNvPr>
          <p:cNvSpPr txBox="1"/>
          <p:nvPr/>
        </p:nvSpPr>
        <p:spPr>
          <a:xfrm>
            <a:off x="5986984" y="36712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/>
              <a:t>35</a:t>
            </a:r>
            <a:endParaRPr lang="ko-KR" altLang="en-US" sz="8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AC73A1A-1B06-4C5C-9734-9DCB1DD3F6D8}"/>
              </a:ext>
            </a:extLst>
          </p:cNvPr>
          <p:cNvSpPr txBox="1"/>
          <p:nvPr/>
        </p:nvSpPr>
        <p:spPr>
          <a:xfrm>
            <a:off x="6001393" y="3853017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116" name="직선 화살표 연결선 115">
            <a:extLst>
              <a:ext uri="{FF2B5EF4-FFF2-40B4-BE49-F238E27FC236}">
                <a16:creationId xmlns:a16="http://schemas.microsoft.com/office/drawing/2014/main" id="{88279A30-DA61-4371-AAF3-19394798D1EB}"/>
              </a:ext>
            </a:extLst>
          </p:cNvPr>
          <p:cNvCxnSpPr>
            <a:cxnSpLocks/>
          </p:cNvCxnSpPr>
          <p:nvPr/>
        </p:nvCxnSpPr>
        <p:spPr>
          <a:xfrm>
            <a:off x="862838" y="2037956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B2D273FA-2AF5-41E4-AAA5-5A21C4A92BC7}"/>
              </a:ext>
            </a:extLst>
          </p:cNvPr>
          <p:cNvCxnSpPr>
            <a:cxnSpLocks/>
          </p:cNvCxnSpPr>
          <p:nvPr/>
        </p:nvCxnSpPr>
        <p:spPr>
          <a:xfrm>
            <a:off x="862838" y="3364351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직선 화살표 연결선 117">
            <a:extLst>
              <a:ext uri="{FF2B5EF4-FFF2-40B4-BE49-F238E27FC236}">
                <a16:creationId xmlns:a16="http://schemas.microsoft.com/office/drawing/2014/main" id="{D220FDA7-0BB2-4CEB-ABEF-2A200371F8BA}"/>
              </a:ext>
            </a:extLst>
          </p:cNvPr>
          <p:cNvCxnSpPr>
            <a:cxnSpLocks/>
          </p:cNvCxnSpPr>
          <p:nvPr/>
        </p:nvCxnSpPr>
        <p:spPr>
          <a:xfrm>
            <a:off x="4521274" y="1758001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화살표 연결선 118">
            <a:extLst>
              <a:ext uri="{FF2B5EF4-FFF2-40B4-BE49-F238E27FC236}">
                <a16:creationId xmlns:a16="http://schemas.microsoft.com/office/drawing/2014/main" id="{A92352DB-4116-4F8D-AA84-37650B3366A3}"/>
              </a:ext>
            </a:extLst>
          </p:cNvPr>
          <p:cNvCxnSpPr>
            <a:cxnSpLocks/>
          </p:cNvCxnSpPr>
          <p:nvPr/>
        </p:nvCxnSpPr>
        <p:spPr>
          <a:xfrm>
            <a:off x="4521274" y="2615777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7D3F4D97-E142-4216-BFFB-E5F6F72FE3BD}"/>
              </a:ext>
            </a:extLst>
          </p:cNvPr>
          <p:cNvCxnSpPr>
            <a:cxnSpLocks/>
          </p:cNvCxnSpPr>
          <p:nvPr/>
        </p:nvCxnSpPr>
        <p:spPr>
          <a:xfrm>
            <a:off x="4521274" y="364770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AAB80035-F05D-4473-B5BD-BC5734695784}"/>
              </a:ext>
            </a:extLst>
          </p:cNvPr>
          <p:cNvSpPr txBox="1"/>
          <p:nvPr/>
        </p:nvSpPr>
        <p:spPr>
          <a:xfrm>
            <a:off x="2212791" y="507779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DE932FA-7355-48FD-9FF9-E3AC27B8A1A2}"/>
              </a:ext>
            </a:extLst>
          </p:cNvPr>
          <p:cNvSpPr txBox="1"/>
          <p:nvPr/>
        </p:nvSpPr>
        <p:spPr>
          <a:xfrm>
            <a:off x="2212791" y="515706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300157A-1B8F-45D7-859A-D5EDB504CFC9}"/>
              </a:ext>
            </a:extLst>
          </p:cNvPr>
          <p:cNvSpPr txBox="1"/>
          <p:nvPr/>
        </p:nvSpPr>
        <p:spPr>
          <a:xfrm>
            <a:off x="2207535" y="500189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7782AE6D-D099-4084-83F8-DD9F8B4239C8}"/>
              </a:ext>
            </a:extLst>
          </p:cNvPr>
          <p:cNvCxnSpPr/>
          <p:nvPr/>
        </p:nvCxnSpPr>
        <p:spPr>
          <a:xfrm>
            <a:off x="2194259" y="525528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D9BF21DC-9406-405F-B915-1DD982E974BA}"/>
              </a:ext>
            </a:extLst>
          </p:cNvPr>
          <p:cNvCxnSpPr/>
          <p:nvPr/>
        </p:nvCxnSpPr>
        <p:spPr>
          <a:xfrm>
            <a:off x="2194259" y="517718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58EF1C11-C339-4573-B035-A1164B6CAACF}"/>
              </a:ext>
            </a:extLst>
          </p:cNvPr>
          <p:cNvCxnSpPr/>
          <p:nvPr/>
        </p:nvCxnSpPr>
        <p:spPr>
          <a:xfrm>
            <a:off x="2194259" y="512968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AF6728F3-6457-4637-B884-C408B64C5B1A}"/>
              </a:ext>
            </a:extLst>
          </p:cNvPr>
          <p:cNvSpPr txBox="1"/>
          <p:nvPr/>
        </p:nvSpPr>
        <p:spPr>
          <a:xfrm>
            <a:off x="5675262" y="506682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1535296-5096-4063-86B6-3018C462F126}"/>
              </a:ext>
            </a:extLst>
          </p:cNvPr>
          <p:cNvSpPr txBox="1"/>
          <p:nvPr/>
        </p:nvSpPr>
        <p:spPr>
          <a:xfrm>
            <a:off x="5675262" y="514610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7860652-DF4C-4998-9D8A-A5781B828255}"/>
              </a:ext>
            </a:extLst>
          </p:cNvPr>
          <p:cNvSpPr txBox="1"/>
          <p:nvPr/>
        </p:nvSpPr>
        <p:spPr>
          <a:xfrm>
            <a:off x="5670006" y="499093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220B4D40-A350-451B-AA80-9E75511D9FED}"/>
              </a:ext>
            </a:extLst>
          </p:cNvPr>
          <p:cNvCxnSpPr/>
          <p:nvPr/>
        </p:nvCxnSpPr>
        <p:spPr>
          <a:xfrm>
            <a:off x="5656730" y="524813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1785ADA9-0388-4DF1-95E1-F6F855C259CC}"/>
              </a:ext>
            </a:extLst>
          </p:cNvPr>
          <p:cNvCxnSpPr/>
          <p:nvPr/>
        </p:nvCxnSpPr>
        <p:spPr>
          <a:xfrm>
            <a:off x="5656730" y="517002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9BCE84D6-5385-4E91-8F64-7B76605E3F29}"/>
              </a:ext>
            </a:extLst>
          </p:cNvPr>
          <p:cNvCxnSpPr/>
          <p:nvPr/>
        </p:nvCxnSpPr>
        <p:spPr>
          <a:xfrm>
            <a:off x="5656730" y="511110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3E8456C7-404A-4AF3-B165-CA0F5B2FA919}"/>
              </a:ext>
            </a:extLst>
          </p:cNvPr>
          <p:cNvCxnSpPr/>
          <p:nvPr/>
        </p:nvCxnSpPr>
        <p:spPr>
          <a:xfrm>
            <a:off x="2195849" y="622685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63DA10FB-E62C-4635-830C-610747D290FD}"/>
              </a:ext>
            </a:extLst>
          </p:cNvPr>
          <p:cNvCxnSpPr/>
          <p:nvPr/>
        </p:nvCxnSpPr>
        <p:spPr>
          <a:xfrm>
            <a:off x="2195849" y="609684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3D4743C2-56DB-4DBD-8C17-CD92076AED45}"/>
              </a:ext>
            </a:extLst>
          </p:cNvPr>
          <p:cNvCxnSpPr/>
          <p:nvPr/>
        </p:nvCxnSpPr>
        <p:spPr>
          <a:xfrm>
            <a:off x="2195849" y="596222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983525B1-CB5C-47AA-AFFD-10AEA42BA254}"/>
              </a:ext>
            </a:extLst>
          </p:cNvPr>
          <p:cNvCxnSpPr/>
          <p:nvPr/>
        </p:nvCxnSpPr>
        <p:spPr>
          <a:xfrm>
            <a:off x="2195849" y="587662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09B14C49-C595-4C61-B2EF-EE078F9155CA}"/>
              </a:ext>
            </a:extLst>
          </p:cNvPr>
          <p:cNvSpPr txBox="1"/>
          <p:nvPr/>
        </p:nvSpPr>
        <p:spPr>
          <a:xfrm>
            <a:off x="2214381" y="585768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DE41CA1-4EC8-4661-8D13-BAD4E87CE249}"/>
              </a:ext>
            </a:extLst>
          </p:cNvPr>
          <p:cNvSpPr txBox="1"/>
          <p:nvPr/>
        </p:nvSpPr>
        <p:spPr>
          <a:xfrm>
            <a:off x="2214381" y="575915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20F4DBE2-0790-4FF8-AEE5-28B40F07ACB6}"/>
              </a:ext>
            </a:extLst>
          </p:cNvPr>
          <p:cNvSpPr txBox="1"/>
          <p:nvPr/>
        </p:nvSpPr>
        <p:spPr>
          <a:xfrm>
            <a:off x="2220555" y="611042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EEF32AB-190F-4657-AD7A-BB77E4BD5ACE}"/>
              </a:ext>
            </a:extLst>
          </p:cNvPr>
          <p:cNvSpPr txBox="1"/>
          <p:nvPr/>
        </p:nvSpPr>
        <p:spPr>
          <a:xfrm>
            <a:off x="2311230" y="536567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C08AF668-DBB5-4794-A733-A1DDD4642C3D}"/>
              </a:ext>
            </a:extLst>
          </p:cNvPr>
          <p:cNvSpPr txBox="1"/>
          <p:nvPr/>
        </p:nvSpPr>
        <p:spPr>
          <a:xfrm>
            <a:off x="2212394" y="68669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AD123286-7B94-4C97-9120-D05B28AD9016}"/>
              </a:ext>
            </a:extLst>
          </p:cNvPr>
          <p:cNvCxnSpPr/>
          <p:nvPr/>
        </p:nvCxnSpPr>
        <p:spPr>
          <a:xfrm>
            <a:off x="2193862" y="715738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직선 연결선 144">
            <a:extLst>
              <a:ext uri="{FF2B5EF4-FFF2-40B4-BE49-F238E27FC236}">
                <a16:creationId xmlns:a16="http://schemas.microsoft.com/office/drawing/2014/main" id="{9C49F827-BAD9-4CAD-87F4-40228B2B773F}"/>
              </a:ext>
            </a:extLst>
          </p:cNvPr>
          <p:cNvCxnSpPr/>
          <p:nvPr/>
        </p:nvCxnSpPr>
        <p:spPr>
          <a:xfrm>
            <a:off x="2193862" y="698066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연결선 145">
            <a:extLst>
              <a:ext uri="{FF2B5EF4-FFF2-40B4-BE49-F238E27FC236}">
                <a16:creationId xmlns:a16="http://schemas.microsoft.com/office/drawing/2014/main" id="{1CAD2C29-9C70-4785-80A0-B53E423E3123}"/>
              </a:ext>
            </a:extLst>
          </p:cNvPr>
          <p:cNvCxnSpPr/>
          <p:nvPr/>
        </p:nvCxnSpPr>
        <p:spPr>
          <a:xfrm>
            <a:off x="2193862" y="681511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4DFC34F1-F882-4D86-9504-1EE853E98C7D}"/>
              </a:ext>
            </a:extLst>
          </p:cNvPr>
          <p:cNvSpPr txBox="1"/>
          <p:nvPr/>
        </p:nvSpPr>
        <p:spPr>
          <a:xfrm>
            <a:off x="2212394" y="671057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00C22A1-9001-4B36-BA72-C80BB2CC6772}"/>
              </a:ext>
            </a:extLst>
          </p:cNvPr>
          <p:cNvSpPr txBox="1"/>
          <p:nvPr/>
        </p:nvSpPr>
        <p:spPr>
          <a:xfrm>
            <a:off x="2218568" y="704095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C790708-B853-4410-BC51-A79DC5C849E1}"/>
              </a:ext>
            </a:extLst>
          </p:cNvPr>
          <p:cNvSpPr txBox="1"/>
          <p:nvPr/>
        </p:nvSpPr>
        <p:spPr>
          <a:xfrm>
            <a:off x="2311230" y="628123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2DEF5A1-7F73-46E0-98E3-76C4555CB01A}"/>
              </a:ext>
            </a:extLst>
          </p:cNvPr>
          <p:cNvSpPr txBox="1"/>
          <p:nvPr/>
        </p:nvSpPr>
        <p:spPr>
          <a:xfrm>
            <a:off x="2316486" y="713770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A905D0F-D91E-4A37-A22E-E6C051AADF13}"/>
              </a:ext>
            </a:extLst>
          </p:cNvPr>
          <p:cNvSpPr txBox="1"/>
          <p:nvPr/>
        </p:nvSpPr>
        <p:spPr>
          <a:xfrm>
            <a:off x="5648837" y="549284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3E3D8DAA-9231-4EA2-A03F-772386AC545C}"/>
              </a:ext>
            </a:extLst>
          </p:cNvPr>
          <p:cNvSpPr txBox="1"/>
          <p:nvPr/>
        </p:nvSpPr>
        <p:spPr>
          <a:xfrm>
            <a:off x="5669138" y="61081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8DFF61B7-CAD0-4D27-9B00-09CDBA53AE13}"/>
              </a:ext>
            </a:extLst>
          </p:cNvPr>
          <p:cNvCxnSpPr/>
          <p:nvPr/>
        </p:nvCxnSpPr>
        <p:spPr>
          <a:xfrm>
            <a:off x="5650606" y="635590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AABE8CBD-9565-4E06-A148-F6D5F80ACEEF}"/>
              </a:ext>
            </a:extLst>
          </p:cNvPr>
          <p:cNvCxnSpPr/>
          <p:nvPr/>
        </p:nvCxnSpPr>
        <p:spPr>
          <a:xfrm>
            <a:off x="5650606" y="621636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1CA51F27-9AB3-4B02-A7E6-1B9B4709A435}"/>
              </a:ext>
            </a:extLst>
          </p:cNvPr>
          <p:cNvCxnSpPr/>
          <p:nvPr/>
        </p:nvCxnSpPr>
        <p:spPr>
          <a:xfrm>
            <a:off x="5650606" y="613160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DDAF9BE2-8F0F-4654-9B02-95C6C47243C5}"/>
              </a:ext>
            </a:extLst>
          </p:cNvPr>
          <p:cNvCxnSpPr/>
          <p:nvPr/>
        </p:nvCxnSpPr>
        <p:spPr>
          <a:xfrm>
            <a:off x="5650606" y="604600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CB9165C4-3A53-415E-9108-5E3E29084B25}"/>
              </a:ext>
            </a:extLst>
          </p:cNvPr>
          <p:cNvSpPr txBox="1"/>
          <p:nvPr/>
        </p:nvSpPr>
        <p:spPr>
          <a:xfrm>
            <a:off x="5669138" y="60235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DD007AB-B975-4C2B-978B-2F8ECCB51CC6}"/>
              </a:ext>
            </a:extLst>
          </p:cNvPr>
          <p:cNvSpPr txBox="1"/>
          <p:nvPr/>
        </p:nvSpPr>
        <p:spPr>
          <a:xfrm>
            <a:off x="5669138" y="593433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3817C78-E18B-4B69-A24D-52767CE4D4A8}"/>
              </a:ext>
            </a:extLst>
          </p:cNvPr>
          <p:cNvSpPr txBox="1"/>
          <p:nvPr/>
        </p:nvSpPr>
        <p:spPr>
          <a:xfrm>
            <a:off x="5675312" y="624709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763A2455-E546-41DF-A01B-476E4C080EBD}"/>
              </a:ext>
            </a:extLst>
          </p:cNvPr>
          <p:cNvSpPr txBox="1"/>
          <p:nvPr/>
        </p:nvSpPr>
        <p:spPr>
          <a:xfrm>
            <a:off x="5650265" y="698186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0C85790D-005D-48B7-B9A6-D6AC1522063B}"/>
              </a:ext>
            </a:extLst>
          </p:cNvPr>
          <p:cNvCxnSpPr/>
          <p:nvPr/>
        </p:nvCxnSpPr>
        <p:spPr>
          <a:xfrm>
            <a:off x="5631733" y="723671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F7F739B5-40AA-4C86-8646-20BA1F8A9C05}"/>
              </a:ext>
            </a:extLst>
          </p:cNvPr>
          <p:cNvCxnSpPr/>
          <p:nvPr/>
        </p:nvCxnSpPr>
        <p:spPr>
          <a:xfrm>
            <a:off x="5631733" y="708605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직선 연결선 162">
            <a:extLst>
              <a:ext uri="{FF2B5EF4-FFF2-40B4-BE49-F238E27FC236}">
                <a16:creationId xmlns:a16="http://schemas.microsoft.com/office/drawing/2014/main" id="{FC9AD281-C7D2-4C85-9C61-12D940B7B9F0}"/>
              </a:ext>
            </a:extLst>
          </p:cNvPr>
          <p:cNvCxnSpPr/>
          <p:nvPr/>
        </p:nvCxnSpPr>
        <p:spPr>
          <a:xfrm>
            <a:off x="5631733" y="695722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9ED2AB84-3B0A-4FDA-B69E-69414F66427C}"/>
              </a:ext>
            </a:extLst>
          </p:cNvPr>
          <p:cNvSpPr txBox="1"/>
          <p:nvPr/>
        </p:nvSpPr>
        <p:spPr>
          <a:xfrm>
            <a:off x="5650265" y="685268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D8D4C85F-7BB5-4ADB-AAC9-69370412E667}"/>
              </a:ext>
            </a:extLst>
          </p:cNvPr>
          <p:cNvSpPr txBox="1"/>
          <p:nvPr/>
        </p:nvSpPr>
        <p:spPr>
          <a:xfrm>
            <a:off x="5656439" y="712028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2B6D036-AC1B-464C-9681-38C2F3CFE4A2}"/>
              </a:ext>
            </a:extLst>
          </p:cNvPr>
          <p:cNvSpPr txBox="1"/>
          <p:nvPr/>
        </p:nvSpPr>
        <p:spPr>
          <a:xfrm>
            <a:off x="5661354" y="647963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7952F558-8D5C-4618-B585-FE0EB688F746}"/>
              </a:ext>
            </a:extLst>
          </p:cNvPr>
          <p:cNvSpPr txBox="1"/>
          <p:nvPr/>
        </p:nvSpPr>
        <p:spPr>
          <a:xfrm>
            <a:off x="5676461" y="729135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8F8F2B5D-A34E-45E8-A5C2-AE90BF3489A8}"/>
              </a:ext>
            </a:extLst>
          </p:cNvPr>
          <p:cNvSpPr txBox="1"/>
          <p:nvPr/>
        </p:nvSpPr>
        <p:spPr>
          <a:xfrm>
            <a:off x="261787" y="6007518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Myc-TDAG51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3C5B142-3CC1-41A8-AC60-95BDA4DE50F6}"/>
              </a:ext>
            </a:extLst>
          </p:cNvPr>
          <p:cNvSpPr txBox="1"/>
          <p:nvPr/>
        </p:nvSpPr>
        <p:spPr>
          <a:xfrm>
            <a:off x="488280" y="6872673"/>
            <a:ext cx="482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FEFC3EB-9AF0-4F38-BD80-958BAB6E5EB0}"/>
              </a:ext>
            </a:extLst>
          </p:cNvPr>
          <p:cNvSpPr txBox="1"/>
          <p:nvPr/>
        </p:nvSpPr>
        <p:spPr>
          <a:xfrm>
            <a:off x="299441" y="5068083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GST-</a:t>
            </a:r>
            <a:r>
              <a:rPr lang="en-US" altLang="ko-KR" sz="600" b="1" dirty="0" err="1">
                <a:latin typeface="Arial" pitchFamily="34" charset="0"/>
                <a:cs typeface="Arial" pitchFamily="34" charset="0"/>
              </a:rPr>
              <a:t>PPAR</a:t>
            </a:r>
            <a:r>
              <a:rPr lang="en-US" altLang="ko-KR" sz="600" b="1" dirty="0" err="1">
                <a:latin typeface="Symbol" panose="05050102010706020507" pitchFamily="18" charset="2"/>
                <a:cs typeface="Arial" pitchFamily="34" charset="0"/>
              </a:rPr>
              <a:t>g</a:t>
            </a:r>
            <a:endParaRPr lang="ko-KR" altLang="en-US" sz="600" b="1" dirty="0">
              <a:latin typeface="Symbol" panose="05050102010706020507" pitchFamily="18" charset="2"/>
              <a:cs typeface="Arial" pitchFamily="34" charset="0"/>
            </a:endParaRPr>
          </a:p>
        </p:txBody>
      </p:sp>
      <p:cxnSp>
        <p:nvCxnSpPr>
          <p:cNvPr id="171" name="직선 화살표 연결선 170">
            <a:extLst>
              <a:ext uri="{FF2B5EF4-FFF2-40B4-BE49-F238E27FC236}">
                <a16:creationId xmlns:a16="http://schemas.microsoft.com/office/drawing/2014/main" id="{15F2DF6D-40DF-4674-BE1C-9FFA8E6BF7C7}"/>
              </a:ext>
            </a:extLst>
          </p:cNvPr>
          <p:cNvCxnSpPr>
            <a:cxnSpLocks/>
          </p:cNvCxnSpPr>
          <p:nvPr/>
        </p:nvCxnSpPr>
        <p:spPr>
          <a:xfrm>
            <a:off x="866878" y="516295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직선 화살표 연결선 171">
            <a:extLst>
              <a:ext uri="{FF2B5EF4-FFF2-40B4-BE49-F238E27FC236}">
                <a16:creationId xmlns:a16="http://schemas.microsoft.com/office/drawing/2014/main" id="{6BA7D195-D50C-4FAF-BEC1-4602B52F6289}"/>
              </a:ext>
            </a:extLst>
          </p:cNvPr>
          <p:cNvCxnSpPr>
            <a:cxnSpLocks/>
          </p:cNvCxnSpPr>
          <p:nvPr/>
        </p:nvCxnSpPr>
        <p:spPr>
          <a:xfrm>
            <a:off x="866878" y="6099851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직선 화살표 연결선 172">
            <a:extLst>
              <a:ext uri="{FF2B5EF4-FFF2-40B4-BE49-F238E27FC236}">
                <a16:creationId xmlns:a16="http://schemas.microsoft.com/office/drawing/2014/main" id="{B9CB0D0A-8501-47A0-B36C-728843B3E6CA}"/>
              </a:ext>
            </a:extLst>
          </p:cNvPr>
          <p:cNvCxnSpPr>
            <a:cxnSpLocks/>
          </p:cNvCxnSpPr>
          <p:nvPr/>
        </p:nvCxnSpPr>
        <p:spPr>
          <a:xfrm>
            <a:off x="866878" y="6975627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B172743D-14F3-4472-8095-47DD378F3B59}"/>
              </a:ext>
            </a:extLst>
          </p:cNvPr>
          <p:cNvSpPr txBox="1"/>
          <p:nvPr/>
        </p:nvSpPr>
        <p:spPr>
          <a:xfrm>
            <a:off x="2802327" y="6078228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Myc-TDAG51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8D6C609E-CD61-4C72-9291-B52D27B8A791}"/>
              </a:ext>
            </a:extLst>
          </p:cNvPr>
          <p:cNvSpPr txBox="1"/>
          <p:nvPr/>
        </p:nvSpPr>
        <p:spPr>
          <a:xfrm>
            <a:off x="3028820" y="6982062"/>
            <a:ext cx="482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1A8231D-404D-41A4-9D7C-F38F9041A1B2}"/>
              </a:ext>
            </a:extLst>
          </p:cNvPr>
          <p:cNvSpPr txBox="1"/>
          <p:nvPr/>
        </p:nvSpPr>
        <p:spPr>
          <a:xfrm>
            <a:off x="2839981" y="5043699"/>
            <a:ext cx="7072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GST-</a:t>
            </a:r>
            <a:r>
              <a:rPr lang="en-US" altLang="ko-KR" sz="600" b="1" dirty="0" err="1">
                <a:latin typeface="Arial" pitchFamily="34" charset="0"/>
                <a:cs typeface="Arial" pitchFamily="34" charset="0"/>
              </a:rPr>
              <a:t>PPAR</a:t>
            </a:r>
            <a:r>
              <a:rPr lang="en-US" altLang="ko-KR" sz="600" b="1" dirty="0" err="1">
                <a:latin typeface="Symbol" panose="05050102010706020507" pitchFamily="18" charset="2"/>
                <a:cs typeface="Arial" pitchFamily="34" charset="0"/>
              </a:rPr>
              <a:t>g</a:t>
            </a:r>
            <a:endParaRPr lang="ko-KR" altLang="en-US" sz="600" b="1" dirty="0">
              <a:latin typeface="Symbol" panose="05050102010706020507" pitchFamily="18" charset="2"/>
              <a:cs typeface="Arial" pitchFamily="34" charset="0"/>
            </a:endParaRPr>
          </a:p>
        </p:txBody>
      </p:sp>
      <p:cxnSp>
        <p:nvCxnSpPr>
          <p:cNvPr id="177" name="직선 화살표 연결선 176">
            <a:extLst>
              <a:ext uri="{FF2B5EF4-FFF2-40B4-BE49-F238E27FC236}">
                <a16:creationId xmlns:a16="http://schemas.microsoft.com/office/drawing/2014/main" id="{992FD798-62B7-4F7F-A826-B03697CD6801}"/>
              </a:ext>
            </a:extLst>
          </p:cNvPr>
          <p:cNvCxnSpPr>
            <a:cxnSpLocks/>
          </p:cNvCxnSpPr>
          <p:nvPr/>
        </p:nvCxnSpPr>
        <p:spPr>
          <a:xfrm>
            <a:off x="3407418" y="5138571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화살표 연결선 177">
            <a:extLst>
              <a:ext uri="{FF2B5EF4-FFF2-40B4-BE49-F238E27FC236}">
                <a16:creationId xmlns:a16="http://schemas.microsoft.com/office/drawing/2014/main" id="{05496DDF-51C3-4353-82D0-3AB1D1D8C02D}"/>
              </a:ext>
            </a:extLst>
          </p:cNvPr>
          <p:cNvCxnSpPr>
            <a:cxnSpLocks/>
          </p:cNvCxnSpPr>
          <p:nvPr/>
        </p:nvCxnSpPr>
        <p:spPr>
          <a:xfrm>
            <a:off x="3407418" y="6170561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F178B88B-FEDA-49A8-AE59-3DDA32DC9669}"/>
              </a:ext>
            </a:extLst>
          </p:cNvPr>
          <p:cNvCxnSpPr>
            <a:cxnSpLocks/>
          </p:cNvCxnSpPr>
          <p:nvPr/>
        </p:nvCxnSpPr>
        <p:spPr>
          <a:xfrm>
            <a:off x="3407418" y="7077215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직사각형 179">
            <a:extLst>
              <a:ext uri="{FF2B5EF4-FFF2-40B4-BE49-F238E27FC236}">
                <a16:creationId xmlns:a16="http://schemas.microsoft.com/office/drawing/2014/main" id="{B117D037-70C9-441B-B39C-2B1258E4C298}"/>
              </a:ext>
            </a:extLst>
          </p:cNvPr>
          <p:cNvSpPr/>
          <p:nvPr/>
        </p:nvSpPr>
        <p:spPr>
          <a:xfrm>
            <a:off x="1242840" y="7618161"/>
            <a:ext cx="5838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b="1">
                <a:latin typeface="Arial" pitchFamily="34" charset="0"/>
                <a:cs typeface="Arial" pitchFamily="34" charset="0"/>
              </a:rPr>
              <a:t>IL-6-Luc</a:t>
            </a:r>
            <a:endParaRPr lang="en-US" altLang="ko-KR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직사각형 180">
            <a:extLst>
              <a:ext uri="{FF2B5EF4-FFF2-40B4-BE49-F238E27FC236}">
                <a16:creationId xmlns:a16="http://schemas.microsoft.com/office/drawing/2014/main" id="{5C48D976-A7A1-42E8-8657-3F9530A60809}"/>
              </a:ext>
            </a:extLst>
          </p:cNvPr>
          <p:cNvSpPr/>
          <p:nvPr/>
        </p:nvSpPr>
        <p:spPr>
          <a:xfrm>
            <a:off x="3669669" y="7618161"/>
            <a:ext cx="64633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IL-1</a:t>
            </a:r>
            <a:r>
              <a:rPr lang="el-GR" altLang="ko-KR" sz="800" b="1" dirty="0"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-Luc</a:t>
            </a:r>
          </a:p>
        </p:txBody>
      </p:sp>
      <p:sp>
        <p:nvSpPr>
          <p:cNvPr id="182" name="직사각형 181">
            <a:extLst>
              <a:ext uri="{FF2B5EF4-FFF2-40B4-BE49-F238E27FC236}">
                <a16:creationId xmlns:a16="http://schemas.microsoft.com/office/drawing/2014/main" id="{95954FFC-A762-4DD6-9C5C-7BFB41401297}"/>
              </a:ext>
            </a:extLst>
          </p:cNvPr>
          <p:cNvSpPr/>
          <p:nvPr/>
        </p:nvSpPr>
        <p:spPr>
          <a:xfrm>
            <a:off x="4685742" y="7618161"/>
            <a:ext cx="6912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TNF-</a:t>
            </a:r>
            <a:r>
              <a:rPr lang="en-US" altLang="ko-KR" sz="800" b="1" dirty="0">
                <a:latin typeface="Symbol" panose="05050102010706020507" pitchFamily="18" charset="2"/>
                <a:cs typeface="Arial" pitchFamily="34" charset="0"/>
              </a:rPr>
              <a:t>a</a:t>
            </a:r>
            <a:r>
              <a:rPr lang="en-US" altLang="ko-KR" sz="800" b="1" dirty="0">
                <a:latin typeface="Arial" pitchFamily="34" charset="0"/>
                <a:cs typeface="Arial" pitchFamily="34" charset="0"/>
              </a:rPr>
              <a:t>-Luc</a:t>
            </a: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8D25FD0F-9401-43FE-BA36-CB013AFDCD28}"/>
              </a:ext>
            </a:extLst>
          </p:cNvPr>
          <p:cNvSpPr/>
          <p:nvPr/>
        </p:nvSpPr>
        <p:spPr>
          <a:xfrm>
            <a:off x="1117122" y="4133473"/>
            <a:ext cx="6367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700" b="1" dirty="0">
                <a:latin typeface="Arial" pitchFamily="34" charset="0"/>
                <a:cs typeface="Arial" pitchFamily="34" charset="0"/>
              </a:rPr>
              <a:t>NF-</a:t>
            </a:r>
            <a:r>
              <a:rPr lang="en-US" altLang="ko-KR" sz="700" b="1" dirty="0">
                <a:latin typeface="Symbol" panose="05050102010706020507" pitchFamily="18" charset="2"/>
                <a:cs typeface="Arial" pitchFamily="34" charset="0"/>
              </a:rPr>
              <a:t>k</a:t>
            </a:r>
            <a:r>
              <a:rPr lang="en-US" altLang="ko-KR" sz="700" b="1" dirty="0">
                <a:latin typeface="Arial" pitchFamily="34" charset="0"/>
                <a:cs typeface="Arial" pitchFamily="34" charset="0"/>
              </a:rPr>
              <a:t>B-Luc</a:t>
            </a:r>
            <a:endParaRPr lang="ko-KR" altLang="en-US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8D25FD0F-9401-43FE-BA36-CB013AFDCD28}"/>
              </a:ext>
            </a:extLst>
          </p:cNvPr>
          <p:cNvSpPr/>
          <p:nvPr/>
        </p:nvSpPr>
        <p:spPr>
          <a:xfrm>
            <a:off x="4978650" y="4139979"/>
            <a:ext cx="636713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700" b="1" dirty="0">
                <a:latin typeface="Arial" pitchFamily="34" charset="0"/>
                <a:cs typeface="Arial" pitchFamily="34" charset="0"/>
              </a:rPr>
              <a:t>NF-</a:t>
            </a:r>
            <a:r>
              <a:rPr lang="en-US" altLang="ko-KR" sz="700" b="1" dirty="0">
                <a:latin typeface="Symbol" panose="05050102010706020507" pitchFamily="18" charset="2"/>
                <a:cs typeface="Arial" pitchFamily="34" charset="0"/>
              </a:rPr>
              <a:t>k</a:t>
            </a:r>
            <a:r>
              <a:rPr lang="en-US" altLang="ko-KR" sz="700" b="1" dirty="0">
                <a:latin typeface="Arial" pitchFamily="34" charset="0"/>
                <a:cs typeface="Arial" pitchFamily="34" charset="0"/>
              </a:rPr>
              <a:t>B-Luc</a:t>
            </a:r>
            <a:endParaRPr lang="ko-KR" altLang="en-US" sz="7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직사각형 186">
            <a:extLst>
              <a:ext uri="{FF2B5EF4-FFF2-40B4-BE49-F238E27FC236}">
                <a16:creationId xmlns:a16="http://schemas.microsoft.com/office/drawing/2014/main" id="{EA9A0C2C-CEE2-4E85-8F99-D007D91A5D49}"/>
              </a:ext>
            </a:extLst>
          </p:cNvPr>
          <p:cNvSpPr/>
          <p:nvPr/>
        </p:nvSpPr>
        <p:spPr>
          <a:xfrm>
            <a:off x="4761733" y="2535058"/>
            <a:ext cx="895414" cy="15878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직사각형 187">
            <a:extLst>
              <a:ext uri="{FF2B5EF4-FFF2-40B4-BE49-F238E27FC236}">
                <a16:creationId xmlns:a16="http://schemas.microsoft.com/office/drawing/2014/main" id="{509569A7-DEF5-47CA-BF3D-A576393A4941}"/>
              </a:ext>
            </a:extLst>
          </p:cNvPr>
          <p:cNvSpPr/>
          <p:nvPr/>
        </p:nvSpPr>
        <p:spPr>
          <a:xfrm rot="21381925">
            <a:off x="4719336" y="3616399"/>
            <a:ext cx="895414" cy="15878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771E2CA8-FC9C-4DD5-987E-21B5B9EF6664}"/>
              </a:ext>
            </a:extLst>
          </p:cNvPr>
          <p:cNvSpPr/>
          <p:nvPr/>
        </p:nvSpPr>
        <p:spPr>
          <a:xfrm>
            <a:off x="1036109" y="6000043"/>
            <a:ext cx="941282" cy="17200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AF2819CE-C967-4DAC-B16C-AEF491EB9E35}"/>
              </a:ext>
            </a:extLst>
          </p:cNvPr>
          <p:cNvSpPr/>
          <p:nvPr/>
        </p:nvSpPr>
        <p:spPr>
          <a:xfrm rot="215228">
            <a:off x="3672835" y="6117263"/>
            <a:ext cx="774893" cy="15888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D523219F-6171-48AC-81B1-03E43D59C27A}"/>
              </a:ext>
            </a:extLst>
          </p:cNvPr>
          <p:cNvSpPr/>
          <p:nvPr/>
        </p:nvSpPr>
        <p:spPr>
          <a:xfrm rot="228710">
            <a:off x="4485646" y="6161763"/>
            <a:ext cx="774893" cy="15888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3624D88E-28AC-4485-A245-63A003FAE650}"/>
              </a:ext>
            </a:extLst>
          </p:cNvPr>
          <p:cNvSpPr/>
          <p:nvPr/>
        </p:nvSpPr>
        <p:spPr>
          <a:xfrm>
            <a:off x="3604434" y="6995201"/>
            <a:ext cx="826354" cy="16864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6BBFD18E-FA34-4020-8726-FEB4915B4296}"/>
              </a:ext>
            </a:extLst>
          </p:cNvPr>
          <p:cNvSpPr/>
          <p:nvPr/>
        </p:nvSpPr>
        <p:spPr>
          <a:xfrm>
            <a:off x="4478093" y="6996039"/>
            <a:ext cx="826354" cy="16864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직사각형 189">
            <a:extLst>
              <a:ext uri="{FF2B5EF4-FFF2-40B4-BE49-F238E27FC236}">
                <a16:creationId xmlns:a16="http://schemas.microsoft.com/office/drawing/2014/main" id="{5A171E38-293F-4DE6-9BDA-4067DA6D6206}"/>
              </a:ext>
            </a:extLst>
          </p:cNvPr>
          <p:cNvSpPr/>
          <p:nvPr/>
        </p:nvSpPr>
        <p:spPr>
          <a:xfrm>
            <a:off x="1078107" y="1953397"/>
            <a:ext cx="707222" cy="14184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896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C9037C-4B09-4653-B9CE-67D7E3956776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S2.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4C8D02-AEE1-4E1B-8A3D-3370FD1E0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169" y="2854605"/>
            <a:ext cx="1529371" cy="123355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5D8370F-32E2-4FEA-80B0-3407DFC6E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757" y="4143823"/>
            <a:ext cx="1530744" cy="9004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225079-2C92-46DF-B024-EA27F897B689}"/>
              </a:ext>
            </a:extLst>
          </p:cNvPr>
          <p:cNvSpPr txBox="1"/>
          <p:nvPr/>
        </p:nvSpPr>
        <p:spPr>
          <a:xfrm>
            <a:off x="2358354" y="2909260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B00A99F-7369-4BD9-B16B-687924494DCE}"/>
              </a:ext>
            </a:extLst>
          </p:cNvPr>
          <p:cNvSpPr/>
          <p:nvPr/>
        </p:nvSpPr>
        <p:spPr>
          <a:xfrm>
            <a:off x="3041260" y="3478869"/>
            <a:ext cx="1142196" cy="13110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8E1EE9-53B4-4819-BEDE-18284411E6E5}"/>
              </a:ext>
            </a:extLst>
          </p:cNvPr>
          <p:cNvSpPr txBox="1"/>
          <p:nvPr/>
        </p:nvSpPr>
        <p:spPr>
          <a:xfrm>
            <a:off x="2355904" y="4387951"/>
            <a:ext cx="4577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β</a:t>
            </a:r>
            <a:r>
              <a:rPr lang="en-US" altLang="ko-KR" sz="600" b="1" dirty="0">
                <a:latin typeface="Arial" pitchFamily="34" charset="0"/>
                <a:ea typeface="Arial Unicode MS" pitchFamily="50" charset="-127"/>
                <a:cs typeface="Arial" pitchFamily="34" charset="0"/>
              </a:rPr>
              <a:t>-Actin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A3951067-F027-4948-8CCE-B8487A26E01B}"/>
              </a:ext>
            </a:extLst>
          </p:cNvPr>
          <p:cNvCxnSpPr>
            <a:cxnSpLocks/>
          </p:cNvCxnSpPr>
          <p:nvPr/>
        </p:nvCxnSpPr>
        <p:spPr>
          <a:xfrm>
            <a:off x="2798543" y="4483626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2346CBD-191C-4EAD-B6B6-FEAE71F0DC08}"/>
              </a:ext>
            </a:extLst>
          </p:cNvPr>
          <p:cNvSpPr txBox="1"/>
          <p:nvPr/>
        </p:nvSpPr>
        <p:spPr>
          <a:xfrm>
            <a:off x="2355904" y="3455529"/>
            <a:ext cx="53187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b="1" dirty="0">
                <a:latin typeface="Arial" pitchFamily="34" charset="0"/>
                <a:cs typeface="Arial" pitchFamily="34" charset="0"/>
              </a:rPr>
              <a:t>TDAG51</a:t>
            </a:r>
            <a:endParaRPr lang="ko-KR" altLang="en-US" sz="600" b="1" dirty="0">
              <a:latin typeface="Arial" pitchFamily="34" charset="0"/>
              <a:ea typeface="Arial Unicode MS" pitchFamily="50" charset="-127"/>
              <a:cs typeface="Arial" pitchFamily="34" charset="0"/>
            </a:endParaRP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C861D20F-70BA-436C-8A18-BF4547BFB4DB}"/>
              </a:ext>
            </a:extLst>
          </p:cNvPr>
          <p:cNvCxnSpPr>
            <a:cxnSpLocks/>
          </p:cNvCxnSpPr>
          <p:nvPr/>
        </p:nvCxnSpPr>
        <p:spPr>
          <a:xfrm>
            <a:off x="2788579" y="3543580"/>
            <a:ext cx="691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97474D4-4A89-45D6-B4A9-3AE370D41FA0}"/>
              </a:ext>
            </a:extLst>
          </p:cNvPr>
          <p:cNvSpPr txBox="1"/>
          <p:nvPr/>
        </p:nvSpPr>
        <p:spPr>
          <a:xfrm>
            <a:off x="4366963" y="310897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C9D573-E8D3-46C6-AF88-064942458E88}"/>
              </a:ext>
            </a:extLst>
          </p:cNvPr>
          <p:cNvSpPr txBox="1"/>
          <p:nvPr/>
        </p:nvSpPr>
        <p:spPr>
          <a:xfrm>
            <a:off x="4366963" y="324806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F28C0F-326A-4E9D-A12C-5A13D6153803}"/>
              </a:ext>
            </a:extLst>
          </p:cNvPr>
          <p:cNvSpPr txBox="1"/>
          <p:nvPr/>
        </p:nvSpPr>
        <p:spPr>
          <a:xfrm>
            <a:off x="4363288" y="333373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E8C2F2-249A-4EE0-A99E-7F072FBCFEC5}"/>
              </a:ext>
            </a:extLst>
          </p:cNvPr>
          <p:cNvSpPr txBox="1"/>
          <p:nvPr/>
        </p:nvSpPr>
        <p:spPr>
          <a:xfrm>
            <a:off x="4363287" y="347886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2E8B12-182A-449F-B286-072E47677F76}"/>
              </a:ext>
            </a:extLst>
          </p:cNvPr>
          <p:cNvSpPr txBox="1"/>
          <p:nvPr/>
        </p:nvSpPr>
        <p:spPr>
          <a:xfrm>
            <a:off x="4359612" y="368440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C18630-334A-44EB-946A-3854810875A4}"/>
              </a:ext>
            </a:extLst>
          </p:cNvPr>
          <p:cNvSpPr txBox="1"/>
          <p:nvPr/>
        </p:nvSpPr>
        <p:spPr>
          <a:xfrm>
            <a:off x="4347181" y="3786714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2B9DC6F-EF4A-4195-9E7E-28204DC48606}"/>
              </a:ext>
            </a:extLst>
          </p:cNvPr>
          <p:cNvCxnSpPr/>
          <p:nvPr/>
        </p:nvCxnSpPr>
        <p:spPr>
          <a:xfrm>
            <a:off x="4372812" y="322270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6699C30E-B22E-48F6-BC63-E76BA9B517E4}"/>
              </a:ext>
            </a:extLst>
          </p:cNvPr>
          <p:cNvCxnSpPr/>
          <p:nvPr/>
        </p:nvCxnSpPr>
        <p:spPr>
          <a:xfrm>
            <a:off x="4373500" y="335446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6B716D74-E003-49C5-9DBE-80A65062D721}"/>
              </a:ext>
            </a:extLst>
          </p:cNvPr>
          <p:cNvCxnSpPr/>
          <p:nvPr/>
        </p:nvCxnSpPr>
        <p:spPr>
          <a:xfrm>
            <a:off x="4371729" y="344905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2CCF46FF-9A4F-42BA-B23C-21041BF3AF63}"/>
              </a:ext>
            </a:extLst>
          </p:cNvPr>
          <p:cNvCxnSpPr/>
          <p:nvPr/>
        </p:nvCxnSpPr>
        <p:spPr>
          <a:xfrm>
            <a:off x="4373634" y="358472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D0F06EAE-88C7-4593-9276-B30762BF4C70}"/>
              </a:ext>
            </a:extLst>
          </p:cNvPr>
          <p:cNvCxnSpPr/>
          <p:nvPr/>
        </p:nvCxnSpPr>
        <p:spPr>
          <a:xfrm>
            <a:off x="4374403" y="378674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3879EC0-461A-4F59-A1FE-1456D9A74FDD}"/>
              </a:ext>
            </a:extLst>
          </p:cNvPr>
          <p:cNvSpPr txBox="1"/>
          <p:nvPr/>
        </p:nvSpPr>
        <p:spPr>
          <a:xfrm>
            <a:off x="4372043" y="42410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B6707F-885C-4270-8FEB-5A06BD86F15B}"/>
              </a:ext>
            </a:extLst>
          </p:cNvPr>
          <p:cNvSpPr txBox="1"/>
          <p:nvPr/>
        </p:nvSpPr>
        <p:spPr>
          <a:xfrm>
            <a:off x="4372043" y="433969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DD2E6DA-327A-4579-8FC9-7D78020FC9FE}"/>
              </a:ext>
            </a:extLst>
          </p:cNvPr>
          <p:cNvSpPr txBox="1"/>
          <p:nvPr/>
        </p:nvSpPr>
        <p:spPr>
          <a:xfrm>
            <a:off x="4372042" y="446676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0B466369-E198-4D0F-88AA-F544052C2BA4}"/>
              </a:ext>
            </a:extLst>
          </p:cNvPr>
          <p:cNvCxnSpPr/>
          <p:nvPr/>
        </p:nvCxnSpPr>
        <p:spPr>
          <a:xfrm>
            <a:off x="4378580" y="43474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A625DBCA-6E52-41FD-8F23-E20B6DEF5EEE}"/>
              </a:ext>
            </a:extLst>
          </p:cNvPr>
          <p:cNvCxnSpPr/>
          <p:nvPr/>
        </p:nvCxnSpPr>
        <p:spPr>
          <a:xfrm>
            <a:off x="4378579" y="445500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13E2E585-757E-4FA3-AC1E-E3C8B9DD1B5B}"/>
              </a:ext>
            </a:extLst>
          </p:cNvPr>
          <p:cNvCxnSpPr/>
          <p:nvPr/>
        </p:nvCxnSpPr>
        <p:spPr>
          <a:xfrm>
            <a:off x="4378579" y="457261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3FFEA8C-6ABA-49CF-94AD-A60C1B4EDB80}"/>
              </a:ext>
            </a:extLst>
          </p:cNvPr>
          <p:cNvSpPr txBox="1"/>
          <p:nvPr/>
        </p:nvSpPr>
        <p:spPr>
          <a:xfrm>
            <a:off x="4347181" y="464383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03771BA-C6FD-4A89-8963-AC39614CCF6C}"/>
              </a:ext>
            </a:extLst>
          </p:cNvPr>
          <p:cNvSpPr/>
          <p:nvPr/>
        </p:nvSpPr>
        <p:spPr>
          <a:xfrm>
            <a:off x="3091815" y="4414730"/>
            <a:ext cx="1091641" cy="14038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4564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8B5C9D-BCF5-4DAF-9AB2-CD8DC710AF52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S2.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DD5B59-2258-4118-B4C8-3A781F9170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305" y="6669842"/>
            <a:ext cx="1885601" cy="1080403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9675339-B205-4CF8-960A-49B62C86FD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21" y="4199163"/>
            <a:ext cx="1886400" cy="89524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1C53B48-3057-4CEE-8DFF-02ACF46E7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55" y="4224194"/>
            <a:ext cx="1885051" cy="105482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E5520B0-8670-4E57-B37C-842B877886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449" y="2121282"/>
            <a:ext cx="1886400" cy="82598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E9CCC56-3FC4-4665-9759-1FF931F239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4367" y="1173998"/>
            <a:ext cx="1887485" cy="83812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FE46A2D-3694-4574-BA98-95D659710E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043" y="1167422"/>
            <a:ext cx="1886400" cy="84887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F5699B5-EEC1-497B-AD79-F6A8C3B9477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306" y="2153045"/>
            <a:ext cx="1887485" cy="80231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CF7A27C-E7A9-4434-837A-A220A93B7E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85" y="3036768"/>
            <a:ext cx="1886400" cy="103705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615E6C8-25A9-4946-8055-5ED460FDD41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1621" y="3020547"/>
            <a:ext cx="1886400" cy="95183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4EA4377-7659-44DE-8890-E91A308B295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899" y="7889051"/>
            <a:ext cx="1884714" cy="916610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8DB050E8-7AB7-4BAD-8B02-AD2AB8A9730B}"/>
              </a:ext>
            </a:extLst>
          </p:cNvPr>
          <p:cNvSpPr/>
          <p:nvPr/>
        </p:nvSpPr>
        <p:spPr>
          <a:xfrm>
            <a:off x="1360115" y="1534883"/>
            <a:ext cx="1492934" cy="18957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ACEFBE-9BCB-423A-B074-2B55C4C686C9}"/>
              </a:ext>
            </a:extLst>
          </p:cNvPr>
          <p:cNvSpPr/>
          <p:nvPr/>
        </p:nvSpPr>
        <p:spPr>
          <a:xfrm>
            <a:off x="4392333" y="1594970"/>
            <a:ext cx="1492934" cy="18957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F2B19EF-2061-4399-9A5D-073E6F4D3895}"/>
              </a:ext>
            </a:extLst>
          </p:cNvPr>
          <p:cNvSpPr/>
          <p:nvPr/>
        </p:nvSpPr>
        <p:spPr>
          <a:xfrm>
            <a:off x="4295763" y="2469496"/>
            <a:ext cx="1572260" cy="22605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51EBCF4-A263-4DCE-B302-C91DF412BC36}"/>
              </a:ext>
            </a:extLst>
          </p:cNvPr>
          <p:cNvSpPr/>
          <p:nvPr/>
        </p:nvSpPr>
        <p:spPr>
          <a:xfrm>
            <a:off x="1324961" y="2449859"/>
            <a:ext cx="1572260" cy="22605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5CA3753-B32E-431C-A66B-B5C1262EA6CE}"/>
              </a:ext>
            </a:extLst>
          </p:cNvPr>
          <p:cNvSpPr/>
          <p:nvPr/>
        </p:nvSpPr>
        <p:spPr>
          <a:xfrm>
            <a:off x="1400669" y="3380448"/>
            <a:ext cx="1394460" cy="22605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AEE1D89-5D8B-47D2-9D0B-AB251E231798}"/>
              </a:ext>
            </a:extLst>
          </p:cNvPr>
          <p:cNvSpPr/>
          <p:nvPr/>
        </p:nvSpPr>
        <p:spPr>
          <a:xfrm>
            <a:off x="1556041" y="4650449"/>
            <a:ext cx="1161759" cy="234894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62114CA-F437-43C9-97CC-34945C3AD8A0}"/>
              </a:ext>
            </a:extLst>
          </p:cNvPr>
          <p:cNvSpPr/>
          <p:nvPr/>
        </p:nvSpPr>
        <p:spPr>
          <a:xfrm>
            <a:off x="1304478" y="7057021"/>
            <a:ext cx="1548571" cy="25241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1E315D0-2051-4D2A-98DD-A826C8F71825}"/>
              </a:ext>
            </a:extLst>
          </p:cNvPr>
          <p:cNvSpPr/>
          <p:nvPr/>
        </p:nvSpPr>
        <p:spPr>
          <a:xfrm>
            <a:off x="1205865" y="8210467"/>
            <a:ext cx="1549172" cy="25241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33E7F1E-D981-4746-892E-AB82CDDA6E4D}"/>
              </a:ext>
            </a:extLst>
          </p:cNvPr>
          <p:cNvSpPr/>
          <p:nvPr/>
        </p:nvSpPr>
        <p:spPr>
          <a:xfrm>
            <a:off x="4368497" y="3347504"/>
            <a:ext cx="1386675" cy="22605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88B7AED4-AEA3-4C05-9F21-2701383B7C8F}"/>
              </a:ext>
            </a:extLst>
          </p:cNvPr>
          <p:cNvCxnSpPr>
            <a:cxnSpLocks/>
          </p:cNvCxnSpPr>
          <p:nvPr/>
        </p:nvCxnSpPr>
        <p:spPr>
          <a:xfrm>
            <a:off x="1103419" y="160964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ACE00E8-913B-47B2-A86E-C3DDB91FF61B}"/>
              </a:ext>
            </a:extLst>
          </p:cNvPr>
          <p:cNvSpPr txBox="1"/>
          <p:nvPr/>
        </p:nvSpPr>
        <p:spPr>
          <a:xfrm>
            <a:off x="3810110" y="247460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C0D2A2-419F-40E9-9CE8-36752A33DE72}"/>
              </a:ext>
            </a:extLst>
          </p:cNvPr>
          <p:cNvSpPr txBox="1"/>
          <p:nvPr/>
        </p:nvSpPr>
        <p:spPr>
          <a:xfrm>
            <a:off x="775164" y="2486453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06DF1A-86DB-46A3-B6B1-CABD681A8E41}"/>
              </a:ext>
            </a:extLst>
          </p:cNvPr>
          <p:cNvSpPr txBox="1"/>
          <p:nvPr/>
        </p:nvSpPr>
        <p:spPr>
          <a:xfrm>
            <a:off x="775165" y="1516367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ACDA8C-DF32-4A6A-9387-12D6D9C89655}"/>
              </a:ext>
            </a:extLst>
          </p:cNvPr>
          <p:cNvSpPr txBox="1"/>
          <p:nvPr/>
        </p:nvSpPr>
        <p:spPr>
          <a:xfrm>
            <a:off x="3769676" y="1576948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F2E373-0D96-4C35-8C68-5B27E1B78088}"/>
              </a:ext>
            </a:extLst>
          </p:cNvPr>
          <p:cNvSpPr txBox="1"/>
          <p:nvPr/>
        </p:nvSpPr>
        <p:spPr>
          <a:xfrm>
            <a:off x="762199" y="342657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4643E1-F187-4FE6-A3EF-6CD686E9CE3C}"/>
              </a:ext>
            </a:extLst>
          </p:cNvPr>
          <p:cNvSpPr txBox="1"/>
          <p:nvPr/>
        </p:nvSpPr>
        <p:spPr>
          <a:xfrm>
            <a:off x="442720" y="832189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548E093-DF09-497A-8CEC-B4D0726C080D}"/>
              </a:ext>
            </a:extLst>
          </p:cNvPr>
          <p:cNvSpPr/>
          <p:nvPr/>
        </p:nvSpPr>
        <p:spPr>
          <a:xfrm>
            <a:off x="4337078" y="4489152"/>
            <a:ext cx="1416820" cy="234894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D8B2E967-5B4C-4B1E-BD55-4567ACF6F6C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9305" y="5623097"/>
            <a:ext cx="1885601" cy="917115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FC862652-BCC3-4BD3-B20B-F15829AF52E2}"/>
              </a:ext>
            </a:extLst>
          </p:cNvPr>
          <p:cNvSpPr/>
          <p:nvPr/>
        </p:nvSpPr>
        <p:spPr>
          <a:xfrm rot="120000">
            <a:off x="1400172" y="5775539"/>
            <a:ext cx="1351083" cy="24027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0" name="그림 49">
            <a:extLst>
              <a:ext uri="{FF2B5EF4-FFF2-40B4-BE49-F238E27FC236}">
                <a16:creationId xmlns:a16="http://schemas.microsoft.com/office/drawing/2014/main" id="{80B9B82A-93B6-49B5-911D-3B96BB406B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449" y="5626149"/>
            <a:ext cx="1886400" cy="795995"/>
          </a:xfrm>
          <a:prstGeom prst="rect">
            <a:avLst/>
          </a:prstGeom>
        </p:spPr>
      </p:pic>
      <p:sp>
        <p:nvSpPr>
          <p:cNvPr id="51" name="직사각형 50">
            <a:extLst>
              <a:ext uri="{FF2B5EF4-FFF2-40B4-BE49-F238E27FC236}">
                <a16:creationId xmlns:a16="http://schemas.microsoft.com/office/drawing/2014/main" id="{EA8FACB8-4722-45DF-861D-8B74F778ACF2}"/>
              </a:ext>
            </a:extLst>
          </p:cNvPr>
          <p:cNvSpPr/>
          <p:nvPr/>
        </p:nvSpPr>
        <p:spPr>
          <a:xfrm rot="300000">
            <a:off x="4385255" y="5812690"/>
            <a:ext cx="1430576" cy="26123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1C652A12-9426-42CC-A5EA-60EC717F9A2E}"/>
              </a:ext>
            </a:extLst>
          </p:cNvPr>
          <p:cNvCxnSpPr>
            <a:cxnSpLocks/>
          </p:cNvCxnSpPr>
          <p:nvPr/>
        </p:nvCxnSpPr>
        <p:spPr>
          <a:xfrm>
            <a:off x="4125670" y="1661586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9EF23A8-6B15-4CE9-AACD-FFC07B9A1C1C}"/>
              </a:ext>
            </a:extLst>
          </p:cNvPr>
          <p:cNvCxnSpPr>
            <a:cxnSpLocks/>
          </p:cNvCxnSpPr>
          <p:nvPr/>
        </p:nvCxnSpPr>
        <p:spPr>
          <a:xfrm>
            <a:off x="1103418" y="2564532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A5A7CF06-EDBB-4747-919A-A87CB3B7B407}"/>
              </a:ext>
            </a:extLst>
          </p:cNvPr>
          <p:cNvCxnSpPr>
            <a:cxnSpLocks/>
          </p:cNvCxnSpPr>
          <p:nvPr/>
        </p:nvCxnSpPr>
        <p:spPr>
          <a:xfrm>
            <a:off x="1102828" y="3513875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497132A-AD29-4E38-9C6E-12BE88B51252}"/>
              </a:ext>
            </a:extLst>
          </p:cNvPr>
          <p:cNvCxnSpPr>
            <a:cxnSpLocks/>
          </p:cNvCxnSpPr>
          <p:nvPr/>
        </p:nvCxnSpPr>
        <p:spPr>
          <a:xfrm>
            <a:off x="4123111" y="349135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D7BAC4B-8F7D-4D34-AB25-30E06ECCAA8C}"/>
              </a:ext>
            </a:extLst>
          </p:cNvPr>
          <p:cNvSpPr txBox="1"/>
          <p:nvPr/>
        </p:nvSpPr>
        <p:spPr>
          <a:xfrm>
            <a:off x="3786307" y="3415167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CE37D13-6BE1-44BD-BDF9-6238F77DDB94}"/>
              </a:ext>
            </a:extLst>
          </p:cNvPr>
          <p:cNvSpPr txBox="1"/>
          <p:nvPr/>
        </p:nvSpPr>
        <p:spPr>
          <a:xfrm>
            <a:off x="3048371" y="117074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080FE07-A0CC-4C6B-B98B-E6B725168238}"/>
              </a:ext>
            </a:extLst>
          </p:cNvPr>
          <p:cNvSpPr txBox="1"/>
          <p:nvPr/>
        </p:nvSpPr>
        <p:spPr>
          <a:xfrm>
            <a:off x="3048371" y="13351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AF75BE1-BD2B-443F-98F8-2FD729B69497}"/>
              </a:ext>
            </a:extLst>
          </p:cNvPr>
          <p:cNvSpPr txBox="1"/>
          <p:nvPr/>
        </p:nvSpPr>
        <p:spPr>
          <a:xfrm>
            <a:off x="3048370" y="156761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06246451-53CB-48D1-A198-4170B33EF8AC}"/>
              </a:ext>
            </a:extLst>
          </p:cNvPr>
          <p:cNvCxnSpPr/>
          <p:nvPr/>
        </p:nvCxnSpPr>
        <p:spPr>
          <a:xfrm>
            <a:off x="3054908" y="127714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4ECA4CE7-B903-414D-9512-C94270940CBA}"/>
              </a:ext>
            </a:extLst>
          </p:cNvPr>
          <p:cNvCxnSpPr>
            <a:cxnSpLocks/>
          </p:cNvCxnSpPr>
          <p:nvPr/>
        </p:nvCxnSpPr>
        <p:spPr>
          <a:xfrm>
            <a:off x="3054907" y="14504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D7CAF68F-BBA5-409E-BF09-5BC956E3D777}"/>
              </a:ext>
            </a:extLst>
          </p:cNvPr>
          <p:cNvCxnSpPr>
            <a:cxnSpLocks/>
          </p:cNvCxnSpPr>
          <p:nvPr/>
        </p:nvCxnSpPr>
        <p:spPr>
          <a:xfrm>
            <a:off x="3054907" y="167347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AB198626-7938-400F-9DB7-EEE03390DD28}"/>
              </a:ext>
            </a:extLst>
          </p:cNvPr>
          <p:cNvSpPr txBox="1"/>
          <p:nvPr/>
        </p:nvSpPr>
        <p:spPr>
          <a:xfrm>
            <a:off x="3035940" y="183596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07DD6A6-C6DF-4A18-97D6-BE81C288CFB4}"/>
              </a:ext>
            </a:extLst>
          </p:cNvPr>
          <p:cNvSpPr txBox="1"/>
          <p:nvPr/>
        </p:nvSpPr>
        <p:spPr>
          <a:xfrm>
            <a:off x="6063360" y="127234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A9B0FF1-0E8F-4251-8BF5-B91B1A4972FE}"/>
              </a:ext>
            </a:extLst>
          </p:cNvPr>
          <p:cNvSpPr txBox="1"/>
          <p:nvPr/>
        </p:nvSpPr>
        <p:spPr>
          <a:xfrm>
            <a:off x="6063360" y="142406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EC0192E-76B1-4DC1-9BE6-4ABE3B8A0557}"/>
              </a:ext>
            </a:extLst>
          </p:cNvPr>
          <p:cNvSpPr txBox="1"/>
          <p:nvPr/>
        </p:nvSpPr>
        <p:spPr>
          <a:xfrm>
            <a:off x="6063359" y="164544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E458C2F6-8C26-4E08-9D5D-47F94015CE18}"/>
              </a:ext>
            </a:extLst>
          </p:cNvPr>
          <p:cNvCxnSpPr/>
          <p:nvPr/>
        </p:nvCxnSpPr>
        <p:spPr>
          <a:xfrm>
            <a:off x="6069897" y="137874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7AD9FCEE-CF8E-40B6-849A-597AF663D3E9}"/>
              </a:ext>
            </a:extLst>
          </p:cNvPr>
          <p:cNvCxnSpPr>
            <a:cxnSpLocks/>
          </p:cNvCxnSpPr>
          <p:nvPr/>
        </p:nvCxnSpPr>
        <p:spPr>
          <a:xfrm>
            <a:off x="6069896" y="153937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EF02C11E-D6F8-44C4-BC33-5378956DD3B0}"/>
              </a:ext>
            </a:extLst>
          </p:cNvPr>
          <p:cNvCxnSpPr>
            <a:cxnSpLocks/>
          </p:cNvCxnSpPr>
          <p:nvPr/>
        </p:nvCxnSpPr>
        <p:spPr>
          <a:xfrm>
            <a:off x="6069896" y="175129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2FBCC79A-3B57-45D4-BB79-B988347E8C7F}"/>
              </a:ext>
            </a:extLst>
          </p:cNvPr>
          <p:cNvSpPr txBox="1"/>
          <p:nvPr/>
        </p:nvSpPr>
        <p:spPr>
          <a:xfrm>
            <a:off x="6059532" y="186816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843AAB-D1EE-43CF-9E08-3E22D6285EDE}"/>
              </a:ext>
            </a:extLst>
          </p:cNvPr>
          <p:cNvSpPr txBox="1"/>
          <p:nvPr/>
        </p:nvSpPr>
        <p:spPr>
          <a:xfrm>
            <a:off x="3048371" y="23741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/>
              <a:t>75</a:t>
            </a:r>
            <a:endParaRPr lang="ko-KR" altLang="en-US" sz="8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68D1542-EDB2-47F8-899C-77A41EC8E5AE}"/>
              </a:ext>
            </a:extLst>
          </p:cNvPr>
          <p:cNvSpPr txBox="1"/>
          <p:nvPr/>
        </p:nvSpPr>
        <p:spPr>
          <a:xfrm>
            <a:off x="3048371" y="24734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FE87EB-4BB4-4FCE-A463-C2B31BD5A83F}"/>
              </a:ext>
            </a:extLst>
          </p:cNvPr>
          <p:cNvSpPr txBox="1"/>
          <p:nvPr/>
        </p:nvSpPr>
        <p:spPr>
          <a:xfrm>
            <a:off x="3048370" y="259582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0BA84FC6-ACE6-4D13-9994-4E2582402049}"/>
              </a:ext>
            </a:extLst>
          </p:cNvPr>
          <p:cNvCxnSpPr/>
          <p:nvPr/>
        </p:nvCxnSpPr>
        <p:spPr>
          <a:xfrm>
            <a:off x="3054908" y="248051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489A14AA-D99C-49EA-BACB-4FFF865CECDB}"/>
              </a:ext>
            </a:extLst>
          </p:cNvPr>
          <p:cNvCxnSpPr>
            <a:cxnSpLocks/>
          </p:cNvCxnSpPr>
          <p:nvPr/>
        </p:nvCxnSpPr>
        <p:spPr>
          <a:xfrm>
            <a:off x="3054907" y="258880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3B5C4D3D-77A4-49A7-81FE-A5B0932AEC02}"/>
              </a:ext>
            </a:extLst>
          </p:cNvPr>
          <p:cNvCxnSpPr>
            <a:cxnSpLocks/>
          </p:cNvCxnSpPr>
          <p:nvPr/>
        </p:nvCxnSpPr>
        <p:spPr>
          <a:xfrm>
            <a:off x="3054907" y="270168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97E0EA64-AD81-426C-8B18-D3523184C80F}"/>
              </a:ext>
            </a:extLst>
          </p:cNvPr>
          <p:cNvSpPr txBox="1"/>
          <p:nvPr/>
        </p:nvSpPr>
        <p:spPr>
          <a:xfrm>
            <a:off x="3048370" y="58276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3DE177D-D109-4ECD-8F4D-273D7D2710B9}"/>
              </a:ext>
            </a:extLst>
          </p:cNvPr>
          <p:cNvSpPr txBox="1"/>
          <p:nvPr/>
        </p:nvSpPr>
        <p:spPr>
          <a:xfrm>
            <a:off x="3048369" y="61151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7C5BAE1D-E8D2-41F3-BD04-426BF511FA67}"/>
              </a:ext>
            </a:extLst>
          </p:cNvPr>
          <p:cNvCxnSpPr>
            <a:cxnSpLocks/>
          </p:cNvCxnSpPr>
          <p:nvPr/>
        </p:nvCxnSpPr>
        <p:spPr>
          <a:xfrm>
            <a:off x="3054906" y="593132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9B6E6D32-5524-44A3-8FF3-329B84D9E388}"/>
              </a:ext>
            </a:extLst>
          </p:cNvPr>
          <p:cNvCxnSpPr>
            <a:cxnSpLocks/>
          </p:cNvCxnSpPr>
          <p:nvPr/>
        </p:nvCxnSpPr>
        <p:spPr>
          <a:xfrm>
            <a:off x="3054906" y="621930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E0AF77FA-3BFF-4FB6-AE12-D4769459CA13}"/>
              </a:ext>
            </a:extLst>
          </p:cNvPr>
          <p:cNvSpPr txBox="1"/>
          <p:nvPr/>
        </p:nvSpPr>
        <p:spPr>
          <a:xfrm>
            <a:off x="3048371" y="31320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AE353FD-F8C8-47A9-A8DD-965DECBD957D}"/>
              </a:ext>
            </a:extLst>
          </p:cNvPr>
          <p:cNvSpPr txBox="1"/>
          <p:nvPr/>
        </p:nvSpPr>
        <p:spPr>
          <a:xfrm>
            <a:off x="3048371" y="32087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8A514C8-52F0-44FA-9756-71D2BBE2CADE}"/>
              </a:ext>
            </a:extLst>
          </p:cNvPr>
          <p:cNvSpPr txBox="1"/>
          <p:nvPr/>
        </p:nvSpPr>
        <p:spPr>
          <a:xfrm>
            <a:off x="3048370" y="332347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8503DF50-DF9E-4B6E-B6C3-57988C1CB8E6}"/>
              </a:ext>
            </a:extLst>
          </p:cNvPr>
          <p:cNvCxnSpPr/>
          <p:nvPr/>
        </p:nvCxnSpPr>
        <p:spPr>
          <a:xfrm>
            <a:off x="3054908" y="323846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6CC5D78B-B0E8-4891-9C01-F87F3534836F}"/>
              </a:ext>
            </a:extLst>
          </p:cNvPr>
          <p:cNvCxnSpPr>
            <a:cxnSpLocks/>
          </p:cNvCxnSpPr>
          <p:nvPr/>
        </p:nvCxnSpPr>
        <p:spPr>
          <a:xfrm>
            <a:off x="3054907" y="33240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0DC9A832-510D-44D3-98A2-484ECDF431FD}"/>
              </a:ext>
            </a:extLst>
          </p:cNvPr>
          <p:cNvCxnSpPr>
            <a:cxnSpLocks/>
          </p:cNvCxnSpPr>
          <p:nvPr/>
        </p:nvCxnSpPr>
        <p:spPr>
          <a:xfrm>
            <a:off x="3054907" y="342425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838C4056-1506-41C5-BAB1-29A5DF662664}"/>
              </a:ext>
            </a:extLst>
          </p:cNvPr>
          <p:cNvSpPr txBox="1"/>
          <p:nvPr/>
        </p:nvSpPr>
        <p:spPr>
          <a:xfrm>
            <a:off x="3048370" y="348769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E492D27E-DF07-4CFA-A890-F33E8FDBB08D}"/>
              </a:ext>
            </a:extLst>
          </p:cNvPr>
          <p:cNvCxnSpPr>
            <a:cxnSpLocks/>
          </p:cNvCxnSpPr>
          <p:nvPr/>
        </p:nvCxnSpPr>
        <p:spPr>
          <a:xfrm>
            <a:off x="3054907" y="358846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FEE80A2-BA6D-4D92-B826-A2E7A64ABE7B}"/>
              </a:ext>
            </a:extLst>
          </p:cNvPr>
          <p:cNvSpPr txBox="1"/>
          <p:nvPr/>
        </p:nvSpPr>
        <p:spPr>
          <a:xfrm>
            <a:off x="3048370" y="364575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05" name="직선 연결선 104">
            <a:extLst>
              <a:ext uri="{FF2B5EF4-FFF2-40B4-BE49-F238E27FC236}">
                <a16:creationId xmlns:a16="http://schemas.microsoft.com/office/drawing/2014/main" id="{9DBC4862-68A6-4636-8247-BA164F40AA6B}"/>
              </a:ext>
            </a:extLst>
          </p:cNvPr>
          <p:cNvCxnSpPr>
            <a:cxnSpLocks/>
          </p:cNvCxnSpPr>
          <p:nvPr/>
        </p:nvCxnSpPr>
        <p:spPr>
          <a:xfrm>
            <a:off x="3054907" y="374652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9B72C4B3-6526-4532-8A91-FCC7318CA417}"/>
              </a:ext>
            </a:extLst>
          </p:cNvPr>
          <p:cNvSpPr txBox="1"/>
          <p:nvPr/>
        </p:nvSpPr>
        <p:spPr>
          <a:xfrm>
            <a:off x="6056391" y="309815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5F3426E-70C0-482C-9ADC-8F528FB74455}"/>
              </a:ext>
            </a:extLst>
          </p:cNvPr>
          <p:cNvSpPr txBox="1"/>
          <p:nvPr/>
        </p:nvSpPr>
        <p:spPr>
          <a:xfrm>
            <a:off x="6056391" y="317485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65FD185-5707-4228-A152-2ADCDF25C9C8}"/>
              </a:ext>
            </a:extLst>
          </p:cNvPr>
          <p:cNvSpPr txBox="1"/>
          <p:nvPr/>
        </p:nvSpPr>
        <p:spPr>
          <a:xfrm>
            <a:off x="6056390" y="331987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952AEA98-CC3F-4B52-83A9-ED4A1AE7AAC8}"/>
              </a:ext>
            </a:extLst>
          </p:cNvPr>
          <p:cNvCxnSpPr/>
          <p:nvPr/>
        </p:nvCxnSpPr>
        <p:spPr>
          <a:xfrm>
            <a:off x="6062928" y="320455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E89087AC-BED3-4666-A258-142EA82EFCF8}"/>
              </a:ext>
            </a:extLst>
          </p:cNvPr>
          <p:cNvCxnSpPr>
            <a:cxnSpLocks/>
          </p:cNvCxnSpPr>
          <p:nvPr/>
        </p:nvCxnSpPr>
        <p:spPr>
          <a:xfrm>
            <a:off x="6062927" y="329016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ADDB6337-81A9-4549-9C6A-4ED21B4020BD}"/>
              </a:ext>
            </a:extLst>
          </p:cNvPr>
          <p:cNvCxnSpPr>
            <a:cxnSpLocks/>
          </p:cNvCxnSpPr>
          <p:nvPr/>
        </p:nvCxnSpPr>
        <p:spPr>
          <a:xfrm>
            <a:off x="6062927" y="342064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EA4AD4D8-4CCA-47B6-ACE3-9C650FE4DDB4}"/>
              </a:ext>
            </a:extLst>
          </p:cNvPr>
          <p:cNvSpPr txBox="1"/>
          <p:nvPr/>
        </p:nvSpPr>
        <p:spPr>
          <a:xfrm>
            <a:off x="6056390" y="347265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75A83E36-50EE-427E-BD11-7E73380E8DCC}"/>
              </a:ext>
            </a:extLst>
          </p:cNvPr>
          <p:cNvCxnSpPr>
            <a:cxnSpLocks/>
          </p:cNvCxnSpPr>
          <p:nvPr/>
        </p:nvCxnSpPr>
        <p:spPr>
          <a:xfrm>
            <a:off x="6062927" y="35734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D6E76506-C94B-419E-96F0-7CEB9C0F973B}"/>
              </a:ext>
            </a:extLst>
          </p:cNvPr>
          <p:cNvSpPr txBox="1"/>
          <p:nvPr/>
        </p:nvSpPr>
        <p:spPr>
          <a:xfrm>
            <a:off x="6056390" y="363618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16" name="직선 연결선 115">
            <a:extLst>
              <a:ext uri="{FF2B5EF4-FFF2-40B4-BE49-F238E27FC236}">
                <a16:creationId xmlns:a16="http://schemas.microsoft.com/office/drawing/2014/main" id="{5B482B52-385E-4129-B79A-128A8EF30039}"/>
              </a:ext>
            </a:extLst>
          </p:cNvPr>
          <p:cNvCxnSpPr>
            <a:cxnSpLocks/>
          </p:cNvCxnSpPr>
          <p:nvPr/>
        </p:nvCxnSpPr>
        <p:spPr>
          <a:xfrm>
            <a:off x="6062927" y="373695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2EDB42D3-C8A1-4857-BB42-B7FA305CB9E7}"/>
              </a:ext>
            </a:extLst>
          </p:cNvPr>
          <p:cNvSpPr txBox="1"/>
          <p:nvPr/>
        </p:nvSpPr>
        <p:spPr>
          <a:xfrm>
            <a:off x="3054613" y="433567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DBAD4-CCF4-4250-AC8F-7AD9A2515FF3}"/>
              </a:ext>
            </a:extLst>
          </p:cNvPr>
          <p:cNvSpPr txBox="1"/>
          <p:nvPr/>
        </p:nvSpPr>
        <p:spPr>
          <a:xfrm>
            <a:off x="3054613" y="441237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F2CAB9A-9C3C-4603-9A2C-A4734D6A0658}"/>
              </a:ext>
            </a:extLst>
          </p:cNvPr>
          <p:cNvSpPr txBox="1"/>
          <p:nvPr/>
        </p:nvSpPr>
        <p:spPr>
          <a:xfrm>
            <a:off x="3054612" y="459634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20" name="직선 연결선 119">
            <a:extLst>
              <a:ext uri="{FF2B5EF4-FFF2-40B4-BE49-F238E27FC236}">
                <a16:creationId xmlns:a16="http://schemas.microsoft.com/office/drawing/2014/main" id="{A3B75853-FF69-4D1E-90B3-CE2BBFC34180}"/>
              </a:ext>
            </a:extLst>
          </p:cNvPr>
          <p:cNvCxnSpPr/>
          <p:nvPr/>
        </p:nvCxnSpPr>
        <p:spPr>
          <a:xfrm>
            <a:off x="3061150" y="44420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2BB9B1E7-DC47-41AD-B540-9F7EB4EC6179}"/>
              </a:ext>
            </a:extLst>
          </p:cNvPr>
          <p:cNvCxnSpPr>
            <a:cxnSpLocks/>
          </p:cNvCxnSpPr>
          <p:nvPr/>
        </p:nvCxnSpPr>
        <p:spPr>
          <a:xfrm>
            <a:off x="3061149" y="452769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D63CDC10-85CA-4DFD-8C25-A5EF7828EEB4}"/>
              </a:ext>
            </a:extLst>
          </p:cNvPr>
          <p:cNvCxnSpPr>
            <a:cxnSpLocks/>
          </p:cNvCxnSpPr>
          <p:nvPr/>
        </p:nvCxnSpPr>
        <p:spPr>
          <a:xfrm>
            <a:off x="3061149" y="469711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DCCEE005-229C-4C63-A7A4-94ADDC7B2665}"/>
              </a:ext>
            </a:extLst>
          </p:cNvPr>
          <p:cNvSpPr txBox="1"/>
          <p:nvPr/>
        </p:nvSpPr>
        <p:spPr>
          <a:xfrm>
            <a:off x="3054612" y="483613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B2E63313-8E33-4C45-A006-FDA4C11C676E}"/>
              </a:ext>
            </a:extLst>
          </p:cNvPr>
          <p:cNvCxnSpPr>
            <a:cxnSpLocks/>
          </p:cNvCxnSpPr>
          <p:nvPr/>
        </p:nvCxnSpPr>
        <p:spPr>
          <a:xfrm>
            <a:off x="3061149" y="493691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7D29082-587F-4A0C-A182-9A373569C15B}"/>
              </a:ext>
            </a:extLst>
          </p:cNvPr>
          <p:cNvSpPr txBox="1"/>
          <p:nvPr/>
        </p:nvSpPr>
        <p:spPr>
          <a:xfrm>
            <a:off x="3054612" y="506609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BF918A07-08DA-4755-A33F-3647841D8551}"/>
              </a:ext>
            </a:extLst>
          </p:cNvPr>
          <p:cNvCxnSpPr>
            <a:cxnSpLocks/>
          </p:cNvCxnSpPr>
          <p:nvPr/>
        </p:nvCxnSpPr>
        <p:spPr>
          <a:xfrm>
            <a:off x="3061149" y="516687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06E8140-3963-4A89-B69C-5FDCEB76704F}"/>
              </a:ext>
            </a:extLst>
          </p:cNvPr>
          <p:cNvSpPr txBox="1"/>
          <p:nvPr/>
        </p:nvSpPr>
        <p:spPr>
          <a:xfrm>
            <a:off x="6052997" y="423253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02B3832-BA2A-48B4-A36E-146329BCBA88}"/>
              </a:ext>
            </a:extLst>
          </p:cNvPr>
          <p:cNvSpPr txBox="1"/>
          <p:nvPr/>
        </p:nvSpPr>
        <p:spPr>
          <a:xfrm>
            <a:off x="6052997" y="43343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93A9248-DF55-4A17-AB16-8FFAB76CF44A}"/>
              </a:ext>
            </a:extLst>
          </p:cNvPr>
          <p:cNvSpPr txBox="1"/>
          <p:nvPr/>
        </p:nvSpPr>
        <p:spPr>
          <a:xfrm>
            <a:off x="6052996" y="450039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0DCEFD60-70BD-4E5C-A7E1-AFA60D52480D}"/>
              </a:ext>
            </a:extLst>
          </p:cNvPr>
          <p:cNvCxnSpPr/>
          <p:nvPr/>
        </p:nvCxnSpPr>
        <p:spPr>
          <a:xfrm>
            <a:off x="6059534" y="433893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직선 연결선 131">
            <a:extLst>
              <a:ext uri="{FF2B5EF4-FFF2-40B4-BE49-F238E27FC236}">
                <a16:creationId xmlns:a16="http://schemas.microsoft.com/office/drawing/2014/main" id="{D1A847CA-46F9-49B8-8CCC-C381F3C2C69E}"/>
              </a:ext>
            </a:extLst>
          </p:cNvPr>
          <p:cNvCxnSpPr>
            <a:cxnSpLocks/>
          </p:cNvCxnSpPr>
          <p:nvPr/>
        </p:nvCxnSpPr>
        <p:spPr>
          <a:xfrm>
            <a:off x="6059533" y="444967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BF773754-0E97-4909-9088-C501A2C9F906}"/>
              </a:ext>
            </a:extLst>
          </p:cNvPr>
          <p:cNvCxnSpPr>
            <a:cxnSpLocks/>
          </p:cNvCxnSpPr>
          <p:nvPr/>
        </p:nvCxnSpPr>
        <p:spPr>
          <a:xfrm>
            <a:off x="6059533" y="460116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F71B1475-951B-4EB5-AD6D-524F11914925}"/>
              </a:ext>
            </a:extLst>
          </p:cNvPr>
          <p:cNvSpPr txBox="1"/>
          <p:nvPr/>
        </p:nvSpPr>
        <p:spPr>
          <a:xfrm>
            <a:off x="6052997" y="4702548"/>
            <a:ext cx="474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D36155F4-7F2E-48EF-BAF2-1DF610F331A1}"/>
              </a:ext>
            </a:extLst>
          </p:cNvPr>
          <p:cNvCxnSpPr>
            <a:cxnSpLocks/>
          </p:cNvCxnSpPr>
          <p:nvPr/>
        </p:nvCxnSpPr>
        <p:spPr>
          <a:xfrm>
            <a:off x="6059533" y="4803323"/>
            <a:ext cx="66586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F27EB497-C17D-4E37-9725-EBFB584C0323}"/>
              </a:ext>
            </a:extLst>
          </p:cNvPr>
          <p:cNvSpPr txBox="1"/>
          <p:nvPr/>
        </p:nvSpPr>
        <p:spPr>
          <a:xfrm>
            <a:off x="6052997" y="4953152"/>
            <a:ext cx="474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C9A1C489-BC51-4ABC-B723-FE9E65FD9091}"/>
              </a:ext>
            </a:extLst>
          </p:cNvPr>
          <p:cNvCxnSpPr>
            <a:cxnSpLocks/>
          </p:cNvCxnSpPr>
          <p:nvPr/>
        </p:nvCxnSpPr>
        <p:spPr>
          <a:xfrm>
            <a:off x="6059533" y="5053927"/>
            <a:ext cx="66586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7CC33B4-C83C-47F7-86D4-66F8283068C0}"/>
              </a:ext>
            </a:extLst>
          </p:cNvPr>
          <p:cNvSpPr txBox="1"/>
          <p:nvPr/>
        </p:nvSpPr>
        <p:spPr>
          <a:xfrm>
            <a:off x="6052996" y="590392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8C43198-F965-4914-85A7-08DD31EA0B61}"/>
              </a:ext>
            </a:extLst>
          </p:cNvPr>
          <p:cNvSpPr txBox="1"/>
          <p:nvPr/>
        </p:nvSpPr>
        <p:spPr>
          <a:xfrm>
            <a:off x="6052995" y="616944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41" name="직선 연결선 140">
            <a:extLst>
              <a:ext uri="{FF2B5EF4-FFF2-40B4-BE49-F238E27FC236}">
                <a16:creationId xmlns:a16="http://schemas.microsoft.com/office/drawing/2014/main" id="{030BF3B6-A97A-4CBD-AE23-5912EE782F9A}"/>
              </a:ext>
            </a:extLst>
          </p:cNvPr>
          <p:cNvCxnSpPr>
            <a:cxnSpLocks/>
          </p:cNvCxnSpPr>
          <p:nvPr/>
        </p:nvCxnSpPr>
        <p:spPr>
          <a:xfrm>
            <a:off x="6059532" y="600758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646C3790-E9C4-4929-AFB9-1783CBFB4761}"/>
              </a:ext>
            </a:extLst>
          </p:cNvPr>
          <p:cNvCxnSpPr>
            <a:cxnSpLocks/>
          </p:cNvCxnSpPr>
          <p:nvPr/>
        </p:nvCxnSpPr>
        <p:spPr>
          <a:xfrm>
            <a:off x="6059532" y="627363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B1AF8BFC-FF91-4F42-896E-CBED1786547F}"/>
              </a:ext>
            </a:extLst>
          </p:cNvPr>
          <p:cNvSpPr txBox="1"/>
          <p:nvPr/>
        </p:nvSpPr>
        <p:spPr>
          <a:xfrm>
            <a:off x="6040565" y="634925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7409AA6-27F6-45D8-B29E-5B44412B7E35}"/>
              </a:ext>
            </a:extLst>
          </p:cNvPr>
          <p:cNvSpPr txBox="1"/>
          <p:nvPr/>
        </p:nvSpPr>
        <p:spPr>
          <a:xfrm>
            <a:off x="6059846" y="239047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/>
              <a:t>75</a:t>
            </a:r>
            <a:endParaRPr lang="ko-KR" altLang="en-US" sz="800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F9FCBB4F-2269-4941-BFD6-CB0960F13224}"/>
              </a:ext>
            </a:extLst>
          </p:cNvPr>
          <p:cNvSpPr txBox="1"/>
          <p:nvPr/>
        </p:nvSpPr>
        <p:spPr>
          <a:xfrm>
            <a:off x="6059846" y="246700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8015BCA-AB56-4F91-833C-0DCCB7FF97A1}"/>
              </a:ext>
            </a:extLst>
          </p:cNvPr>
          <p:cNvSpPr txBox="1"/>
          <p:nvPr/>
        </p:nvSpPr>
        <p:spPr>
          <a:xfrm>
            <a:off x="6059845" y="258933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8F7D8B63-7754-4ED9-AB33-CA17C1EE0BFE}"/>
              </a:ext>
            </a:extLst>
          </p:cNvPr>
          <p:cNvCxnSpPr/>
          <p:nvPr/>
        </p:nvCxnSpPr>
        <p:spPr>
          <a:xfrm>
            <a:off x="6066383" y="249687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직선 연결선 147">
            <a:extLst>
              <a:ext uri="{FF2B5EF4-FFF2-40B4-BE49-F238E27FC236}">
                <a16:creationId xmlns:a16="http://schemas.microsoft.com/office/drawing/2014/main" id="{23C64ED0-3751-4475-9193-06421D750339}"/>
              </a:ext>
            </a:extLst>
          </p:cNvPr>
          <p:cNvCxnSpPr>
            <a:cxnSpLocks/>
          </p:cNvCxnSpPr>
          <p:nvPr/>
        </p:nvCxnSpPr>
        <p:spPr>
          <a:xfrm>
            <a:off x="6066382" y="258231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60A74429-1A78-402C-A141-83C01C182FD9}"/>
              </a:ext>
            </a:extLst>
          </p:cNvPr>
          <p:cNvCxnSpPr>
            <a:cxnSpLocks/>
          </p:cNvCxnSpPr>
          <p:nvPr/>
        </p:nvCxnSpPr>
        <p:spPr>
          <a:xfrm>
            <a:off x="6066382" y="269519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505BB50E-7396-4A93-AC61-63BE55A7BBDC}"/>
              </a:ext>
            </a:extLst>
          </p:cNvPr>
          <p:cNvSpPr txBox="1"/>
          <p:nvPr/>
        </p:nvSpPr>
        <p:spPr>
          <a:xfrm>
            <a:off x="3048369" y="682082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0A3DCB2-804B-4BF1-A960-5D3DE75DA18C}"/>
              </a:ext>
            </a:extLst>
          </p:cNvPr>
          <p:cNvSpPr txBox="1"/>
          <p:nvPr/>
        </p:nvSpPr>
        <p:spPr>
          <a:xfrm>
            <a:off x="3048369" y="689752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E7795BC-811A-4CF0-8CE4-946BB5D4A754}"/>
              </a:ext>
            </a:extLst>
          </p:cNvPr>
          <p:cNvSpPr txBox="1"/>
          <p:nvPr/>
        </p:nvSpPr>
        <p:spPr>
          <a:xfrm>
            <a:off x="3048368" y="705741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7980DE21-DD09-4C5B-AD10-4F76609B7E12}"/>
              </a:ext>
            </a:extLst>
          </p:cNvPr>
          <p:cNvCxnSpPr/>
          <p:nvPr/>
        </p:nvCxnSpPr>
        <p:spPr>
          <a:xfrm>
            <a:off x="3054906" y="692722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44EAA7D6-E684-4736-BE8B-59656D2B606B}"/>
              </a:ext>
            </a:extLst>
          </p:cNvPr>
          <p:cNvCxnSpPr>
            <a:cxnSpLocks/>
          </p:cNvCxnSpPr>
          <p:nvPr/>
        </p:nvCxnSpPr>
        <p:spPr>
          <a:xfrm>
            <a:off x="3054905" y="701284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직선 연결선 155">
            <a:extLst>
              <a:ext uri="{FF2B5EF4-FFF2-40B4-BE49-F238E27FC236}">
                <a16:creationId xmlns:a16="http://schemas.microsoft.com/office/drawing/2014/main" id="{38F945F7-2A15-4F0F-A080-87CD5B3E39EA}"/>
              </a:ext>
            </a:extLst>
          </p:cNvPr>
          <p:cNvCxnSpPr>
            <a:cxnSpLocks/>
          </p:cNvCxnSpPr>
          <p:nvPr/>
        </p:nvCxnSpPr>
        <p:spPr>
          <a:xfrm>
            <a:off x="3054905" y="715819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96761E46-5568-49A5-A815-05F5E8A200F8}"/>
              </a:ext>
            </a:extLst>
          </p:cNvPr>
          <p:cNvSpPr txBox="1"/>
          <p:nvPr/>
        </p:nvSpPr>
        <p:spPr>
          <a:xfrm>
            <a:off x="3048368" y="721020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C57BBEC6-86A2-4229-AA3C-37D5A75CCC17}"/>
              </a:ext>
            </a:extLst>
          </p:cNvPr>
          <p:cNvCxnSpPr>
            <a:cxnSpLocks/>
          </p:cNvCxnSpPr>
          <p:nvPr/>
        </p:nvCxnSpPr>
        <p:spPr>
          <a:xfrm>
            <a:off x="3054905" y="73109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93766B72-66A2-4A3D-B946-A403111DF018}"/>
              </a:ext>
            </a:extLst>
          </p:cNvPr>
          <p:cNvSpPr txBox="1"/>
          <p:nvPr/>
        </p:nvSpPr>
        <p:spPr>
          <a:xfrm>
            <a:off x="3048368" y="740179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95A2464D-A3BE-40B6-9E70-BD03999F22B4}"/>
              </a:ext>
            </a:extLst>
          </p:cNvPr>
          <p:cNvCxnSpPr>
            <a:cxnSpLocks/>
          </p:cNvCxnSpPr>
          <p:nvPr/>
        </p:nvCxnSpPr>
        <p:spPr>
          <a:xfrm>
            <a:off x="3054905" y="750256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95397E08-9494-42B8-BAC6-E8543F8E3010}"/>
              </a:ext>
            </a:extLst>
          </p:cNvPr>
          <p:cNvSpPr txBox="1"/>
          <p:nvPr/>
        </p:nvSpPr>
        <p:spPr>
          <a:xfrm>
            <a:off x="3048369" y="794837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D11A3E6-844B-415F-B101-9418707DFB1F}"/>
              </a:ext>
            </a:extLst>
          </p:cNvPr>
          <p:cNvSpPr txBox="1"/>
          <p:nvPr/>
        </p:nvSpPr>
        <p:spPr>
          <a:xfrm>
            <a:off x="3048369" y="805609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2EDDE75-D6AC-4FE0-A47F-FF5F143A52F9}"/>
              </a:ext>
            </a:extLst>
          </p:cNvPr>
          <p:cNvSpPr txBox="1"/>
          <p:nvPr/>
        </p:nvSpPr>
        <p:spPr>
          <a:xfrm>
            <a:off x="3048368" y="825422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5B678FF2-6409-47A2-824E-DA3F30B0566F}"/>
              </a:ext>
            </a:extLst>
          </p:cNvPr>
          <p:cNvCxnSpPr/>
          <p:nvPr/>
        </p:nvCxnSpPr>
        <p:spPr>
          <a:xfrm>
            <a:off x="3054906" y="805477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2962EE4D-D0A1-4762-A3BD-02ED5A2EA495}"/>
              </a:ext>
            </a:extLst>
          </p:cNvPr>
          <p:cNvCxnSpPr>
            <a:cxnSpLocks/>
          </p:cNvCxnSpPr>
          <p:nvPr/>
        </p:nvCxnSpPr>
        <p:spPr>
          <a:xfrm>
            <a:off x="3054905" y="817141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0B0E7509-5E3D-46CE-ACB3-92ECDC605994}"/>
              </a:ext>
            </a:extLst>
          </p:cNvPr>
          <p:cNvCxnSpPr>
            <a:cxnSpLocks/>
          </p:cNvCxnSpPr>
          <p:nvPr/>
        </p:nvCxnSpPr>
        <p:spPr>
          <a:xfrm>
            <a:off x="3054905" y="835499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C52CC729-ADA6-4355-BEBF-549F2353DEED}"/>
              </a:ext>
            </a:extLst>
          </p:cNvPr>
          <p:cNvSpPr txBox="1"/>
          <p:nvPr/>
        </p:nvSpPr>
        <p:spPr>
          <a:xfrm>
            <a:off x="3048368" y="847792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999B935F-785C-459E-A332-B6643F5269DD}"/>
              </a:ext>
            </a:extLst>
          </p:cNvPr>
          <p:cNvCxnSpPr>
            <a:cxnSpLocks/>
          </p:cNvCxnSpPr>
          <p:nvPr/>
        </p:nvCxnSpPr>
        <p:spPr>
          <a:xfrm>
            <a:off x="3054905" y="857870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23255948-C369-420D-84C2-7D700E111CF0}"/>
              </a:ext>
            </a:extLst>
          </p:cNvPr>
          <p:cNvSpPr txBox="1"/>
          <p:nvPr/>
        </p:nvSpPr>
        <p:spPr>
          <a:xfrm>
            <a:off x="775164" y="471606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4" name="직선 화살표 연결선 173">
            <a:extLst>
              <a:ext uri="{FF2B5EF4-FFF2-40B4-BE49-F238E27FC236}">
                <a16:creationId xmlns:a16="http://schemas.microsoft.com/office/drawing/2014/main" id="{514C051C-C5D6-4AFE-AC1F-A842CD7A0CA0}"/>
              </a:ext>
            </a:extLst>
          </p:cNvPr>
          <p:cNvCxnSpPr/>
          <p:nvPr/>
        </p:nvCxnSpPr>
        <p:spPr>
          <a:xfrm>
            <a:off x="1148934" y="478539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직선 화살표 연결선 174">
            <a:extLst>
              <a:ext uri="{FF2B5EF4-FFF2-40B4-BE49-F238E27FC236}">
                <a16:creationId xmlns:a16="http://schemas.microsoft.com/office/drawing/2014/main" id="{D3E707CB-05AA-44D3-B78B-07F70681CE37}"/>
              </a:ext>
            </a:extLst>
          </p:cNvPr>
          <p:cNvCxnSpPr/>
          <p:nvPr/>
        </p:nvCxnSpPr>
        <p:spPr>
          <a:xfrm>
            <a:off x="1148934" y="481377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AEF34977-C093-425A-A47F-1A8C9099000C}"/>
              </a:ext>
            </a:extLst>
          </p:cNvPr>
          <p:cNvSpPr txBox="1"/>
          <p:nvPr/>
        </p:nvSpPr>
        <p:spPr>
          <a:xfrm>
            <a:off x="770486" y="576956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7" name="직선 화살표 연결선 176">
            <a:extLst>
              <a:ext uri="{FF2B5EF4-FFF2-40B4-BE49-F238E27FC236}">
                <a16:creationId xmlns:a16="http://schemas.microsoft.com/office/drawing/2014/main" id="{C6985642-2F59-48B1-8636-1067A52EEB4B}"/>
              </a:ext>
            </a:extLst>
          </p:cNvPr>
          <p:cNvCxnSpPr/>
          <p:nvPr/>
        </p:nvCxnSpPr>
        <p:spPr>
          <a:xfrm>
            <a:off x="1144256" y="582438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화살표 연결선 177">
            <a:extLst>
              <a:ext uri="{FF2B5EF4-FFF2-40B4-BE49-F238E27FC236}">
                <a16:creationId xmlns:a16="http://schemas.microsoft.com/office/drawing/2014/main" id="{B3B9557F-A8F8-4DC7-9C5D-450E3111DE4F}"/>
              </a:ext>
            </a:extLst>
          </p:cNvPr>
          <p:cNvCxnSpPr/>
          <p:nvPr/>
        </p:nvCxnSpPr>
        <p:spPr>
          <a:xfrm>
            <a:off x="1144256" y="589213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B0A55F58-FCA2-4951-A163-E20B0403A471}"/>
              </a:ext>
            </a:extLst>
          </p:cNvPr>
          <p:cNvSpPr txBox="1"/>
          <p:nvPr/>
        </p:nvSpPr>
        <p:spPr>
          <a:xfrm>
            <a:off x="745831" y="7085788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0" name="직선 화살표 연결선 179">
            <a:extLst>
              <a:ext uri="{FF2B5EF4-FFF2-40B4-BE49-F238E27FC236}">
                <a16:creationId xmlns:a16="http://schemas.microsoft.com/office/drawing/2014/main" id="{D80E7882-548F-4AFD-9D14-D61006D79356}"/>
              </a:ext>
            </a:extLst>
          </p:cNvPr>
          <p:cNvCxnSpPr/>
          <p:nvPr/>
        </p:nvCxnSpPr>
        <p:spPr>
          <a:xfrm>
            <a:off x="1145471" y="716412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EF836A35-50B4-46CD-A9CC-20DD536483F5}"/>
              </a:ext>
            </a:extLst>
          </p:cNvPr>
          <p:cNvSpPr txBox="1"/>
          <p:nvPr/>
        </p:nvSpPr>
        <p:spPr>
          <a:xfrm>
            <a:off x="780775" y="826314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2" name="직선 화살표 연결선 181">
            <a:extLst>
              <a:ext uri="{FF2B5EF4-FFF2-40B4-BE49-F238E27FC236}">
                <a16:creationId xmlns:a16="http://schemas.microsoft.com/office/drawing/2014/main" id="{C74FC271-3A80-4294-8CDD-AAC1D56316B8}"/>
              </a:ext>
            </a:extLst>
          </p:cNvPr>
          <p:cNvCxnSpPr/>
          <p:nvPr/>
        </p:nvCxnSpPr>
        <p:spPr>
          <a:xfrm>
            <a:off x="1154545" y="834461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35C9DB80-B17C-4F7C-9776-67A6508C27CA}"/>
              </a:ext>
            </a:extLst>
          </p:cNvPr>
          <p:cNvSpPr txBox="1"/>
          <p:nvPr/>
        </p:nvSpPr>
        <p:spPr>
          <a:xfrm>
            <a:off x="3035940" y="274974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CF29792-B06B-404E-A9D0-10EFE4C920B0}"/>
              </a:ext>
            </a:extLst>
          </p:cNvPr>
          <p:cNvSpPr txBox="1"/>
          <p:nvPr/>
        </p:nvSpPr>
        <p:spPr>
          <a:xfrm>
            <a:off x="3035940" y="3857274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42C8953-F595-43D4-97F2-D8D934C39ADB}"/>
              </a:ext>
            </a:extLst>
          </p:cNvPr>
          <p:cNvSpPr txBox="1"/>
          <p:nvPr/>
        </p:nvSpPr>
        <p:spPr>
          <a:xfrm>
            <a:off x="3035940" y="530081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F4EFF9AC-2353-4C51-89BE-96DFD4C296AF}"/>
              </a:ext>
            </a:extLst>
          </p:cNvPr>
          <p:cNvSpPr txBox="1"/>
          <p:nvPr/>
        </p:nvSpPr>
        <p:spPr>
          <a:xfrm>
            <a:off x="3035940" y="639912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C061F16-CD3E-4E67-BBEC-08DCA9674503}"/>
              </a:ext>
            </a:extLst>
          </p:cNvPr>
          <p:cNvSpPr txBox="1"/>
          <p:nvPr/>
        </p:nvSpPr>
        <p:spPr>
          <a:xfrm>
            <a:off x="3035940" y="7617513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71E0B8D-2A60-44CA-B794-37311A0505E5}"/>
              </a:ext>
            </a:extLst>
          </p:cNvPr>
          <p:cNvSpPr txBox="1"/>
          <p:nvPr/>
        </p:nvSpPr>
        <p:spPr>
          <a:xfrm>
            <a:off x="3035940" y="8680317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cxnSp>
        <p:nvCxnSpPr>
          <p:cNvPr id="190" name="직선 화살표 연결선 189">
            <a:extLst>
              <a:ext uri="{FF2B5EF4-FFF2-40B4-BE49-F238E27FC236}">
                <a16:creationId xmlns:a16="http://schemas.microsoft.com/office/drawing/2014/main" id="{097F3DF1-CCB6-4DB5-81DB-A3917BE7F52E}"/>
              </a:ext>
            </a:extLst>
          </p:cNvPr>
          <p:cNvCxnSpPr>
            <a:cxnSpLocks/>
          </p:cNvCxnSpPr>
          <p:nvPr/>
        </p:nvCxnSpPr>
        <p:spPr>
          <a:xfrm>
            <a:off x="4132717" y="255271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F9B6F936-9875-415B-B641-87ABD5642261}"/>
              </a:ext>
            </a:extLst>
          </p:cNvPr>
          <p:cNvSpPr txBox="1"/>
          <p:nvPr/>
        </p:nvSpPr>
        <p:spPr>
          <a:xfrm>
            <a:off x="3802194" y="451170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2" name="직선 화살표 연결선 191">
            <a:extLst>
              <a:ext uri="{FF2B5EF4-FFF2-40B4-BE49-F238E27FC236}">
                <a16:creationId xmlns:a16="http://schemas.microsoft.com/office/drawing/2014/main" id="{7A5D7241-86E5-43F4-B963-6C73BF124D5F}"/>
              </a:ext>
            </a:extLst>
          </p:cNvPr>
          <p:cNvCxnSpPr/>
          <p:nvPr/>
        </p:nvCxnSpPr>
        <p:spPr>
          <a:xfrm>
            <a:off x="4175964" y="457023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직선 화살표 연결선 192">
            <a:extLst>
              <a:ext uri="{FF2B5EF4-FFF2-40B4-BE49-F238E27FC236}">
                <a16:creationId xmlns:a16="http://schemas.microsoft.com/office/drawing/2014/main" id="{3CBC49DF-C150-4D12-96EF-ECDED2B0FE8B}"/>
              </a:ext>
            </a:extLst>
          </p:cNvPr>
          <p:cNvCxnSpPr/>
          <p:nvPr/>
        </p:nvCxnSpPr>
        <p:spPr>
          <a:xfrm>
            <a:off x="4175964" y="460348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C41BD92-608C-4648-A00B-097A269D4C2C}"/>
              </a:ext>
            </a:extLst>
          </p:cNvPr>
          <p:cNvSpPr txBox="1"/>
          <p:nvPr/>
        </p:nvSpPr>
        <p:spPr>
          <a:xfrm>
            <a:off x="3800412" y="5764250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5" name="직선 화살표 연결선 194">
            <a:extLst>
              <a:ext uri="{FF2B5EF4-FFF2-40B4-BE49-F238E27FC236}">
                <a16:creationId xmlns:a16="http://schemas.microsoft.com/office/drawing/2014/main" id="{447C71B1-1BAA-459D-B053-45AEF9771A10}"/>
              </a:ext>
            </a:extLst>
          </p:cNvPr>
          <p:cNvCxnSpPr/>
          <p:nvPr/>
        </p:nvCxnSpPr>
        <p:spPr>
          <a:xfrm>
            <a:off x="4174182" y="582258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직선 화살표 연결선 195">
            <a:extLst>
              <a:ext uri="{FF2B5EF4-FFF2-40B4-BE49-F238E27FC236}">
                <a16:creationId xmlns:a16="http://schemas.microsoft.com/office/drawing/2014/main" id="{66746D56-075A-4F5C-B5AB-32E8D4D88D41}"/>
              </a:ext>
            </a:extLst>
          </p:cNvPr>
          <p:cNvCxnSpPr/>
          <p:nvPr/>
        </p:nvCxnSpPr>
        <p:spPr>
          <a:xfrm>
            <a:off x="4174182" y="587313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E15606D1-E488-4419-BDDF-C97F2A2130FB}"/>
              </a:ext>
            </a:extLst>
          </p:cNvPr>
          <p:cNvSpPr txBox="1"/>
          <p:nvPr/>
        </p:nvSpPr>
        <p:spPr>
          <a:xfrm>
            <a:off x="6059532" y="274771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FE90E42-F8D0-4427-B587-EF7560591782}"/>
              </a:ext>
            </a:extLst>
          </p:cNvPr>
          <p:cNvSpPr txBox="1"/>
          <p:nvPr/>
        </p:nvSpPr>
        <p:spPr>
          <a:xfrm>
            <a:off x="6059532" y="385373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756130A-6144-40BE-8249-40583E61FF65}"/>
              </a:ext>
            </a:extLst>
          </p:cNvPr>
          <p:cNvSpPr txBox="1"/>
          <p:nvPr/>
        </p:nvSpPr>
        <p:spPr>
          <a:xfrm>
            <a:off x="6059532" y="5103864"/>
            <a:ext cx="60842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5B84A4E-B1A5-47EC-BE8D-9B3B5DD247FE}"/>
              </a:ext>
            </a:extLst>
          </p:cNvPr>
          <p:cNvSpPr txBox="1"/>
          <p:nvPr/>
        </p:nvSpPr>
        <p:spPr>
          <a:xfrm>
            <a:off x="3048370" y="56389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28C74CB4-0FF3-4FD1-BE2E-AA92FDE56F1B}"/>
              </a:ext>
            </a:extLst>
          </p:cNvPr>
          <p:cNvCxnSpPr>
            <a:cxnSpLocks/>
          </p:cNvCxnSpPr>
          <p:nvPr/>
        </p:nvCxnSpPr>
        <p:spPr>
          <a:xfrm>
            <a:off x="3054906" y="574262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21A140C7-3B6E-4ACC-B7A1-B45B3E1D8986}"/>
              </a:ext>
            </a:extLst>
          </p:cNvPr>
          <p:cNvSpPr txBox="1"/>
          <p:nvPr/>
        </p:nvSpPr>
        <p:spPr>
          <a:xfrm>
            <a:off x="6052996" y="572058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189" name="직선 연결선 188">
            <a:extLst>
              <a:ext uri="{FF2B5EF4-FFF2-40B4-BE49-F238E27FC236}">
                <a16:creationId xmlns:a16="http://schemas.microsoft.com/office/drawing/2014/main" id="{722C5EB1-A4F3-4A7B-9571-7A636B1DDFA7}"/>
              </a:ext>
            </a:extLst>
          </p:cNvPr>
          <p:cNvCxnSpPr>
            <a:cxnSpLocks/>
          </p:cNvCxnSpPr>
          <p:nvPr/>
        </p:nvCxnSpPr>
        <p:spPr>
          <a:xfrm>
            <a:off x="6059532" y="582424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7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9DF41137-8ACA-4559-A0FD-BE4B40304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608" y="3547692"/>
            <a:ext cx="1886400" cy="807183"/>
          </a:xfrm>
          <a:prstGeom prst="rect">
            <a:avLst/>
          </a:prstGeom>
        </p:spPr>
      </p:pic>
      <p:pic>
        <p:nvPicPr>
          <p:cNvPr id="171" name="그림 170">
            <a:extLst>
              <a:ext uri="{FF2B5EF4-FFF2-40B4-BE49-F238E27FC236}">
                <a16:creationId xmlns:a16="http://schemas.microsoft.com/office/drawing/2014/main" id="{D6CD8D2B-FEA0-431B-8A2F-37D8DA8DC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712" y="5887245"/>
            <a:ext cx="1872000" cy="917825"/>
          </a:xfrm>
          <a:prstGeom prst="rect">
            <a:avLst/>
          </a:prstGeom>
        </p:spPr>
      </p:pic>
      <p:pic>
        <p:nvPicPr>
          <p:cNvPr id="209" name="그림 208">
            <a:extLst>
              <a:ext uri="{FF2B5EF4-FFF2-40B4-BE49-F238E27FC236}">
                <a16:creationId xmlns:a16="http://schemas.microsoft.com/office/drawing/2014/main" id="{D3F14AFE-593E-4555-8BA0-1E3D92FF8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75" y="2312271"/>
            <a:ext cx="1886400" cy="11546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59D526-F518-4546-90C2-C713611DC93D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S2.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F7CFCD-7551-4FC8-92DA-A42029DCAE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93"/>
          <a:stretch/>
        </p:blipFill>
        <p:spPr>
          <a:xfrm>
            <a:off x="4246624" y="2295434"/>
            <a:ext cx="1886400" cy="120564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F34E8E1-9F02-451D-A25A-5EBB8378D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69" y="4373465"/>
            <a:ext cx="1886400" cy="142155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B845BF3-2E5E-4867-9B54-58F623C5B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660" y="908256"/>
            <a:ext cx="1886400" cy="134439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FAE348E-FE8E-4F46-8CD8-5DC2975549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977" y="924790"/>
            <a:ext cx="1886400" cy="131789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A3F0E72-9F2A-4103-80CD-22252D8479B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7343" y="3487697"/>
            <a:ext cx="1886400" cy="85933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3B805DB-40EA-4D6E-9FFA-0801608A1F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311" y="4415635"/>
            <a:ext cx="1886400" cy="1431784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5BAD754-FB48-4629-A6FC-8E8B098119AA}"/>
              </a:ext>
            </a:extLst>
          </p:cNvPr>
          <p:cNvSpPr/>
          <p:nvPr/>
        </p:nvSpPr>
        <p:spPr>
          <a:xfrm rot="184544">
            <a:off x="1358531" y="1751770"/>
            <a:ext cx="1568194" cy="25241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26DE9C2-4292-4C6F-B578-699F530D353E}"/>
              </a:ext>
            </a:extLst>
          </p:cNvPr>
          <p:cNvSpPr/>
          <p:nvPr/>
        </p:nvSpPr>
        <p:spPr>
          <a:xfrm rot="224707">
            <a:off x="4483877" y="1686928"/>
            <a:ext cx="1491783" cy="285214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76B724-BC40-4110-B343-6D2B562C911C}"/>
              </a:ext>
            </a:extLst>
          </p:cNvPr>
          <p:cNvSpPr/>
          <p:nvPr/>
        </p:nvSpPr>
        <p:spPr>
          <a:xfrm>
            <a:off x="1296877" y="2617880"/>
            <a:ext cx="1663550" cy="25241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AF86F06-7229-417B-B05E-E2C6B4D5A311}"/>
              </a:ext>
            </a:extLst>
          </p:cNvPr>
          <p:cNvSpPr/>
          <p:nvPr/>
        </p:nvSpPr>
        <p:spPr>
          <a:xfrm>
            <a:off x="4394778" y="2649978"/>
            <a:ext cx="1565868" cy="284119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E22FB48-5D00-4FA7-92FD-6EE36EDA1ADD}"/>
              </a:ext>
            </a:extLst>
          </p:cNvPr>
          <p:cNvSpPr/>
          <p:nvPr/>
        </p:nvSpPr>
        <p:spPr>
          <a:xfrm>
            <a:off x="1386327" y="3820539"/>
            <a:ext cx="1496679" cy="20283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CF4E744-3ABB-48EF-9EAE-3427AEF55498}"/>
              </a:ext>
            </a:extLst>
          </p:cNvPr>
          <p:cNvSpPr/>
          <p:nvPr/>
        </p:nvSpPr>
        <p:spPr>
          <a:xfrm rot="21437194">
            <a:off x="4448454" y="3871539"/>
            <a:ext cx="1393190" cy="20283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32A4F0B-6A8E-4A68-A838-713DA5924ED8}"/>
              </a:ext>
            </a:extLst>
          </p:cNvPr>
          <p:cNvSpPr/>
          <p:nvPr/>
        </p:nvSpPr>
        <p:spPr>
          <a:xfrm>
            <a:off x="1359952" y="4997056"/>
            <a:ext cx="1603787" cy="242064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2B1C809-F2F7-4805-99A3-09D09735798F}"/>
              </a:ext>
            </a:extLst>
          </p:cNvPr>
          <p:cNvSpPr/>
          <p:nvPr/>
        </p:nvSpPr>
        <p:spPr>
          <a:xfrm>
            <a:off x="4444433" y="5120670"/>
            <a:ext cx="1563258" cy="20283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6AED7B-FDBA-4DCA-9CAD-05A1B00541DE}"/>
              </a:ext>
            </a:extLst>
          </p:cNvPr>
          <p:cNvSpPr txBox="1"/>
          <p:nvPr/>
        </p:nvSpPr>
        <p:spPr>
          <a:xfrm>
            <a:off x="435354" y="836518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21BC78D5-BB4B-4DA1-8344-695CEB979E89}"/>
              </a:ext>
            </a:extLst>
          </p:cNvPr>
          <p:cNvCxnSpPr>
            <a:cxnSpLocks/>
          </p:cNvCxnSpPr>
          <p:nvPr/>
        </p:nvCxnSpPr>
        <p:spPr>
          <a:xfrm>
            <a:off x="1141859" y="1829535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DF37C73-C8BA-45C1-AFB6-1F4A053D8F3B}"/>
              </a:ext>
            </a:extLst>
          </p:cNvPr>
          <p:cNvSpPr txBox="1"/>
          <p:nvPr/>
        </p:nvSpPr>
        <p:spPr>
          <a:xfrm>
            <a:off x="785603" y="266134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468239-471E-478E-9A9C-B0CC920B5966}"/>
              </a:ext>
            </a:extLst>
          </p:cNvPr>
          <p:cNvSpPr txBox="1"/>
          <p:nvPr/>
        </p:nvSpPr>
        <p:spPr>
          <a:xfrm>
            <a:off x="813605" y="173626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2A54D0-1396-4DD0-9CA7-648B25577113}"/>
              </a:ext>
            </a:extLst>
          </p:cNvPr>
          <p:cNvSpPr txBox="1"/>
          <p:nvPr/>
        </p:nvSpPr>
        <p:spPr>
          <a:xfrm>
            <a:off x="3836965" y="1638512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κ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α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F42B02-3F3C-4225-94BA-F1E6C6B7387C}"/>
              </a:ext>
            </a:extLst>
          </p:cNvPr>
          <p:cNvSpPr txBox="1"/>
          <p:nvPr/>
        </p:nvSpPr>
        <p:spPr>
          <a:xfrm>
            <a:off x="800893" y="382053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BEA27552-902E-48EF-A7FE-5B0FDEA58BC7}"/>
              </a:ext>
            </a:extLst>
          </p:cNvPr>
          <p:cNvCxnSpPr>
            <a:cxnSpLocks/>
          </p:cNvCxnSpPr>
          <p:nvPr/>
        </p:nvCxnSpPr>
        <p:spPr>
          <a:xfrm>
            <a:off x="4192959" y="1723150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DE1D2D64-4540-436D-8730-CADCE346EF1A}"/>
              </a:ext>
            </a:extLst>
          </p:cNvPr>
          <p:cNvCxnSpPr>
            <a:cxnSpLocks/>
          </p:cNvCxnSpPr>
          <p:nvPr/>
        </p:nvCxnSpPr>
        <p:spPr>
          <a:xfrm>
            <a:off x="1113857" y="273942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A27DF5D6-8203-48EA-A64A-FCD561CAA4A6}"/>
              </a:ext>
            </a:extLst>
          </p:cNvPr>
          <p:cNvCxnSpPr>
            <a:cxnSpLocks/>
          </p:cNvCxnSpPr>
          <p:nvPr/>
        </p:nvCxnSpPr>
        <p:spPr>
          <a:xfrm>
            <a:off x="1141522" y="3907840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그림 50">
            <a:extLst>
              <a:ext uri="{FF2B5EF4-FFF2-40B4-BE49-F238E27FC236}">
                <a16:creationId xmlns:a16="http://schemas.microsoft.com/office/drawing/2014/main" id="{BEF5407D-17C4-4A83-8775-79CD87FF9F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931" y="7664506"/>
            <a:ext cx="1886400" cy="862204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007CF293-0896-48EF-B5DA-150D5D896C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257" y="6833080"/>
            <a:ext cx="1886400" cy="709415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0E6AB7D8-45FC-45F5-A709-F0C444F1CD1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2166" y="5802427"/>
            <a:ext cx="1886400" cy="930305"/>
          </a:xfrm>
          <a:prstGeom prst="rect">
            <a:avLst/>
          </a:prstGeom>
        </p:spPr>
      </p:pic>
      <p:sp>
        <p:nvSpPr>
          <p:cNvPr id="55" name="직사각형 54">
            <a:extLst>
              <a:ext uri="{FF2B5EF4-FFF2-40B4-BE49-F238E27FC236}">
                <a16:creationId xmlns:a16="http://schemas.microsoft.com/office/drawing/2014/main" id="{1024A027-EFC2-4FE0-8B18-43DB963CC0BC}"/>
              </a:ext>
            </a:extLst>
          </p:cNvPr>
          <p:cNvSpPr/>
          <p:nvPr/>
        </p:nvSpPr>
        <p:spPr>
          <a:xfrm>
            <a:off x="1434941" y="6064006"/>
            <a:ext cx="1295738" cy="214024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5EC35C83-BC1E-4F74-B5E7-0A985B915CE4}"/>
              </a:ext>
            </a:extLst>
          </p:cNvPr>
          <p:cNvSpPr/>
          <p:nvPr/>
        </p:nvSpPr>
        <p:spPr>
          <a:xfrm>
            <a:off x="4479178" y="6122640"/>
            <a:ext cx="1366487" cy="223518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56691AA-BA2E-47D0-B1AA-4D70BE2D9550}"/>
              </a:ext>
            </a:extLst>
          </p:cNvPr>
          <p:cNvSpPr/>
          <p:nvPr/>
        </p:nvSpPr>
        <p:spPr>
          <a:xfrm>
            <a:off x="1310926" y="7249383"/>
            <a:ext cx="1588227" cy="210348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B4738B68-7681-4702-98CA-03952C53E9D0}"/>
              </a:ext>
            </a:extLst>
          </p:cNvPr>
          <p:cNvSpPr/>
          <p:nvPr/>
        </p:nvSpPr>
        <p:spPr>
          <a:xfrm rot="21393379">
            <a:off x="1384381" y="8048461"/>
            <a:ext cx="1537562" cy="20320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AE64A50-CB51-414D-BE2E-A5D28B0B9E2D}"/>
              </a:ext>
            </a:extLst>
          </p:cNvPr>
          <p:cNvSpPr txBox="1"/>
          <p:nvPr/>
        </p:nvSpPr>
        <p:spPr>
          <a:xfrm>
            <a:off x="3075991" y="140406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BE68113-507B-478A-A160-60AC461CEC3B}"/>
              </a:ext>
            </a:extLst>
          </p:cNvPr>
          <p:cNvSpPr txBox="1"/>
          <p:nvPr/>
        </p:nvSpPr>
        <p:spPr>
          <a:xfrm>
            <a:off x="3075991" y="156722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9AE4080-F803-4D23-8A8D-5BBC57BE5183}"/>
              </a:ext>
            </a:extLst>
          </p:cNvPr>
          <p:cNvSpPr txBox="1"/>
          <p:nvPr/>
        </p:nvSpPr>
        <p:spPr>
          <a:xfrm>
            <a:off x="3075990" y="179968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74A3F492-D25C-4D52-BFA0-1F41FBA88067}"/>
              </a:ext>
            </a:extLst>
          </p:cNvPr>
          <p:cNvCxnSpPr/>
          <p:nvPr/>
        </p:nvCxnSpPr>
        <p:spPr>
          <a:xfrm>
            <a:off x="3082528" y="151047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D7726423-3CA9-4B3A-8F7D-47B4CADC6CEC}"/>
              </a:ext>
            </a:extLst>
          </p:cNvPr>
          <p:cNvCxnSpPr>
            <a:cxnSpLocks/>
          </p:cNvCxnSpPr>
          <p:nvPr/>
        </p:nvCxnSpPr>
        <p:spPr>
          <a:xfrm>
            <a:off x="3082527" y="16825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9E4AF570-D73B-4FD0-B631-42909B0613E7}"/>
              </a:ext>
            </a:extLst>
          </p:cNvPr>
          <p:cNvCxnSpPr>
            <a:cxnSpLocks/>
          </p:cNvCxnSpPr>
          <p:nvPr/>
        </p:nvCxnSpPr>
        <p:spPr>
          <a:xfrm>
            <a:off x="3082527" y="190553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5A29884-725F-4FA8-ACF4-25033665B4A5}"/>
              </a:ext>
            </a:extLst>
          </p:cNvPr>
          <p:cNvSpPr txBox="1"/>
          <p:nvPr/>
        </p:nvSpPr>
        <p:spPr>
          <a:xfrm>
            <a:off x="3076932" y="201214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DE09D77-D19F-48F3-BAC0-73A46F086B6A}"/>
              </a:ext>
            </a:extLst>
          </p:cNvPr>
          <p:cNvSpPr txBox="1"/>
          <p:nvPr/>
        </p:nvSpPr>
        <p:spPr>
          <a:xfrm>
            <a:off x="3075991" y="127401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AFFF0C9B-1082-4A39-B631-259289E681D5}"/>
              </a:ext>
            </a:extLst>
          </p:cNvPr>
          <p:cNvCxnSpPr/>
          <p:nvPr/>
        </p:nvCxnSpPr>
        <p:spPr>
          <a:xfrm>
            <a:off x="3082528" y="138041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F3F111BC-47D2-49B7-91E3-6398FA0665CD}"/>
              </a:ext>
            </a:extLst>
          </p:cNvPr>
          <p:cNvSpPr txBox="1"/>
          <p:nvPr/>
        </p:nvSpPr>
        <p:spPr>
          <a:xfrm>
            <a:off x="6127673" y="132394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81A7BF1-EB86-4A2D-985C-F6EC5DCF6C2E}"/>
              </a:ext>
            </a:extLst>
          </p:cNvPr>
          <p:cNvSpPr txBox="1"/>
          <p:nvPr/>
        </p:nvSpPr>
        <p:spPr>
          <a:xfrm>
            <a:off x="6127673" y="150145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4CC16CB-9560-45FE-9130-6A191A53C1DE}"/>
              </a:ext>
            </a:extLst>
          </p:cNvPr>
          <p:cNvSpPr txBox="1"/>
          <p:nvPr/>
        </p:nvSpPr>
        <p:spPr>
          <a:xfrm>
            <a:off x="6127672" y="175881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5F089F9A-BB62-422D-BB79-E29A34626567}"/>
              </a:ext>
            </a:extLst>
          </p:cNvPr>
          <p:cNvCxnSpPr/>
          <p:nvPr/>
        </p:nvCxnSpPr>
        <p:spPr>
          <a:xfrm>
            <a:off x="6134210" y="143034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766548D4-EF12-48EA-878B-B84FCD713B55}"/>
              </a:ext>
            </a:extLst>
          </p:cNvPr>
          <p:cNvCxnSpPr>
            <a:cxnSpLocks/>
          </p:cNvCxnSpPr>
          <p:nvPr/>
        </p:nvCxnSpPr>
        <p:spPr>
          <a:xfrm>
            <a:off x="6134209" y="161677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B8175138-7142-444F-89FC-6A0041A266BC}"/>
              </a:ext>
            </a:extLst>
          </p:cNvPr>
          <p:cNvCxnSpPr>
            <a:cxnSpLocks/>
          </p:cNvCxnSpPr>
          <p:nvPr/>
        </p:nvCxnSpPr>
        <p:spPr>
          <a:xfrm>
            <a:off x="6134209" y="186466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1CE008F5-0471-4AC5-8C92-31464C217981}"/>
              </a:ext>
            </a:extLst>
          </p:cNvPr>
          <p:cNvSpPr txBox="1"/>
          <p:nvPr/>
        </p:nvSpPr>
        <p:spPr>
          <a:xfrm>
            <a:off x="6127673" y="118364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C256A2F0-08E4-4CC9-9287-30FA5C8DDD11}"/>
              </a:ext>
            </a:extLst>
          </p:cNvPr>
          <p:cNvCxnSpPr/>
          <p:nvPr/>
        </p:nvCxnSpPr>
        <p:spPr>
          <a:xfrm>
            <a:off x="6134210" y="12900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50C69EC6-B1E1-4083-B798-222AE43CF4C6}"/>
              </a:ext>
            </a:extLst>
          </p:cNvPr>
          <p:cNvCxnSpPr/>
          <p:nvPr/>
        </p:nvCxnSpPr>
        <p:spPr>
          <a:xfrm>
            <a:off x="3069995" y="276934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8ABE3BC9-F27B-4E37-ACBD-DDFD4AE8875C}"/>
              </a:ext>
            </a:extLst>
          </p:cNvPr>
          <p:cNvSpPr txBox="1"/>
          <p:nvPr/>
        </p:nvSpPr>
        <p:spPr>
          <a:xfrm>
            <a:off x="3063458" y="253049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22A4341C-1FDF-45B2-AAC2-A2C2760B2329}"/>
              </a:ext>
            </a:extLst>
          </p:cNvPr>
          <p:cNvCxnSpPr/>
          <p:nvPr/>
        </p:nvCxnSpPr>
        <p:spPr>
          <a:xfrm>
            <a:off x="3069995" y="26368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982FA0F6-6B5A-4984-8995-D5BCBAE46D8C}"/>
              </a:ext>
            </a:extLst>
          </p:cNvPr>
          <p:cNvSpPr txBox="1"/>
          <p:nvPr/>
        </p:nvSpPr>
        <p:spPr>
          <a:xfrm>
            <a:off x="3063458" y="265986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2D5D3A31-6DB5-494F-B070-EAD32257082C}"/>
              </a:ext>
            </a:extLst>
          </p:cNvPr>
          <p:cNvCxnSpPr/>
          <p:nvPr/>
        </p:nvCxnSpPr>
        <p:spPr>
          <a:xfrm>
            <a:off x="3069995" y="252935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0549227-53AC-478F-A51C-F0F8248E0204}"/>
              </a:ext>
            </a:extLst>
          </p:cNvPr>
          <p:cNvSpPr txBox="1"/>
          <p:nvPr/>
        </p:nvSpPr>
        <p:spPr>
          <a:xfrm>
            <a:off x="3063458" y="241987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cxnSp>
        <p:nvCxnSpPr>
          <p:cNvPr id="113" name="직선 연결선 112">
            <a:extLst>
              <a:ext uri="{FF2B5EF4-FFF2-40B4-BE49-F238E27FC236}">
                <a16:creationId xmlns:a16="http://schemas.microsoft.com/office/drawing/2014/main" id="{5E7EA1C4-BAD5-45FE-9BEB-CE4551E54193}"/>
              </a:ext>
            </a:extLst>
          </p:cNvPr>
          <p:cNvCxnSpPr/>
          <p:nvPr/>
        </p:nvCxnSpPr>
        <p:spPr>
          <a:xfrm>
            <a:off x="6134209" y="278758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C0D20EEE-A0D8-4939-89C7-CAAA77E6FE71}"/>
              </a:ext>
            </a:extLst>
          </p:cNvPr>
          <p:cNvCxnSpPr/>
          <p:nvPr/>
        </p:nvCxnSpPr>
        <p:spPr>
          <a:xfrm>
            <a:off x="6134209" y="265513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1235F9C7-61AE-4151-AE29-1939840181BD}"/>
              </a:ext>
            </a:extLst>
          </p:cNvPr>
          <p:cNvSpPr txBox="1"/>
          <p:nvPr/>
        </p:nvSpPr>
        <p:spPr>
          <a:xfrm>
            <a:off x="6127672" y="254870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2D5F3B9-6F6F-45B8-A2EE-EAE1B472A315}"/>
              </a:ext>
            </a:extLst>
          </p:cNvPr>
          <p:cNvSpPr txBox="1"/>
          <p:nvPr/>
        </p:nvSpPr>
        <p:spPr>
          <a:xfrm>
            <a:off x="6127672" y="243811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100</a:t>
            </a:r>
            <a:endParaRPr lang="ko-KR" altLang="en-US" sz="8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C3E490FA-1D6D-4D9E-9601-4F1D0124C77D}"/>
              </a:ext>
            </a:extLst>
          </p:cNvPr>
          <p:cNvSpPr txBox="1"/>
          <p:nvPr/>
        </p:nvSpPr>
        <p:spPr>
          <a:xfrm>
            <a:off x="6127672" y="267960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B5409D3C-3B0F-45F9-B400-51980A697B73}"/>
              </a:ext>
            </a:extLst>
          </p:cNvPr>
          <p:cNvCxnSpPr/>
          <p:nvPr/>
        </p:nvCxnSpPr>
        <p:spPr>
          <a:xfrm>
            <a:off x="6134209" y="25523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0446C7BE-5B6B-417E-AECE-51A09F124153}"/>
              </a:ext>
            </a:extLst>
          </p:cNvPr>
          <p:cNvSpPr txBox="1"/>
          <p:nvPr/>
        </p:nvSpPr>
        <p:spPr>
          <a:xfrm>
            <a:off x="3077413" y="356364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7BD4D1B-16E2-4FC6-B3A8-01F5C7803FCA}"/>
              </a:ext>
            </a:extLst>
          </p:cNvPr>
          <p:cNvSpPr txBox="1"/>
          <p:nvPr/>
        </p:nvSpPr>
        <p:spPr>
          <a:xfrm>
            <a:off x="3077413" y="37268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2896F99-70C8-4182-AF73-C2A12DDA6803}"/>
              </a:ext>
            </a:extLst>
          </p:cNvPr>
          <p:cNvSpPr txBox="1"/>
          <p:nvPr/>
        </p:nvSpPr>
        <p:spPr>
          <a:xfrm>
            <a:off x="3077412" y="398217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86F07841-5A3C-40FD-BFB1-1DD6A5AC3B8E}"/>
              </a:ext>
            </a:extLst>
          </p:cNvPr>
          <p:cNvCxnSpPr/>
          <p:nvPr/>
        </p:nvCxnSpPr>
        <p:spPr>
          <a:xfrm>
            <a:off x="3083950" y="367004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7767F133-C389-45AC-B0EE-42EEFB913682}"/>
              </a:ext>
            </a:extLst>
          </p:cNvPr>
          <p:cNvCxnSpPr>
            <a:cxnSpLocks/>
          </p:cNvCxnSpPr>
          <p:nvPr/>
        </p:nvCxnSpPr>
        <p:spPr>
          <a:xfrm>
            <a:off x="3083949" y="38421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직선 연결선 125">
            <a:extLst>
              <a:ext uri="{FF2B5EF4-FFF2-40B4-BE49-F238E27FC236}">
                <a16:creationId xmlns:a16="http://schemas.microsoft.com/office/drawing/2014/main" id="{9793C6AC-2D17-4B88-ACC1-5949BE914827}"/>
              </a:ext>
            </a:extLst>
          </p:cNvPr>
          <p:cNvCxnSpPr>
            <a:cxnSpLocks/>
          </p:cNvCxnSpPr>
          <p:nvPr/>
        </p:nvCxnSpPr>
        <p:spPr>
          <a:xfrm>
            <a:off x="3083949" y="40880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BC2EA499-D0E2-4671-BA97-99861F71681B}"/>
              </a:ext>
            </a:extLst>
          </p:cNvPr>
          <p:cNvSpPr txBox="1"/>
          <p:nvPr/>
        </p:nvSpPr>
        <p:spPr>
          <a:xfrm>
            <a:off x="3077413" y="344288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29F79695-A727-4C4B-BE96-D499A3F1DE45}"/>
              </a:ext>
            </a:extLst>
          </p:cNvPr>
          <p:cNvCxnSpPr/>
          <p:nvPr/>
        </p:nvCxnSpPr>
        <p:spPr>
          <a:xfrm>
            <a:off x="3083950" y="354929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E78812AC-A6B3-4041-885A-3B79F63D871A}"/>
              </a:ext>
            </a:extLst>
          </p:cNvPr>
          <p:cNvSpPr txBox="1"/>
          <p:nvPr/>
        </p:nvSpPr>
        <p:spPr>
          <a:xfrm>
            <a:off x="6134209" y="362567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9454C60-A6B6-4F81-BBAF-548D41965BBC}"/>
              </a:ext>
            </a:extLst>
          </p:cNvPr>
          <p:cNvSpPr txBox="1"/>
          <p:nvPr/>
        </p:nvSpPr>
        <p:spPr>
          <a:xfrm>
            <a:off x="6134209" y="376109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AD69571-1352-4F8D-BC00-56837B5CC586}"/>
              </a:ext>
            </a:extLst>
          </p:cNvPr>
          <p:cNvSpPr txBox="1"/>
          <p:nvPr/>
        </p:nvSpPr>
        <p:spPr>
          <a:xfrm>
            <a:off x="6134208" y="399794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AD67A9AB-83C3-4FAB-BF95-7AA8891BC116}"/>
              </a:ext>
            </a:extLst>
          </p:cNvPr>
          <p:cNvCxnSpPr/>
          <p:nvPr/>
        </p:nvCxnSpPr>
        <p:spPr>
          <a:xfrm>
            <a:off x="6140746" y="373207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id="{8A03A8B2-C9B8-497D-964A-92FA7BE1CB1D}"/>
              </a:ext>
            </a:extLst>
          </p:cNvPr>
          <p:cNvCxnSpPr>
            <a:cxnSpLocks/>
          </p:cNvCxnSpPr>
          <p:nvPr/>
        </p:nvCxnSpPr>
        <p:spPr>
          <a:xfrm>
            <a:off x="6140745" y="387641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FD8AF0EF-F45D-4E48-8D23-A35A6627236D}"/>
              </a:ext>
            </a:extLst>
          </p:cNvPr>
          <p:cNvCxnSpPr>
            <a:cxnSpLocks/>
          </p:cNvCxnSpPr>
          <p:nvPr/>
        </p:nvCxnSpPr>
        <p:spPr>
          <a:xfrm>
            <a:off x="6140745" y="410380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F51543C1-3BC2-4A31-8D53-5C04A9915626}"/>
              </a:ext>
            </a:extLst>
          </p:cNvPr>
          <p:cNvSpPr txBox="1"/>
          <p:nvPr/>
        </p:nvSpPr>
        <p:spPr>
          <a:xfrm>
            <a:off x="6134209" y="353604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39" name="직선 연결선 138">
            <a:extLst>
              <a:ext uri="{FF2B5EF4-FFF2-40B4-BE49-F238E27FC236}">
                <a16:creationId xmlns:a16="http://schemas.microsoft.com/office/drawing/2014/main" id="{7FF00F73-20EA-441F-A3B6-9636AB833119}"/>
              </a:ext>
            </a:extLst>
          </p:cNvPr>
          <p:cNvCxnSpPr/>
          <p:nvPr/>
        </p:nvCxnSpPr>
        <p:spPr>
          <a:xfrm>
            <a:off x="6140746" y="36424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BCA4929F-3A87-4C13-8373-EC8DB0414435}"/>
              </a:ext>
            </a:extLst>
          </p:cNvPr>
          <p:cNvSpPr txBox="1"/>
          <p:nvPr/>
        </p:nvSpPr>
        <p:spPr>
          <a:xfrm>
            <a:off x="3069697" y="483939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8E57612F-4BCE-4DB0-9D25-F039C7F5F8EF}"/>
              </a:ext>
            </a:extLst>
          </p:cNvPr>
          <p:cNvSpPr txBox="1"/>
          <p:nvPr/>
        </p:nvSpPr>
        <p:spPr>
          <a:xfrm>
            <a:off x="3069697" y="503781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5B9C27E-65AD-42E2-B248-8A925D483478}"/>
              </a:ext>
            </a:extLst>
          </p:cNvPr>
          <p:cNvSpPr txBox="1"/>
          <p:nvPr/>
        </p:nvSpPr>
        <p:spPr>
          <a:xfrm>
            <a:off x="3069696" y="524970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48" name="직선 연결선 147">
            <a:extLst>
              <a:ext uri="{FF2B5EF4-FFF2-40B4-BE49-F238E27FC236}">
                <a16:creationId xmlns:a16="http://schemas.microsoft.com/office/drawing/2014/main" id="{A8567EFD-9F64-40B4-8D6A-998F81E03D40}"/>
              </a:ext>
            </a:extLst>
          </p:cNvPr>
          <p:cNvCxnSpPr/>
          <p:nvPr/>
        </p:nvCxnSpPr>
        <p:spPr>
          <a:xfrm>
            <a:off x="3076234" y="494579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직선 연결선 148">
            <a:extLst>
              <a:ext uri="{FF2B5EF4-FFF2-40B4-BE49-F238E27FC236}">
                <a16:creationId xmlns:a16="http://schemas.microsoft.com/office/drawing/2014/main" id="{5C9AB63C-6C85-49A1-9C7F-E60B40D0450B}"/>
              </a:ext>
            </a:extLst>
          </p:cNvPr>
          <p:cNvCxnSpPr>
            <a:cxnSpLocks/>
          </p:cNvCxnSpPr>
          <p:nvPr/>
        </p:nvCxnSpPr>
        <p:spPr>
          <a:xfrm>
            <a:off x="3076233" y="515313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566E8EC6-AB07-4E27-9EAB-2E031FAE1E90}"/>
              </a:ext>
            </a:extLst>
          </p:cNvPr>
          <p:cNvCxnSpPr>
            <a:cxnSpLocks/>
          </p:cNvCxnSpPr>
          <p:nvPr/>
        </p:nvCxnSpPr>
        <p:spPr>
          <a:xfrm>
            <a:off x="3076233" y="535556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3B010229-3D08-4D16-B206-6AE69D67CA39}"/>
              </a:ext>
            </a:extLst>
          </p:cNvPr>
          <p:cNvSpPr txBox="1"/>
          <p:nvPr/>
        </p:nvSpPr>
        <p:spPr>
          <a:xfrm>
            <a:off x="3069697" y="477362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FDEB7C4B-B1A8-4E6D-B778-FB02037EDA07}"/>
              </a:ext>
            </a:extLst>
          </p:cNvPr>
          <p:cNvCxnSpPr/>
          <p:nvPr/>
        </p:nvCxnSpPr>
        <p:spPr>
          <a:xfrm>
            <a:off x="3076234" y="488002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9A6AC09D-CFF7-4AFC-9177-6D71E5CD045C}"/>
              </a:ext>
            </a:extLst>
          </p:cNvPr>
          <p:cNvSpPr txBox="1"/>
          <p:nvPr/>
        </p:nvSpPr>
        <p:spPr>
          <a:xfrm>
            <a:off x="6119159" y="489709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7367303-B331-4400-A58E-ECEB4D74A1A4}"/>
              </a:ext>
            </a:extLst>
          </p:cNvPr>
          <p:cNvSpPr txBox="1"/>
          <p:nvPr/>
        </p:nvSpPr>
        <p:spPr>
          <a:xfrm>
            <a:off x="6119159" y="508511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8E5CFC0-6908-463F-8A63-9A8FB18620F8}"/>
              </a:ext>
            </a:extLst>
          </p:cNvPr>
          <p:cNvSpPr txBox="1"/>
          <p:nvPr/>
        </p:nvSpPr>
        <p:spPr>
          <a:xfrm>
            <a:off x="6119158" y="529956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997DF9B0-70C7-4A5D-8257-6C19E513C4A3}"/>
              </a:ext>
            </a:extLst>
          </p:cNvPr>
          <p:cNvCxnSpPr/>
          <p:nvPr/>
        </p:nvCxnSpPr>
        <p:spPr>
          <a:xfrm>
            <a:off x="6125696" y="500349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직선 연결선 157">
            <a:extLst>
              <a:ext uri="{FF2B5EF4-FFF2-40B4-BE49-F238E27FC236}">
                <a16:creationId xmlns:a16="http://schemas.microsoft.com/office/drawing/2014/main" id="{C79523C5-305A-4B37-B37F-E159FF13206B}"/>
              </a:ext>
            </a:extLst>
          </p:cNvPr>
          <p:cNvCxnSpPr>
            <a:cxnSpLocks/>
          </p:cNvCxnSpPr>
          <p:nvPr/>
        </p:nvCxnSpPr>
        <p:spPr>
          <a:xfrm>
            <a:off x="6125695" y="520043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직선 연결선 158">
            <a:extLst>
              <a:ext uri="{FF2B5EF4-FFF2-40B4-BE49-F238E27FC236}">
                <a16:creationId xmlns:a16="http://schemas.microsoft.com/office/drawing/2014/main" id="{234F37DE-667D-4619-8396-B06DBFEF0DFF}"/>
              </a:ext>
            </a:extLst>
          </p:cNvPr>
          <p:cNvCxnSpPr>
            <a:cxnSpLocks/>
          </p:cNvCxnSpPr>
          <p:nvPr/>
        </p:nvCxnSpPr>
        <p:spPr>
          <a:xfrm>
            <a:off x="6125695" y="540542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24FF0107-86A0-4838-A116-180A72A0FC18}"/>
              </a:ext>
            </a:extLst>
          </p:cNvPr>
          <p:cNvSpPr txBox="1"/>
          <p:nvPr/>
        </p:nvSpPr>
        <p:spPr>
          <a:xfrm>
            <a:off x="6119159" y="483132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61" name="직선 연결선 160">
            <a:extLst>
              <a:ext uri="{FF2B5EF4-FFF2-40B4-BE49-F238E27FC236}">
                <a16:creationId xmlns:a16="http://schemas.microsoft.com/office/drawing/2014/main" id="{C3C8313A-4F55-46AA-951C-42473577FEE5}"/>
              </a:ext>
            </a:extLst>
          </p:cNvPr>
          <p:cNvCxnSpPr/>
          <p:nvPr/>
        </p:nvCxnSpPr>
        <p:spPr>
          <a:xfrm>
            <a:off x="6125696" y="493772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9AA4FC5E-B678-4B3A-B14D-872E1AF849C4}"/>
              </a:ext>
            </a:extLst>
          </p:cNvPr>
          <p:cNvSpPr txBox="1"/>
          <p:nvPr/>
        </p:nvSpPr>
        <p:spPr>
          <a:xfrm>
            <a:off x="3071919" y="592437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B4E33BE-F3AB-44BE-B4DB-3EA749E440A5}"/>
              </a:ext>
            </a:extLst>
          </p:cNvPr>
          <p:cNvSpPr txBox="1"/>
          <p:nvPr/>
        </p:nvSpPr>
        <p:spPr>
          <a:xfrm>
            <a:off x="3071919" y="606090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F847C31-8633-41C1-BE1B-AE75196B36DE}"/>
              </a:ext>
            </a:extLst>
          </p:cNvPr>
          <p:cNvSpPr txBox="1"/>
          <p:nvPr/>
        </p:nvSpPr>
        <p:spPr>
          <a:xfrm>
            <a:off x="3071918" y="625265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3DDF5F0B-BAAA-4261-8C29-87303E7CCC50}"/>
              </a:ext>
            </a:extLst>
          </p:cNvPr>
          <p:cNvCxnSpPr/>
          <p:nvPr/>
        </p:nvCxnSpPr>
        <p:spPr>
          <a:xfrm>
            <a:off x="3078456" y="603014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B835F9BA-6D52-4821-809A-C2EB6383A601}"/>
              </a:ext>
            </a:extLst>
          </p:cNvPr>
          <p:cNvCxnSpPr>
            <a:cxnSpLocks/>
          </p:cNvCxnSpPr>
          <p:nvPr/>
        </p:nvCxnSpPr>
        <p:spPr>
          <a:xfrm>
            <a:off x="3078455" y="617622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직선 연결선 167">
            <a:extLst>
              <a:ext uri="{FF2B5EF4-FFF2-40B4-BE49-F238E27FC236}">
                <a16:creationId xmlns:a16="http://schemas.microsoft.com/office/drawing/2014/main" id="{C349C3D6-C3EE-4FFD-B35E-BA66B023C9F8}"/>
              </a:ext>
            </a:extLst>
          </p:cNvPr>
          <p:cNvCxnSpPr>
            <a:cxnSpLocks/>
          </p:cNvCxnSpPr>
          <p:nvPr/>
        </p:nvCxnSpPr>
        <p:spPr>
          <a:xfrm>
            <a:off x="3078455" y="635850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29357CD5-721E-4ACA-9E98-D4177248094B}"/>
              </a:ext>
            </a:extLst>
          </p:cNvPr>
          <p:cNvSpPr txBox="1"/>
          <p:nvPr/>
        </p:nvSpPr>
        <p:spPr>
          <a:xfrm>
            <a:off x="3071919" y="579773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1B78F5F3-9809-4FB2-97CA-804AE1CB1433}"/>
              </a:ext>
            </a:extLst>
          </p:cNvPr>
          <p:cNvCxnSpPr/>
          <p:nvPr/>
        </p:nvCxnSpPr>
        <p:spPr>
          <a:xfrm>
            <a:off x="3078456" y="590414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0866AD8F-D9DC-4693-8C1D-36F86CD51893}"/>
              </a:ext>
            </a:extLst>
          </p:cNvPr>
          <p:cNvSpPr txBox="1"/>
          <p:nvPr/>
        </p:nvSpPr>
        <p:spPr>
          <a:xfrm>
            <a:off x="3071918" y="645526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73" name="직선 연결선 172">
            <a:extLst>
              <a:ext uri="{FF2B5EF4-FFF2-40B4-BE49-F238E27FC236}">
                <a16:creationId xmlns:a16="http://schemas.microsoft.com/office/drawing/2014/main" id="{3275E71F-4BE3-4022-855D-B43DBE1A2B34}"/>
              </a:ext>
            </a:extLst>
          </p:cNvPr>
          <p:cNvCxnSpPr>
            <a:cxnSpLocks/>
          </p:cNvCxnSpPr>
          <p:nvPr/>
        </p:nvCxnSpPr>
        <p:spPr>
          <a:xfrm>
            <a:off x="3078455" y="656112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4" name="TextBox 173">
            <a:extLst>
              <a:ext uri="{FF2B5EF4-FFF2-40B4-BE49-F238E27FC236}">
                <a16:creationId xmlns:a16="http://schemas.microsoft.com/office/drawing/2014/main" id="{8F9BD9A4-C0B1-426D-9693-5DC3E2245F0A}"/>
              </a:ext>
            </a:extLst>
          </p:cNvPr>
          <p:cNvSpPr txBox="1"/>
          <p:nvPr/>
        </p:nvSpPr>
        <p:spPr>
          <a:xfrm>
            <a:off x="6121654" y="595931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74F94AD9-94F1-4510-81D1-3757A748088F}"/>
              </a:ext>
            </a:extLst>
          </p:cNvPr>
          <p:cNvSpPr txBox="1"/>
          <p:nvPr/>
        </p:nvSpPr>
        <p:spPr>
          <a:xfrm>
            <a:off x="6121654" y="610558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55FA6F40-9AB7-4EEC-B539-41C7D4BC7A8D}"/>
              </a:ext>
            </a:extLst>
          </p:cNvPr>
          <p:cNvSpPr txBox="1"/>
          <p:nvPr/>
        </p:nvSpPr>
        <p:spPr>
          <a:xfrm>
            <a:off x="6121653" y="634057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77" name="직선 연결선 176">
            <a:extLst>
              <a:ext uri="{FF2B5EF4-FFF2-40B4-BE49-F238E27FC236}">
                <a16:creationId xmlns:a16="http://schemas.microsoft.com/office/drawing/2014/main" id="{ABD33ADB-68B0-4B48-AB3F-7C7FDDFA71DB}"/>
              </a:ext>
            </a:extLst>
          </p:cNvPr>
          <p:cNvCxnSpPr/>
          <p:nvPr/>
        </p:nvCxnSpPr>
        <p:spPr>
          <a:xfrm>
            <a:off x="6128191" y="606508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직선 연결선 177">
            <a:extLst>
              <a:ext uri="{FF2B5EF4-FFF2-40B4-BE49-F238E27FC236}">
                <a16:creationId xmlns:a16="http://schemas.microsoft.com/office/drawing/2014/main" id="{D67677CF-AF59-4C7A-8DF4-A4213E6D799B}"/>
              </a:ext>
            </a:extLst>
          </p:cNvPr>
          <p:cNvCxnSpPr>
            <a:cxnSpLocks/>
          </p:cNvCxnSpPr>
          <p:nvPr/>
        </p:nvCxnSpPr>
        <p:spPr>
          <a:xfrm>
            <a:off x="6128190" y="622090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직선 연결선 178">
            <a:extLst>
              <a:ext uri="{FF2B5EF4-FFF2-40B4-BE49-F238E27FC236}">
                <a16:creationId xmlns:a16="http://schemas.microsoft.com/office/drawing/2014/main" id="{DC53C44F-727F-4424-B560-626424883118}"/>
              </a:ext>
            </a:extLst>
          </p:cNvPr>
          <p:cNvCxnSpPr>
            <a:cxnSpLocks/>
          </p:cNvCxnSpPr>
          <p:nvPr/>
        </p:nvCxnSpPr>
        <p:spPr>
          <a:xfrm>
            <a:off x="6128190" y="644643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DF4FAD22-739C-4181-89E3-2600C77476AC}"/>
              </a:ext>
            </a:extLst>
          </p:cNvPr>
          <p:cNvSpPr txBox="1"/>
          <p:nvPr/>
        </p:nvSpPr>
        <p:spPr>
          <a:xfrm>
            <a:off x="6121654" y="582360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81" name="직선 연결선 180">
            <a:extLst>
              <a:ext uri="{FF2B5EF4-FFF2-40B4-BE49-F238E27FC236}">
                <a16:creationId xmlns:a16="http://schemas.microsoft.com/office/drawing/2014/main" id="{AC91AFC3-9914-4745-881E-32DC45CC2D07}"/>
              </a:ext>
            </a:extLst>
          </p:cNvPr>
          <p:cNvCxnSpPr/>
          <p:nvPr/>
        </p:nvCxnSpPr>
        <p:spPr>
          <a:xfrm>
            <a:off x="6128191" y="593000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6B43255C-CDB8-490E-8284-F1157A9FAC64}"/>
              </a:ext>
            </a:extLst>
          </p:cNvPr>
          <p:cNvSpPr txBox="1"/>
          <p:nvPr/>
        </p:nvSpPr>
        <p:spPr>
          <a:xfrm>
            <a:off x="6121653" y="652858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184" name="직선 연결선 183">
            <a:extLst>
              <a:ext uri="{FF2B5EF4-FFF2-40B4-BE49-F238E27FC236}">
                <a16:creationId xmlns:a16="http://schemas.microsoft.com/office/drawing/2014/main" id="{0C7910B8-F50F-4E87-92F3-65B393F6FB31}"/>
              </a:ext>
            </a:extLst>
          </p:cNvPr>
          <p:cNvCxnSpPr>
            <a:cxnSpLocks/>
          </p:cNvCxnSpPr>
          <p:nvPr/>
        </p:nvCxnSpPr>
        <p:spPr>
          <a:xfrm>
            <a:off x="6128190" y="663444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E92CEC36-7293-4AA0-8CF7-4971305AF6F3}"/>
              </a:ext>
            </a:extLst>
          </p:cNvPr>
          <p:cNvSpPr txBox="1"/>
          <p:nvPr/>
        </p:nvSpPr>
        <p:spPr>
          <a:xfrm>
            <a:off x="3058237" y="700975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C031836-B670-44FA-8011-C8FF9C9DEDAD}"/>
              </a:ext>
            </a:extLst>
          </p:cNvPr>
          <p:cNvSpPr txBox="1"/>
          <p:nvPr/>
        </p:nvSpPr>
        <p:spPr>
          <a:xfrm>
            <a:off x="3058237" y="716329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89F1EACB-79C8-4C83-A509-0D9B6B7CA9FB}"/>
              </a:ext>
            </a:extLst>
          </p:cNvPr>
          <p:cNvSpPr txBox="1"/>
          <p:nvPr/>
        </p:nvSpPr>
        <p:spPr>
          <a:xfrm>
            <a:off x="3058236" y="740187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88" name="직선 연결선 187">
            <a:extLst>
              <a:ext uri="{FF2B5EF4-FFF2-40B4-BE49-F238E27FC236}">
                <a16:creationId xmlns:a16="http://schemas.microsoft.com/office/drawing/2014/main" id="{C1042D3C-635E-4FAD-A06C-5A1DA579E96A}"/>
              </a:ext>
            </a:extLst>
          </p:cNvPr>
          <p:cNvCxnSpPr/>
          <p:nvPr/>
        </p:nvCxnSpPr>
        <p:spPr>
          <a:xfrm>
            <a:off x="3064774" y="711552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직선 연결선 188">
            <a:extLst>
              <a:ext uri="{FF2B5EF4-FFF2-40B4-BE49-F238E27FC236}">
                <a16:creationId xmlns:a16="http://schemas.microsoft.com/office/drawing/2014/main" id="{A39AAFF1-6463-43D6-827A-AE7F0335886B}"/>
              </a:ext>
            </a:extLst>
          </p:cNvPr>
          <p:cNvCxnSpPr>
            <a:cxnSpLocks/>
          </p:cNvCxnSpPr>
          <p:nvPr/>
        </p:nvCxnSpPr>
        <p:spPr>
          <a:xfrm>
            <a:off x="3064773" y="727861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직선 연결선 189">
            <a:extLst>
              <a:ext uri="{FF2B5EF4-FFF2-40B4-BE49-F238E27FC236}">
                <a16:creationId xmlns:a16="http://schemas.microsoft.com/office/drawing/2014/main" id="{875B36CD-C004-4713-982D-CF85B1D8251A}"/>
              </a:ext>
            </a:extLst>
          </p:cNvPr>
          <p:cNvCxnSpPr>
            <a:cxnSpLocks/>
          </p:cNvCxnSpPr>
          <p:nvPr/>
        </p:nvCxnSpPr>
        <p:spPr>
          <a:xfrm>
            <a:off x="3064773" y="750773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C1D5E542-0097-4906-A58E-9FB24A5FEF25}"/>
              </a:ext>
            </a:extLst>
          </p:cNvPr>
          <p:cNvSpPr txBox="1"/>
          <p:nvPr/>
        </p:nvSpPr>
        <p:spPr>
          <a:xfrm>
            <a:off x="3058237" y="688127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92" name="직선 연결선 191">
            <a:extLst>
              <a:ext uri="{FF2B5EF4-FFF2-40B4-BE49-F238E27FC236}">
                <a16:creationId xmlns:a16="http://schemas.microsoft.com/office/drawing/2014/main" id="{A436233B-82E2-4C90-BDA9-4F340D8D2496}"/>
              </a:ext>
            </a:extLst>
          </p:cNvPr>
          <p:cNvCxnSpPr/>
          <p:nvPr/>
        </p:nvCxnSpPr>
        <p:spPr>
          <a:xfrm>
            <a:off x="3064774" y="698767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TextBox 195">
            <a:extLst>
              <a:ext uri="{FF2B5EF4-FFF2-40B4-BE49-F238E27FC236}">
                <a16:creationId xmlns:a16="http://schemas.microsoft.com/office/drawing/2014/main" id="{63747311-B6A8-428E-8BCB-6D3BBC3DE809}"/>
              </a:ext>
            </a:extLst>
          </p:cNvPr>
          <p:cNvSpPr txBox="1"/>
          <p:nvPr/>
        </p:nvSpPr>
        <p:spPr>
          <a:xfrm>
            <a:off x="3046693" y="788820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E97C5FB0-8D1E-4CDE-9CC0-A6F23E22665A}"/>
              </a:ext>
            </a:extLst>
          </p:cNvPr>
          <p:cNvSpPr txBox="1"/>
          <p:nvPr/>
        </p:nvSpPr>
        <p:spPr>
          <a:xfrm>
            <a:off x="3046693" y="798855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BFBE8667-ED50-403F-A411-0BB79F9EFD3F}"/>
              </a:ext>
            </a:extLst>
          </p:cNvPr>
          <p:cNvSpPr txBox="1"/>
          <p:nvPr/>
        </p:nvSpPr>
        <p:spPr>
          <a:xfrm>
            <a:off x="3046692" y="821524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99" name="직선 연결선 198">
            <a:extLst>
              <a:ext uri="{FF2B5EF4-FFF2-40B4-BE49-F238E27FC236}">
                <a16:creationId xmlns:a16="http://schemas.microsoft.com/office/drawing/2014/main" id="{1BCB9D10-E13D-43F0-B96B-9CA7E64554B3}"/>
              </a:ext>
            </a:extLst>
          </p:cNvPr>
          <p:cNvCxnSpPr/>
          <p:nvPr/>
        </p:nvCxnSpPr>
        <p:spPr>
          <a:xfrm>
            <a:off x="3053230" y="799397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직선 연결선 199">
            <a:extLst>
              <a:ext uri="{FF2B5EF4-FFF2-40B4-BE49-F238E27FC236}">
                <a16:creationId xmlns:a16="http://schemas.microsoft.com/office/drawing/2014/main" id="{BBA24607-6EE8-4EC9-A73F-7F5650AE2881}"/>
              </a:ext>
            </a:extLst>
          </p:cNvPr>
          <p:cNvCxnSpPr>
            <a:cxnSpLocks/>
          </p:cNvCxnSpPr>
          <p:nvPr/>
        </p:nvCxnSpPr>
        <p:spPr>
          <a:xfrm>
            <a:off x="3053229" y="810387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직선 연결선 200">
            <a:extLst>
              <a:ext uri="{FF2B5EF4-FFF2-40B4-BE49-F238E27FC236}">
                <a16:creationId xmlns:a16="http://schemas.microsoft.com/office/drawing/2014/main" id="{61BE617C-468C-40A4-9E26-726D3218140D}"/>
              </a:ext>
            </a:extLst>
          </p:cNvPr>
          <p:cNvCxnSpPr>
            <a:cxnSpLocks/>
          </p:cNvCxnSpPr>
          <p:nvPr/>
        </p:nvCxnSpPr>
        <p:spPr>
          <a:xfrm>
            <a:off x="3053229" y="832109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0D109903-1693-4DA5-8FE8-B3E6FDE6508A}"/>
              </a:ext>
            </a:extLst>
          </p:cNvPr>
          <p:cNvSpPr txBox="1"/>
          <p:nvPr/>
        </p:nvSpPr>
        <p:spPr>
          <a:xfrm>
            <a:off x="3046693" y="778539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id="{8FB3BD55-525D-41F8-B397-4A3D02E30A70}"/>
              </a:ext>
            </a:extLst>
          </p:cNvPr>
          <p:cNvCxnSpPr/>
          <p:nvPr/>
        </p:nvCxnSpPr>
        <p:spPr>
          <a:xfrm>
            <a:off x="3053230" y="789179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DF61C5FF-172B-46F0-9BC5-B72D2C274954}"/>
              </a:ext>
            </a:extLst>
          </p:cNvPr>
          <p:cNvSpPr txBox="1"/>
          <p:nvPr/>
        </p:nvSpPr>
        <p:spPr>
          <a:xfrm>
            <a:off x="3060552" y="284907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65665A5-120F-4B27-8A51-3D6E065E596D}"/>
              </a:ext>
            </a:extLst>
          </p:cNvPr>
          <p:cNvSpPr txBox="1"/>
          <p:nvPr/>
        </p:nvSpPr>
        <p:spPr>
          <a:xfrm>
            <a:off x="3076932" y="4121914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296FD4-0D26-4B34-ACB5-D31A1144B238}"/>
              </a:ext>
            </a:extLst>
          </p:cNvPr>
          <p:cNvSpPr txBox="1"/>
          <p:nvPr/>
        </p:nvSpPr>
        <p:spPr>
          <a:xfrm>
            <a:off x="3076932" y="537252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836D2BB0-5C32-458E-85F8-213C22204A4F}"/>
              </a:ext>
            </a:extLst>
          </p:cNvPr>
          <p:cNvSpPr txBox="1"/>
          <p:nvPr/>
        </p:nvSpPr>
        <p:spPr>
          <a:xfrm>
            <a:off x="810981" y="504676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4" name="직선 화살표 연결선 213">
            <a:extLst>
              <a:ext uri="{FF2B5EF4-FFF2-40B4-BE49-F238E27FC236}">
                <a16:creationId xmlns:a16="http://schemas.microsoft.com/office/drawing/2014/main" id="{EFFB47A1-2603-42A5-A161-E43E42B79EC0}"/>
              </a:ext>
            </a:extLst>
          </p:cNvPr>
          <p:cNvCxnSpPr/>
          <p:nvPr/>
        </p:nvCxnSpPr>
        <p:spPr>
          <a:xfrm>
            <a:off x="1184751" y="511609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직선 화살표 연결선 214">
            <a:extLst>
              <a:ext uri="{FF2B5EF4-FFF2-40B4-BE49-F238E27FC236}">
                <a16:creationId xmlns:a16="http://schemas.microsoft.com/office/drawing/2014/main" id="{347A1FCA-A77E-4986-B570-019A989E7F99}"/>
              </a:ext>
            </a:extLst>
          </p:cNvPr>
          <p:cNvCxnSpPr/>
          <p:nvPr/>
        </p:nvCxnSpPr>
        <p:spPr>
          <a:xfrm>
            <a:off x="1184751" y="514447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7250292D-9979-4F26-ABD8-7FBD1F116E69}"/>
              </a:ext>
            </a:extLst>
          </p:cNvPr>
          <p:cNvSpPr txBox="1"/>
          <p:nvPr/>
        </p:nvSpPr>
        <p:spPr>
          <a:xfrm>
            <a:off x="806303" y="6070189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7" name="직선 화살표 연결선 216">
            <a:extLst>
              <a:ext uri="{FF2B5EF4-FFF2-40B4-BE49-F238E27FC236}">
                <a16:creationId xmlns:a16="http://schemas.microsoft.com/office/drawing/2014/main" id="{13831449-5D59-484A-903E-EEA88F9FCABD}"/>
              </a:ext>
            </a:extLst>
          </p:cNvPr>
          <p:cNvCxnSpPr/>
          <p:nvPr/>
        </p:nvCxnSpPr>
        <p:spPr>
          <a:xfrm>
            <a:off x="1180073" y="612501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직선 화살표 연결선 217">
            <a:extLst>
              <a:ext uri="{FF2B5EF4-FFF2-40B4-BE49-F238E27FC236}">
                <a16:creationId xmlns:a16="http://schemas.microsoft.com/office/drawing/2014/main" id="{AC34E783-2C1F-4352-80F8-6FBE137411A8}"/>
              </a:ext>
            </a:extLst>
          </p:cNvPr>
          <p:cNvCxnSpPr/>
          <p:nvPr/>
        </p:nvCxnSpPr>
        <p:spPr>
          <a:xfrm>
            <a:off x="1180073" y="619276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extBox 218">
            <a:extLst>
              <a:ext uri="{FF2B5EF4-FFF2-40B4-BE49-F238E27FC236}">
                <a16:creationId xmlns:a16="http://schemas.microsoft.com/office/drawing/2014/main" id="{E283B563-06D1-4A41-9A36-890C865CC61C}"/>
              </a:ext>
            </a:extLst>
          </p:cNvPr>
          <p:cNvSpPr txBox="1"/>
          <p:nvPr/>
        </p:nvSpPr>
        <p:spPr>
          <a:xfrm>
            <a:off x="3076932" y="659899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03B0E2E-9F10-4884-A833-9ED2597919CE}"/>
              </a:ext>
            </a:extLst>
          </p:cNvPr>
          <p:cNvSpPr txBox="1"/>
          <p:nvPr/>
        </p:nvSpPr>
        <p:spPr>
          <a:xfrm>
            <a:off x="3076932" y="757105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D28D2A0C-71FF-47AD-939A-51D983DDE47F}"/>
              </a:ext>
            </a:extLst>
          </p:cNvPr>
          <p:cNvSpPr txBox="1"/>
          <p:nvPr/>
        </p:nvSpPr>
        <p:spPr>
          <a:xfrm>
            <a:off x="3076932" y="839888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71D385F3-5432-44A9-BDF2-559E91A16C84}"/>
              </a:ext>
            </a:extLst>
          </p:cNvPr>
          <p:cNvSpPr txBox="1"/>
          <p:nvPr/>
        </p:nvSpPr>
        <p:spPr>
          <a:xfrm>
            <a:off x="777575" y="7278519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3" name="직선 화살표 연결선 222">
            <a:extLst>
              <a:ext uri="{FF2B5EF4-FFF2-40B4-BE49-F238E27FC236}">
                <a16:creationId xmlns:a16="http://schemas.microsoft.com/office/drawing/2014/main" id="{CCCE1E7A-3261-4416-B81D-C3F98AD4C573}"/>
              </a:ext>
            </a:extLst>
          </p:cNvPr>
          <p:cNvCxnSpPr/>
          <p:nvPr/>
        </p:nvCxnSpPr>
        <p:spPr>
          <a:xfrm>
            <a:off x="1177215" y="735685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>
            <a:extLst>
              <a:ext uri="{FF2B5EF4-FFF2-40B4-BE49-F238E27FC236}">
                <a16:creationId xmlns:a16="http://schemas.microsoft.com/office/drawing/2014/main" id="{3F96492F-A99B-44C8-BC5D-3C019CF73831}"/>
              </a:ext>
            </a:extLst>
          </p:cNvPr>
          <p:cNvSpPr txBox="1"/>
          <p:nvPr/>
        </p:nvSpPr>
        <p:spPr>
          <a:xfrm>
            <a:off x="812519" y="811936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l-GR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-Actin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5" name="직선 화살표 연결선 224">
            <a:extLst>
              <a:ext uri="{FF2B5EF4-FFF2-40B4-BE49-F238E27FC236}">
                <a16:creationId xmlns:a16="http://schemas.microsoft.com/office/drawing/2014/main" id="{656599DA-900A-4724-B717-36523737E9FB}"/>
              </a:ext>
            </a:extLst>
          </p:cNvPr>
          <p:cNvCxnSpPr/>
          <p:nvPr/>
        </p:nvCxnSpPr>
        <p:spPr>
          <a:xfrm>
            <a:off x="1186289" y="820083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TextBox 225">
            <a:extLst>
              <a:ext uri="{FF2B5EF4-FFF2-40B4-BE49-F238E27FC236}">
                <a16:creationId xmlns:a16="http://schemas.microsoft.com/office/drawing/2014/main" id="{359822E5-2588-4263-BAF9-6EA621F38F7D}"/>
              </a:ext>
            </a:extLst>
          </p:cNvPr>
          <p:cNvSpPr txBox="1"/>
          <p:nvPr/>
        </p:nvSpPr>
        <p:spPr>
          <a:xfrm>
            <a:off x="6137328" y="2049088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397017A0-63A1-4BA8-B568-B3866BA19C36}"/>
              </a:ext>
            </a:extLst>
          </p:cNvPr>
          <p:cNvSpPr txBox="1"/>
          <p:nvPr/>
        </p:nvSpPr>
        <p:spPr>
          <a:xfrm>
            <a:off x="3860768" y="264488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0" name="직선 화살표 연결선 229">
            <a:extLst>
              <a:ext uri="{FF2B5EF4-FFF2-40B4-BE49-F238E27FC236}">
                <a16:creationId xmlns:a16="http://schemas.microsoft.com/office/drawing/2014/main" id="{CF1B235E-858D-4D52-A2E3-D9D073FB5E00}"/>
              </a:ext>
            </a:extLst>
          </p:cNvPr>
          <p:cNvCxnSpPr>
            <a:cxnSpLocks/>
          </p:cNvCxnSpPr>
          <p:nvPr/>
        </p:nvCxnSpPr>
        <p:spPr>
          <a:xfrm>
            <a:off x="4173769" y="3988303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1579A356-BC88-47F4-AE87-B54E450042B8}"/>
              </a:ext>
            </a:extLst>
          </p:cNvPr>
          <p:cNvSpPr txBox="1"/>
          <p:nvPr/>
        </p:nvSpPr>
        <p:spPr>
          <a:xfrm>
            <a:off x="3836965" y="3881468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p38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2" name="직선 화살표 연결선 231">
            <a:extLst>
              <a:ext uri="{FF2B5EF4-FFF2-40B4-BE49-F238E27FC236}">
                <a16:creationId xmlns:a16="http://schemas.microsoft.com/office/drawing/2014/main" id="{C0F6680F-8651-43B2-B6AE-DD497235CAF4}"/>
              </a:ext>
            </a:extLst>
          </p:cNvPr>
          <p:cNvCxnSpPr>
            <a:cxnSpLocks/>
          </p:cNvCxnSpPr>
          <p:nvPr/>
        </p:nvCxnSpPr>
        <p:spPr>
          <a:xfrm>
            <a:off x="4183375" y="272299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47DD23B8-F0E7-46BF-AA65-DCC61154A063}"/>
              </a:ext>
            </a:extLst>
          </p:cNvPr>
          <p:cNvSpPr txBox="1"/>
          <p:nvPr/>
        </p:nvSpPr>
        <p:spPr>
          <a:xfrm>
            <a:off x="6137328" y="290236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10D2AD62-1970-4A10-B720-23E8C4389626}"/>
              </a:ext>
            </a:extLst>
          </p:cNvPr>
          <p:cNvSpPr txBox="1"/>
          <p:nvPr/>
        </p:nvSpPr>
        <p:spPr>
          <a:xfrm>
            <a:off x="6137328" y="419379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12099C33-8071-406F-ADD0-F9676C15F569}"/>
              </a:ext>
            </a:extLst>
          </p:cNvPr>
          <p:cNvSpPr txBox="1"/>
          <p:nvPr/>
        </p:nvSpPr>
        <p:spPr>
          <a:xfrm>
            <a:off x="3860768" y="513119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ERK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6" name="직선 화살표 연결선 235">
            <a:extLst>
              <a:ext uri="{FF2B5EF4-FFF2-40B4-BE49-F238E27FC236}">
                <a16:creationId xmlns:a16="http://schemas.microsoft.com/office/drawing/2014/main" id="{2D94CB2D-A413-41C8-BB10-ABAF3A769D98}"/>
              </a:ext>
            </a:extLst>
          </p:cNvPr>
          <p:cNvCxnSpPr/>
          <p:nvPr/>
        </p:nvCxnSpPr>
        <p:spPr>
          <a:xfrm>
            <a:off x="4234538" y="5203139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직선 화살표 연결선 236">
            <a:extLst>
              <a:ext uri="{FF2B5EF4-FFF2-40B4-BE49-F238E27FC236}">
                <a16:creationId xmlns:a16="http://schemas.microsoft.com/office/drawing/2014/main" id="{FA3CF28D-9EAE-426A-A8C2-221E90018A91}"/>
              </a:ext>
            </a:extLst>
          </p:cNvPr>
          <p:cNvCxnSpPr/>
          <p:nvPr/>
        </p:nvCxnSpPr>
        <p:spPr>
          <a:xfrm>
            <a:off x="4234538" y="5236391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B7E4C52D-CAA0-4A71-B3D5-89EFBE21E139}"/>
              </a:ext>
            </a:extLst>
          </p:cNvPr>
          <p:cNvSpPr txBox="1"/>
          <p:nvPr/>
        </p:nvSpPr>
        <p:spPr>
          <a:xfrm>
            <a:off x="3858986" y="613981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JNK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9" name="직선 화살표 연결선 238">
            <a:extLst>
              <a:ext uri="{FF2B5EF4-FFF2-40B4-BE49-F238E27FC236}">
                <a16:creationId xmlns:a16="http://schemas.microsoft.com/office/drawing/2014/main" id="{A2581950-478A-410F-912B-C1D118F773B8}"/>
              </a:ext>
            </a:extLst>
          </p:cNvPr>
          <p:cNvCxnSpPr/>
          <p:nvPr/>
        </p:nvCxnSpPr>
        <p:spPr>
          <a:xfrm>
            <a:off x="4232756" y="621468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직선 화살표 연결선 239">
            <a:extLst>
              <a:ext uri="{FF2B5EF4-FFF2-40B4-BE49-F238E27FC236}">
                <a16:creationId xmlns:a16="http://schemas.microsoft.com/office/drawing/2014/main" id="{9D6A5ED4-D281-43C3-9309-833345DECB8A}"/>
              </a:ext>
            </a:extLst>
          </p:cNvPr>
          <p:cNvCxnSpPr/>
          <p:nvPr/>
        </p:nvCxnSpPr>
        <p:spPr>
          <a:xfrm>
            <a:off x="4232756" y="626522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>
            <a:extLst>
              <a:ext uri="{FF2B5EF4-FFF2-40B4-BE49-F238E27FC236}">
                <a16:creationId xmlns:a16="http://schemas.microsoft.com/office/drawing/2014/main" id="{539D483E-7546-4476-989D-64B9784E494B}"/>
              </a:ext>
            </a:extLst>
          </p:cNvPr>
          <p:cNvSpPr txBox="1"/>
          <p:nvPr/>
        </p:nvSpPr>
        <p:spPr>
          <a:xfrm>
            <a:off x="6134832" y="544513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40918BA-F2C2-405B-A24C-7EE63DAA6C3A}"/>
              </a:ext>
            </a:extLst>
          </p:cNvPr>
          <p:cNvSpPr txBox="1"/>
          <p:nvPr/>
        </p:nvSpPr>
        <p:spPr>
          <a:xfrm>
            <a:off x="6137328" y="6409884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</p:spTree>
    <p:extLst>
      <p:ext uri="{BB962C8B-B14F-4D97-AF65-F5344CB8AC3E}">
        <p14:creationId xmlns:p14="http://schemas.microsoft.com/office/powerpoint/2010/main" val="4231868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>
            <a:extLst>
              <a:ext uri="{FF2B5EF4-FFF2-40B4-BE49-F238E27FC236}">
                <a16:creationId xmlns:a16="http://schemas.microsoft.com/office/drawing/2014/main" id="{06595D65-3544-4DEE-AAB9-774A7A23A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37" y="4505790"/>
            <a:ext cx="1839600" cy="18854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F8E800-2B19-4DF7-A84E-A24F6F6F8F98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S2.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8B68A25-3211-46C4-943A-59F9B78B06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257" y="6461085"/>
            <a:ext cx="3600000" cy="89405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E88B628-C7FC-4BE6-B0C3-345BA62FAE5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419" y="1059158"/>
            <a:ext cx="1837690" cy="116832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5556C29-05F6-43F4-AE69-1CDD95B7EC8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0924" y="1058154"/>
            <a:ext cx="3600000" cy="77168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75AE563-9CAF-417C-9065-0ECEEF73D9C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2581" y="2282416"/>
            <a:ext cx="3600000" cy="103334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5268C6A-4450-4764-B20E-FC0196814DE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418" y="3343026"/>
            <a:ext cx="3600000" cy="113880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30404AF-6DE5-46B3-A18E-7D6964616DA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"/>
          <a:stretch/>
        </p:blipFill>
        <p:spPr>
          <a:xfrm>
            <a:off x="790418" y="7397638"/>
            <a:ext cx="3600000" cy="89270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87F7EDE-4433-4893-8CC9-7244AD69541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11"/>
          <a:stretch/>
        </p:blipFill>
        <p:spPr>
          <a:xfrm>
            <a:off x="790418" y="8323342"/>
            <a:ext cx="3600000" cy="72979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370A863A-F7F5-4368-AE96-B9962A93D9A2}"/>
              </a:ext>
            </a:extLst>
          </p:cNvPr>
          <p:cNvSpPr/>
          <p:nvPr/>
        </p:nvSpPr>
        <p:spPr>
          <a:xfrm>
            <a:off x="848961" y="1173418"/>
            <a:ext cx="1521460" cy="26517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363BDE-E793-4E02-8CAD-E94563838CE5}"/>
              </a:ext>
            </a:extLst>
          </p:cNvPr>
          <p:cNvSpPr/>
          <p:nvPr/>
        </p:nvSpPr>
        <p:spPr>
          <a:xfrm>
            <a:off x="883251" y="1744917"/>
            <a:ext cx="1521460" cy="22860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78D5F8B-A188-4429-93A0-0A059A367580}"/>
              </a:ext>
            </a:extLst>
          </p:cNvPr>
          <p:cNvSpPr/>
          <p:nvPr/>
        </p:nvSpPr>
        <p:spPr>
          <a:xfrm>
            <a:off x="2984512" y="1290939"/>
            <a:ext cx="1606550" cy="22860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594E83D-E0B6-4FB4-BA76-9BFEA09A32C3}"/>
              </a:ext>
            </a:extLst>
          </p:cNvPr>
          <p:cNvSpPr/>
          <p:nvPr/>
        </p:nvSpPr>
        <p:spPr>
          <a:xfrm>
            <a:off x="4701873" y="1221712"/>
            <a:ext cx="1659255" cy="22860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B5C64DE-7F3F-49C5-81EF-CE66BD30E18F}"/>
              </a:ext>
            </a:extLst>
          </p:cNvPr>
          <p:cNvSpPr/>
          <p:nvPr/>
        </p:nvSpPr>
        <p:spPr>
          <a:xfrm flipV="1">
            <a:off x="916675" y="2751000"/>
            <a:ext cx="1488036" cy="17169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1C2BB98-B187-4BF1-BF03-EEA8F6E72D09}"/>
              </a:ext>
            </a:extLst>
          </p:cNvPr>
          <p:cNvSpPr/>
          <p:nvPr/>
        </p:nvSpPr>
        <p:spPr>
          <a:xfrm>
            <a:off x="916676" y="4796368"/>
            <a:ext cx="1522318" cy="33352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2AC5763-F051-4E27-BC60-4CBA42D64E39}"/>
              </a:ext>
            </a:extLst>
          </p:cNvPr>
          <p:cNvSpPr/>
          <p:nvPr/>
        </p:nvSpPr>
        <p:spPr>
          <a:xfrm>
            <a:off x="1005207" y="6749969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D3D13F-5165-4AB5-B485-C61154D4898B}"/>
              </a:ext>
            </a:extLst>
          </p:cNvPr>
          <p:cNvSpPr txBox="1"/>
          <p:nvPr/>
        </p:nvSpPr>
        <p:spPr>
          <a:xfrm>
            <a:off x="1309741" y="1450312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AFA058-EDF6-4C25-89E4-026580C9B367}"/>
              </a:ext>
            </a:extLst>
          </p:cNvPr>
          <p:cNvSpPr txBox="1"/>
          <p:nvPr/>
        </p:nvSpPr>
        <p:spPr>
          <a:xfrm>
            <a:off x="1312583" y="2049647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B17F4D8-FF30-4970-A5B3-CBA3C89C70D2}"/>
              </a:ext>
            </a:extLst>
          </p:cNvPr>
          <p:cNvSpPr txBox="1"/>
          <p:nvPr/>
        </p:nvSpPr>
        <p:spPr>
          <a:xfrm>
            <a:off x="3429000" y="1648772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74E1962-B2BE-477D-B702-1D3EB4E43773}"/>
              </a:ext>
            </a:extLst>
          </p:cNvPr>
          <p:cNvSpPr txBox="1"/>
          <p:nvPr/>
        </p:nvSpPr>
        <p:spPr>
          <a:xfrm>
            <a:off x="5246510" y="164059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B9CA07-BE7F-4F8E-B88A-084626C0652B}"/>
              </a:ext>
            </a:extLst>
          </p:cNvPr>
          <p:cNvSpPr txBox="1"/>
          <p:nvPr/>
        </p:nvSpPr>
        <p:spPr>
          <a:xfrm>
            <a:off x="1248169" y="3103163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BEC576-0DDC-484E-9E8C-7C8B29BAFF1B}"/>
              </a:ext>
            </a:extLst>
          </p:cNvPr>
          <p:cNvSpPr txBox="1"/>
          <p:nvPr/>
        </p:nvSpPr>
        <p:spPr>
          <a:xfrm>
            <a:off x="2948330" y="3062849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BBCDB0C-D36B-47F2-B151-A266C057927D}"/>
              </a:ext>
            </a:extLst>
          </p:cNvPr>
          <p:cNvSpPr txBox="1"/>
          <p:nvPr/>
        </p:nvSpPr>
        <p:spPr>
          <a:xfrm>
            <a:off x="1272944" y="5250299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A65F07D-369B-42B1-A3B9-485725CA3895}"/>
              </a:ext>
            </a:extLst>
          </p:cNvPr>
          <p:cNvSpPr txBox="1"/>
          <p:nvPr/>
        </p:nvSpPr>
        <p:spPr>
          <a:xfrm>
            <a:off x="1286694" y="6079972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DF19D6D-3C2D-454F-AE87-970EC77A0607}"/>
              </a:ext>
            </a:extLst>
          </p:cNvPr>
          <p:cNvSpPr txBox="1"/>
          <p:nvPr/>
        </p:nvSpPr>
        <p:spPr>
          <a:xfrm>
            <a:off x="1272944" y="8044985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F01439-52F2-4CB7-AC41-33A3FB84547F}"/>
              </a:ext>
            </a:extLst>
          </p:cNvPr>
          <p:cNvSpPr txBox="1"/>
          <p:nvPr/>
        </p:nvSpPr>
        <p:spPr>
          <a:xfrm>
            <a:off x="3124310" y="8014525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E17C3D-06AD-4EC4-81F0-DE60BD0343B9}"/>
              </a:ext>
            </a:extLst>
          </p:cNvPr>
          <p:cNvSpPr txBox="1"/>
          <p:nvPr/>
        </p:nvSpPr>
        <p:spPr>
          <a:xfrm>
            <a:off x="1286694" y="7178975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A049F32-168A-4301-9C91-03F4A1965DA5}"/>
              </a:ext>
            </a:extLst>
          </p:cNvPr>
          <p:cNvSpPr txBox="1"/>
          <p:nvPr/>
        </p:nvSpPr>
        <p:spPr>
          <a:xfrm>
            <a:off x="3124310" y="7183314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D949435-AAE9-46DD-B61D-D5B822C5D6C5}"/>
              </a:ext>
            </a:extLst>
          </p:cNvPr>
          <p:cNvSpPr txBox="1"/>
          <p:nvPr/>
        </p:nvSpPr>
        <p:spPr>
          <a:xfrm>
            <a:off x="412305" y="783609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051E3E20-2696-4F1C-BB71-F23B10F77417}"/>
              </a:ext>
            </a:extLst>
          </p:cNvPr>
          <p:cNvSpPr/>
          <p:nvPr/>
        </p:nvSpPr>
        <p:spPr>
          <a:xfrm flipV="1">
            <a:off x="886601" y="3806178"/>
            <a:ext cx="1509885" cy="21484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D30F07-BBD3-493E-9044-9E20E99503AF}"/>
              </a:ext>
            </a:extLst>
          </p:cNvPr>
          <p:cNvSpPr txBox="1"/>
          <p:nvPr/>
        </p:nvSpPr>
        <p:spPr>
          <a:xfrm>
            <a:off x="1248169" y="4248301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9CE0B37-B951-497F-B67E-FB8BC9168C2E}"/>
              </a:ext>
            </a:extLst>
          </p:cNvPr>
          <p:cNvSpPr txBox="1"/>
          <p:nvPr/>
        </p:nvSpPr>
        <p:spPr>
          <a:xfrm>
            <a:off x="2984512" y="4246274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55F6436-6CD4-4143-8A27-25BA44A8CA18}"/>
              </a:ext>
            </a:extLst>
          </p:cNvPr>
          <p:cNvSpPr txBox="1"/>
          <p:nvPr/>
        </p:nvSpPr>
        <p:spPr>
          <a:xfrm>
            <a:off x="413438" y="1180758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0" name="직선 화살표 연결선 79">
            <a:extLst>
              <a:ext uri="{FF2B5EF4-FFF2-40B4-BE49-F238E27FC236}">
                <a16:creationId xmlns:a16="http://schemas.microsoft.com/office/drawing/2014/main" id="{7C128B1D-D9F6-466B-9089-9B479F4A101E}"/>
              </a:ext>
            </a:extLst>
          </p:cNvPr>
          <p:cNvCxnSpPr/>
          <p:nvPr/>
        </p:nvCxnSpPr>
        <p:spPr>
          <a:xfrm>
            <a:off x="790418" y="126761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EE62BE5F-A539-4E11-ADA1-37484E9AF32C}"/>
              </a:ext>
            </a:extLst>
          </p:cNvPr>
          <p:cNvSpPr txBox="1"/>
          <p:nvPr/>
        </p:nvSpPr>
        <p:spPr>
          <a:xfrm>
            <a:off x="413438" y="174292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2" name="직선 화살표 연결선 81">
            <a:extLst>
              <a:ext uri="{FF2B5EF4-FFF2-40B4-BE49-F238E27FC236}">
                <a16:creationId xmlns:a16="http://schemas.microsoft.com/office/drawing/2014/main" id="{47AC159E-2480-4A30-B2C2-EA7DE56F057E}"/>
              </a:ext>
            </a:extLst>
          </p:cNvPr>
          <p:cNvCxnSpPr/>
          <p:nvPr/>
        </p:nvCxnSpPr>
        <p:spPr>
          <a:xfrm>
            <a:off x="790418" y="182977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514D1B4F-B763-46DB-9E32-DD95CAD91A1A}"/>
              </a:ext>
            </a:extLst>
          </p:cNvPr>
          <p:cNvSpPr txBox="1"/>
          <p:nvPr/>
        </p:nvSpPr>
        <p:spPr>
          <a:xfrm>
            <a:off x="2481233" y="118261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DAA679B-1E77-4F26-BFB5-E95CE4A66056}"/>
              </a:ext>
            </a:extLst>
          </p:cNvPr>
          <p:cNvSpPr txBox="1"/>
          <p:nvPr/>
        </p:nvSpPr>
        <p:spPr>
          <a:xfrm>
            <a:off x="2481233" y="129175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96CA4FFC-9053-4CAC-BD72-EF73F4B2B454}"/>
              </a:ext>
            </a:extLst>
          </p:cNvPr>
          <p:cNvCxnSpPr/>
          <p:nvPr/>
        </p:nvCxnSpPr>
        <p:spPr>
          <a:xfrm>
            <a:off x="2487770" y="128901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B826A010-5BE8-47DB-A524-97C68657535C}"/>
              </a:ext>
            </a:extLst>
          </p:cNvPr>
          <p:cNvCxnSpPr>
            <a:cxnSpLocks/>
          </p:cNvCxnSpPr>
          <p:nvPr/>
        </p:nvCxnSpPr>
        <p:spPr>
          <a:xfrm>
            <a:off x="2487769" y="140707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710F9373-B62F-476F-81A4-4B2532B79406}"/>
              </a:ext>
            </a:extLst>
          </p:cNvPr>
          <p:cNvSpPr txBox="1"/>
          <p:nvPr/>
        </p:nvSpPr>
        <p:spPr>
          <a:xfrm>
            <a:off x="2481233" y="110259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88" name="직선 연결선 87">
            <a:extLst>
              <a:ext uri="{FF2B5EF4-FFF2-40B4-BE49-F238E27FC236}">
                <a16:creationId xmlns:a16="http://schemas.microsoft.com/office/drawing/2014/main" id="{EA9A6EFF-12F4-4F3F-B607-B5A757F8AE19}"/>
              </a:ext>
            </a:extLst>
          </p:cNvPr>
          <p:cNvCxnSpPr/>
          <p:nvPr/>
        </p:nvCxnSpPr>
        <p:spPr>
          <a:xfrm>
            <a:off x="2487770" y="120899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A571F13-781B-4103-9365-D0EB29608CE5}"/>
              </a:ext>
            </a:extLst>
          </p:cNvPr>
          <p:cNvSpPr txBox="1"/>
          <p:nvPr/>
        </p:nvSpPr>
        <p:spPr>
          <a:xfrm>
            <a:off x="2438993" y="1410917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CCF8A-D778-43E1-8E35-08608381439C}"/>
              </a:ext>
            </a:extLst>
          </p:cNvPr>
          <p:cNvSpPr txBox="1"/>
          <p:nvPr/>
        </p:nvSpPr>
        <p:spPr>
          <a:xfrm>
            <a:off x="2481233" y="173292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8D2745C-9551-4EFA-B1CE-682B6EB370DE}"/>
              </a:ext>
            </a:extLst>
          </p:cNvPr>
          <p:cNvSpPr txBox="1"/>
          <p:nvPr/>
        </p:nvSpPr>
        <p:spPr>
          <a:xfrm>
            <a:off x="2481233" y="181045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92" name="직선 연결선 91">
            <a:extLst>
              <a:ext uri="{FF2B5EF4-FFF2-40B4-BE49-F238E27FC236}">
                <a16:creationId xmlns:a16="http://schemas.microsoft.com/office/drawing/2014/main" id="{3D1722BA-B8EE-4E10-BA16-8C9113CF0F29}"/>
              </a:ext>
            </a:extLst>
          </p:cNvPr>
          <p:cNvCxnSpPr/>
          <p:nvPr/>
        </p:nvCxnSpPr>
        <p:spPr>
          <a:xfrm>
            <a:off x="2487770" y="183932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556C056F-72D6-4929-A202-2E9BF569A059}"/>
              </a:ext>
            </a:extLst>
          </p:cNvPr>
          <p:cNvCxnSpPr>
            <a:cxnSpLocks/>
          </p:cNvCxnSpPr>
          <p:nvPr/>
        </p:nvCxnSpPr>
        <p:spPr>
          <a:xfrm>
            <a:off x="2487769" y="192577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7878A420-0604-47E3-AF6F-E5945BEC2123}"/>
              </a:ext>
            </a:extLst>
          </p:cNvPr>
          <p:cNvSpPr txBox="1"/>
          <p:nvPr/>
        </p:nvSpPr>
        <p:spPr>
          <a:xfrm>
            <a:off x="2479120" y="166334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BA720DC7-83FF-4DE3-B13C-137BF6875106}"/>
              </a:ext>
            </a:extLst>
          </p:cNvPr>
          <p:cNvCxnSpPr/>
          <p:nvPr/>
        </p:nvCxnSpPr>
        <p:spPr>
          <a:xfrm>
            <a:off x="2487770" y="177528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A90A08DB-FA7E-429F-973D-B6459B0E121A}"/>
              </a:ext>
            </a:extLst>
          </p:cNvPr>
          <p:cNvSpPr txBox="1"/>
          <p:nvPr/>
        </p:nvSpPr>
        <p:spPr>
          <a:xfrm>
            <a:off x="2438993" y="191924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4C939A6-5874-4E7F-BC90-59E255A5CB64}"/>
              </a:ext>
            </a:extLst>
          </p:cNvPr>
          <p:cNvSpPr txBox="1"/>
          <p:nvPr/>
        </p:nvSpPr>
        <p:spPr>
          <a:xfrm>
            <a:off x="2546870" y="1320601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8" name="직선 화살표 연결선 97">
            <a:extLst>
              <a:ext uri="{FF2B5EF4-FFF2-40B4-BE49-F238E27FC236}">
                <a16:creationId xmlns:a16="http://schemas.microsoft.com/office/drawing/2014/main" id="{BEBA7D6C-3A4C-4ADB-AA30-FC4FD25E17CE}"/>
              </a:ext>
            </a:extLst>
          </p:cNvPr>
          <p:cNvCxnSpPr>
            <a:cxnSpLocks/>
          </p:cNvCxnSpPr>
          <p:nvPr/>
        </p:nvCxnSpPr>
        <p:spPr>
          <a:xfrm>
            <a:off x="2869477" y="1398711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AC41045-6E60-4CDD-89A5-4A5E86B8619F}"/>
              </a:ext>
            </a:extLst>
          </p:cNvPr>
          <p:cNvSpPr txBox="1"/>
          <p:nvPr/>
        </p:nvSpPr>
        <p:spPr>
          <a:xfrm>
            <a:off x="6435027" y="124050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7976C0C-BE4B-4F20-9F7B-1434F3EC7417}"/>
              </a:ext>
            </a:extLst>
          </p:cNvPr>
          <p:cNvSpPr txBox="1"/>
          <p:nvPr/>
        </p:nvSpPr>
        <p:spPr>
          <a:xfrm>
            <a:off x="6435027" y="131804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08" name="직선 연결선 107">
            <a:extLst>
              <a:ext uri="{FF2B5EF4-FFF2-40B4-BE49-F238E27FC236}">
                <a16:creationId xmlns:a16="http://schemas.microsoft.com/office/drawing/2014/main" id="{96FB6322-4175-4F3E-9489-742FB26D5480}"/>
              </a:ext>
            </a:extLst>
          </p:cNvPr>
          <p:cNvCxnSpPr/>
          <p:nvPr/>
        </p:nvCxnSpPr>
        <p:spPr>
          <a:xfrm>
            <a:off x="6441564" y="134690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49AFC6E7-3168-435C-B5E2-87ECB82F7257}"/>
              </a:ext>
            </a:extLst>
          </p:cNvPr>
          <p:cNvCxnSpPr>
            <a:cxnSpLocks/>
          </p:cNvCxnSpPr>
          <p:nvPr/>
        </p:nvCxnSpPr>
        <p:spPr>
          <a:xfrm>
            <a:off x="6441563" y="143335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216811C-03B5-40FF-AB46-F4969358A660}"/>
              </a:ext>
            </a:extLst>
          </p:cNvPr>
          <p:cNvSpPr txBox="1"/>
          <p:nvPr/>
        </p:nvSpPr>
        <p:spPr>
          <a:xfrm>
            <a:off x="6432914" y="117093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11" name="직선 연결선 110">
            <a:extLst>
              <a:ext uri="{FF2B5EF4-FFF2-40B4-BE49-F238E27FC236}">
                <a16:creationId xmlns:a16="http://schemas.microsoft.com/office/drawing/2014/main" id="{06C09F86-79D5-4E29-9703-D6B2EFC7737F}"/>
              </a:ext>
            </a:extLst>
          </p:cNvPr>
          <p:cNvCxnSpPr/>
          <p:nvPr/>
        </p:nvCxnSpPr>
        <p:spPr>
          <a:xfrm>
            <a:off x="6441564" y="128286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1FC5CC51-6BD4-4B30-BC7D-357F39F7BF9F}"/>
              </a:ext>
            </a:extLst>
          </p:cNvPr>
          <p:cNvSpPr txBox="1"/>
          <p:nvPr/>
        </p:nvSpPr>
        <p:spPr>
          <a:xfrm>
            <a:off x="6392787" y="142683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C3F4B4D6-6B6A-432C-B0CE-F40DAD10B4E8}"/>
              </a:ext>
            </a:extLst>
          </p:cNvPr>
          <p:cNvSpPr/>
          <p:nvPr/>
        </p:nvSpPr>
        <p:spPr>
          <a:xfrm rot="182956" flipV="1">
            <a:off x="2704311" y="2702076"/>
            <a:ext cx="1488036" cy="17169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6963537-47A2-4E6A-BC38-A9124462CF10}"/>
              </a:ext>
            </a:extLst>
          </p:cNvPr>
          <p:cNvSpPr txBox="1"/>
          <p:nvPr/>
        </p:nvSpPr>
        <p:spPr>
          <a:xfrm>
            <a:off x="348658" y="2746301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9D103EDB-6215-49AC-93CA-19414876B00F}"/>
              </a:ext>
            </a:extLst>
          </p:cNvPr>
          <p:cNvCxnSpPr/>
          <p:nvPr/>
        </p:nvCxnSpPr>
        <p:spPr>
          <a:xfrm>
            <a:off x="790418" y="283220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27F09A1F-BAAC-4B08-91B9-86BCCEC7967C}"/>
              </a:ext>
            </a:extLst>
          </p:cNvPr>
          <p:cNvSpPr txBox="1"/>
          <p:nvPr/>
        </p:nvSpPr>
        <p:spPr>
          <a:xfrm>
            <a:off x="4313687" y="254817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A666C76-FFB1-4197-9717-43EC4E199EE8}"/>
              </a:ext>
            </a:extLst>
          </p:cNvPr>
          <p:cNvSpPr txBox="1"/>
          <p:nvPr/>
        </p:nvSpPr>
        <p:spPr>
          <a:xfrm>
            <a:off x="4313687" y="271032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B36DF08B-5954-4B25-BCF5-BA10A739C9C1}"/>
              </a:ext>
            </a:extLst>
          </p:cNvPr>
          <p:cNvCxnSpPr/>
          <p:nvPr/>
        </p:nvCxnSpPr>
        <p:spPr>
          <a:xfrm>
            <a:off x="4320224" y="26564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A117F09F-E9BB-40E4-86C5-C867C4FC6E68}"/>
              </a:ext>
            </a:extLst>
          </p:cNvPr>
          <p:cNvCxnSpPr>
            <a:cxnSpLocks/>
          </p:cNvCxnSpPr>
          <p:nvPr/>
        </p:nvCxnSpPr>
        <p:spPr>
          <a:xfrm>
            <a:off x="4320223" y="282564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5980B0AB-466A-41F8-9B90-DE1370CA0963}"/>
              </a:ext>
            </a:extLst>
          </p:cNvPr>
          <p:cNvSpPr txBox="1"/>
          <p:nvPr/>
        </p:nvSpPr>
        <p:spPr>
          <a:xfrm>
            <a:off x="4311574" y="239615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269AFC98-8F1A-4052-B500-C9AFAAD7F697}"/>
              </a:ext>
            </a:extLst>
          </p:cNvPr>
          <p:cNvCxnSpPr/>
          <p:nvPr/>
        </p:nvCxnSpPr>
        <p:spPr>
          <a:xfrm>
            <a:off x="4320224" y="24988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5013124A-A541-462B-9D6A-82D618CCD4BA}"/>
              </a:ext>
            </a:extLst>
          </p:cNvPr>
          <p:cNvSpPr txBox="1"/>
          <p:nvPr/>
        </p:nvSpPr>
        <p:spPr>
          <a:xfrm>
            <a:off x="4271447" y="300864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F9FD5EB-FDC8-439D-9C8A-EB8AC673FE5E}"/>
              </a:ext>
            </a:extLst>
          </p:cNvPr>
          <p:cNvSpPr txBox="1"/>
          <p:nvPr/>
        </p:nvSpPr>
        <p:spPr>
          <a:xfrm>
            <a:off x="4313687" y="287043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76069803-530D-489F-9CBF-6ED558BAC27F}"/>
              </a:ext>
            </a:extLst>
          </p:cNvPr>
          <p:cNvCxnSpPr>
            <a:cxnSpLocks/>
          </p:cNvCxnSpPr>
          <p:nvPr/>
        </p:nvCxnSpPr>
        <p:spPr>
          <a:xfrm>
            <a:off x="4320223" y="298574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14E0AC97-13D1-4BB8-B5F6-B39BA0530105}"/>
              </a:ext>
            </a:extLst>
          </p:cNvPr>
          <p:cNvSpPr/>
          <p:nvPr/>
        </p:nvSpPr>
        <p:spPr>
          <a:xfrm rot="294641" flipV="1">
            <a:off x="2592794" y="3711987"/>
            <a:ext cx="1554806" cy="18204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C44B856-E3A6-4970-9C4C-6F998461477B}"/>
              </a:ext>
            </a:extLst>
          </p:cNvPr>
          <p:cNvSpPr txBox="1"/>
          <p:nvPr/>
        </p:nvSpPr>
        <p:spPr>
          <a:xfrm>
            <a:off x="4313687" y="361141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816491F-8EC5-4558-A033-61B492D5EF1B}"/>
              </a:ext>
            </a:extLst>
          </p:cNvPr>
          <p:cNvSpPr txBox="1"/>
          <p:nvPr/>
        </p:nvSpPr>
        <p:spPr>
          <a:xfrm>
            <a:off x="4313687" y="377356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CC045A0D-74C3-4CDA-BEF2-4527B81E791F}"/>
              </a:ext>
            </a:extLst>
          </p:cNvPr>
          <p:cNvCxnSpPr/>
          <p:nvPr/>
        </p:nvCxnSpPr>
        <p:spPr>
          <a:xfrm>
            <a:off x="4320224" y="371967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DB00A7AE-3B2C-4B14-A03E-3B2350A4E520}"/>
              </a:ext>
            </a:extLst>
          </p:cNvPr>
          <p:cNvCxnSpPr>
            <a:cxnSpLocks/>
          </p:cNvCxnSpPr>
          <p:nvPr/>
        </p:nvCxnSpPr>
        <p:spPr>
          <a:xfrm>
            <a:off x="4320223" y="388887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id="{A3DFAEB7-A9E5-44C7-807A-629C5CDC43A4}"/>
              </a:ext>
            </a:extLst>
          </p:cNvPr>
          <p:cNvSpPr txBox="1"/>
          <p:nvPr/>
        </p:nvSpPr>
        <p:spPr>
          <a:xfrm>
            <a:off x="4311574" y="345939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31" name="직선 연결선 130">
            <a:extLst>
              <a:ext uri="{FF2B5EF4-FFF2-40B4-BE49-F238E27FC236}">
                <a16:creationId xmlns:a16="http://schemas.microsoft.com/office/drawing/2014/main" id="{9F332599-AB46-49E0-BC81-92E130ABCBE3}"/>
              </a:ext>
            </a:extLst>
          </p:cNvPr>
          <p:cNvCxnSpPr/>
          <p:nvPr/>
        </p:nvCxnSpPr>
        <p:spPr>
          <a:xfrm>
            <a:off x="4320224" y="35621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2A772550-865E-4BEC-86FD-4BD27D608871}"/>
              </a:ext>
            </a:extLst>
          </p:cNvPr>
          <p:cNvSpPr txBox="1"/>
          <p:nvPr/>
        </p:nvSpPr>
        <p:spPr>
          <a:xfrm>
            <a:off x="4271447" y="407188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5027DD3-E3C5-40E3-AF9C-ECAB28D7B9C7}"/>
              </a:ext>
            </a:extLst>
          </p:cNvPr>
          <p:cNvSpPr txBox="1"/>
          <p:nvPr/>
        </p:nvSpPr>
        <p:spPr>
          <a:xfrm>
            <a:off x="4313687" y="393367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34" name="직선 연결선 133">
            <a:extLst>
              <a:ext uri="{FF2B5EF4-FFF2-40B4-BE49-F238E27FC236}">
                <a16:creationId xmlns:a16="http://schemas.microsoft.com/office/drawing/2014/main" id="{CD31E6A9-04E1-47BE-96FC-6D08CA6923D6}"/>
              </a:ext>
            </a:extLst>
          </p:cNvPr>
          <p:cNvCxnSpPr>
            <a:cxnSpLocks/>
          </p:cNvCxnSpPr>
          <p:nvPr/>
        </p:nvCxnSpPr>
        <p:spPr>
          <a:xfrm>
            <a:off x="4320223" y="404898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C0584692-B2FF-42E4-8BFD-DC11461D3247}"/>
              </a:ext>
            </a:extLst>
          </p:cNvPr>
          <p:cNvSpPr txBox="1"/>
          <p:nvPr/>
        </p:nvSpPr>
        <p:spPr>
          <a:xfrm>
            <a:off x="2627580" y="470470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C0AAA67-2F0E-403E-8C56-A4ED41F250A0}"/>
              </a:ext>
            </a:extLst>
          </p:cNvPr>
          <p:cNvSpPr txBox="1"/>
          <p:nvPr/>
        </p:nvSpPr>
        <p:spPr>
          <a:xfrm>
            <a:off x="2627580" y="483296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37" name="직선 연결선 136">
            <a:extLst>
              <a:ext uri="{FF2B5EF4-FFF2-40B4-BE49-F238E27FC236}">
                <a16:creationId xmlns:a16="http://schemas.microsoft.com/office/drawing/2014/main" id="{547399FB-5F1F-47F2-85C7-A8B2C4475777}"/>
              </a:ext>
            </a:extLst>
          </p:cNvPr>
          <p:cNvCxnSpPr/>
          <p:nvPr/>
        </p:nvCxnSpPr>
        <p:spPr>
          <a:xfrm>
            <a:off x="2634117" y="481296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id="{924887D4-F0E7-4B3E-BB0D-02E6726DA2DB}"/>
              </a:ext>
            </a:extLst>
          </p:cNvPr>
          <p:cNvCxnSpPr>
            <a:cxnSpLocks/>
          </p:cNvCxnSpPr>
          <p:nvPr/>
        </p:nvCxnSpPr>
        <p:spPr>
          <a:xfrm>
            <a:off x="2634116" y="494827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31BD1190-049B-4EAB-A8E0-D06888CBA270}"/>
              </a:ext>
            </a:extLst>
          </p:cNvPr>
          <p:cNvSpPr txBox="1"/>
          <p:nvPr/>
        </p:nvSpPr>
        <p:spPr>
          <a:xfrm>
            <a:off x="2625467" y="463055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40" name="직선 연결선 139">
            <a:extLst>
              <a:ext uri="{FF2B5EF4-FFF2-40B4-BE49-F238E27FC236}">
                <a16:creationId xmlns:a16="http://schemas.microsoft.com/office/drawing/2014/main" id="{CECF952F-0053-45A1-869F-15AB6C144F47}"/>
              </a:ext>
            </a:extLst>
          </p:cNvPr>
          <p:cNvCxnSpPr/>
          <p:nvPr/>
        </p:nvCxnSpPr>
        <p:spPr>
          <a:xfrm>
            <a:off x="2634117" y="473329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22E0C9EB-DE68-48EE-A8E1-4A819F3EAD90}"/>
              </a:ext>
            </a:extLst>
          </p:cNvPr>
          <p:cNvSpPr txBox="1"/>
          <p:nvPr/>
        </p:nvSpPr>
        <p:spPr>
          <a:xfrm>
            <a:off x="2585340" y="513128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3686B64-9030-456C-9457-009FFA79F1A3}"/>
              </a:ext>
            </a:extLst>
          </p:cNvPr>
          <p:cNvSpPr txBox="1"/>
          <p:nvPr/>
        </p:nvSpPr>
        <p:spPr>
          <a:xfrm>
            <a:off x="2627580" y="499306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43" name="직선 연결선 142">
            <a:extLst>
              <a:ext uri="{FF2B5EF4-FFF2-40B4-BE49-F238E27FC236}">
                <a16:creationId xmlns:a16="http://schemas.microsoft.com/office/drawing/2014/main" id="{CE57E1E8-F098-4275-833D-D7B9F7098791}"/>
              </a:ext>
            </a:extLst>
          </p:cNvPr>
          <p:cNvCxnSpPr>
            <a:cxnSpLocks/>
          </p:cNvCxnSpPr>
          <p:nvPr/>
        </p:nvCxnSpPr>
        <p:spPr>
          <a:xfrm>
            <a:off x="2634116" y="510838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8960D98B-9E2B-42F9-BBFA-1E49F711C785}"/>
              </a:ext>
            </a:extLst>
          </p:cNvPr>
          <p:cNvSpPr txBox="1"/>
          <p:nvPr/>
        </p:nvSpPr>
        <p:spPr>
          <a:xfrm>
            <a:off x="418801" y="3845645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725E1E5D-C12A-4CB7-9242-FC190C67BA0E}"/>
              </a:ext>
            </a:extLst>
          </p:cNvPr>
          <p:cNvCxnSpPr>
            <a:cxnSpLocks/>
          </p:cNvCxnSpPr>
          <p:nvPr/>
        </p:nvCxnSpPr>
        <p:spPr>
          <a:xfrm>
            <a:off x="795781" y="393024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B1014E9C-4250-4B28-97AE-56E62F65CA17}"/>
              </a:ext>
            </a:extLst>
          </p:cNvPr>
          <p:cNvCxnSpPr>
            <a:cxnSpLocks/>
          </p:cNvCxnSpPr>
          <p:nvPr/>
        </p:nvCxnSpPr>
        <p:spPr>
          <a:xfrm>
            <a:off x="795781" y="494861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직선 연결선 146">
            <a:extLst>
              <a:ext uri="{FF2B5EF4-FFF2-40B4-BE49-F238E27FC236}">
                <a16:creationId xmlns:a16="http://schemas.microsoft.com/office/drawing/2014/main" id="{391DDDDA-3036-4D3C-9F9A-E18CE9C98218}"/>
              </a:ext>
            </a:extLst>
          </p:cNvPr>
          <p:cNvCxnSpPr>
            <a:cxnSpLocks/>
          </p:cNvCxnSpPr>
          <p:nvPr/>
        </p:nvCxnSpPr>
        <p:spPr>
          <a:xfrm>
            <a:off x="837323" y="4903612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6EC5D945-8827-4858-838D-64170B5A0780}"/>
              </a:ext>
            </a:extLst>
          </p:cNvPr>
          <p:cNvSpPr txBox="1"/>
          <p:nvPr/>
        </p:nvSpPr>
        <p:spPr>
          <a:xfrm>
            <a:off x="378293" y="4858607"/>
            <a:ext cx="4476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n-US" altLang="ko-KR" sz="5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Fos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BA46BEA9-160E-459B-9D00-5FBE78E9D302}"/>
              </a:ext>
            </a:extLst>
          </p:cNvPr>
          <p:cNvSpPr txBox="1"/>
          <p:nvPr/>
        </p:nvSpPr>
        <p:spPr>
          <a:xfrm>
            <a:off x="2627580" y="552480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95FDCC2-EF0D-4627-9352-CB79D660A701}"/>
              </a:ext>
            </a:extLst>
          </p:cNvPr>
          <p:cNvSpPr txBox="1"/>
          <p:nvPr/>
        </p:nvSpPr>
        <p:spPr>
          <a:xfrm>
            <a:off x="2627580" y="569116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54" name="직선 연결선 153">
            <a:extLst>
              <a:ext uri="{FF2B5EF4-FFF2-40B4-BE49-F238E27FC236}">
                <a16:creationId xmlns:a16="http://schemas.microsoft.com/office/drawing/2014/main" id="{E539A563-1C4A-4F9D-A0FA-1D4C59C5AC8F}"/>
              </a:ext>
            </a:extLst>
          </p:cNvPr>
          <p:cNvCxnSpPr/>
          <p:nvPr/>
        </p:nvCxnSpPr>
        <p:spPr>
          <a:xfrm>
            <a:off x="2634117" y="563306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DBEA6FBA-AC5C-45A6-8B7E-A9D679B2AFBA}"/>
              </a:ext>
            </a:extLst>
          </p:cNvPr>
          <p:cNvCxnSpPr>
            <a:cxnSpLocks/>
          </p:cNvCxnSpPr>
          <p:nvPr/>
        </p:nvCxnSpPr>
        <p:spPr>
          <a:xfrm>
            <a:off x="2634116" y="580647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74216CDD-A6B9-4610-88DB-60CE9CDDEF71}"/>
              </a:ext>
            </a:extLst>
          </p:cNvPr>
          <p:cNvSpPr txBox="1"/>
          <p:nvPr/>
        </p:nvSpPr>
        <p:spPr>
          <a:xfrm>
            <a:off x="2585340" y="6044404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5C6F227-3311-4261-9BAA-EFCD9909C971}"/>
              </a:ext>
            </a:extLst>
          </p:cNvPr>
          <p:cNvSpPr txBox="1"/>
          <p:nvPr/>
        </p:nvSpPr>
        <p:spPr>
          <a:xfrm>
            <a:off x="2627580" y="588555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A9770FE3-D350-4955-8330-279D3876105C}"/>
              </a:ext>
            </a:extLst>
          </p:cNvPr>
          <p:cNvCxnSpPr>
            <a:cxnSpLocks/>
          </p:cNvCxnSpPr>
          <p:nvPr/>
        </p:nvCxnSpPr>
        <p:spPr>
          <a:xfrm>
            <a:off x="2634116" y="600087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1" name="직선 화살표 연결선 160">
            <a:extLst>
              <a:ext uri="{FF2B5EF4-FFF2-40B4-BE49-F238E27FC236}">
                <a16:creationId xmlns:a16="http://schemas.microsoft.com/office/drawing/2014/main" id="{4372C932-E024-45C6-9A83-171655F24E1D}"/>
              </a:ext>
            </a:extLst>
          </p:cNvPr>
          <p:cNvCxnSpPr>
            <a:cxnSpLocks/>
          </p:cNvCxnSpPr>
          <p:nvPr/>
        </p:nvCxnSpPr>
        <p:spPr>
          <a:xfrm>
            <a:off x="795781" y="580629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직선 연결선 161">
            <a:extLst>
              <a:ext uri="{FF2B5EF4-FFF2-40B4-BE49-F238E27FC236}">
                <a16:creationId xmlns:a16="http://schemas.microsoft.com/office/drawing/2014/main" id="{AB52309B-0F80-408F-8544-2D71FB6D2E92}"/>
              </a:ext>
            </a:extLst>
          </p:cNvPr>
          <p:cNvCxnSpPr>
            <a:cxnSpLocks/>
          </p:cNvCxnSpPr>
          <p:nvPr/>
        </p:nvCxnSpPr>
        <p:spPr>
          <a:xfrm>
            <a:off x="837323" y="5761287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7C673B51-5B4A-4907-B8DB-A559E0C89F60}"/>
              </a:ext>
            </a:extLst>
          </p:cNvPr>
          <p:cNvSpPr txBox="1"/>
          <p:nvPr/>
        </p:nvSpPr>
        <p:spPr>
          <a:xfrm>
            <a:off x="378293" y="5716282"/>
            <a:ext cx="4476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n-US" altLang="ko-KR" sz="5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Fos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F5D04DAF-B309-41EF-B86A-C1807B0B569D}"/>
              </a:ext>
            </a:extLst>
          </p:cNvPr>
          <p:cNvSpPr/>
          <p:nvPr/>
        </p:nvSpPr>
        <p:spPr>
          <a:xfrm>
            <a:off x="916676" y="5687854"/>
            <a:ext cx="1522318" cy="33352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6A8D6ED8-E2E4-488A-934B-BBD73265F933}"/>
              </a:ext>
            </a:extLst>
          </p:cNvPr>
          <p:cNvSpPr/>
          <p:nvPr/>
        </p:nvSpPr>
        <p:spPr>
          <a:xfrm>
            <a:off x="2782007" y="6864961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1ABA067-B02A-4B2C-AB23-8BF68A0810F5}"/>
              </a:ext>
            </a:extLst>
          </p:cNvPr>
          <p:cNvSpPr txBox="1"/>
          <p:nvPr/>
        </p:nvSpPr>
        <p:spPr>
          <a:xfrm>
            <a:off x="381442" y="6772491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7" name="직선 화살표 연결선 166">
            <a:extLst>
              <a:ext uri="{FF2B5EF4-FFF2-40B4-BE49-F238E27FC236}">
                <a16:creationId xmlns:a16="http://schemas.microsoft.com/office/drawing/2014/main" id="{DB51AFCC-80D9-4B8B-ACA8-24E4212BFC39}"/>
              </a:ext>
            </a:extLst>
          </p:cNvPr>
          <p:cNvCxnSpPr/>
          <p:nvPr/>
        </p:nvCxnSpPr>
        <p:spPr>
          <a:xfrm>
            <a:off x="790418" y="685648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1BAB5836-1BAF-42AA-BD84-08CE39BAA03A}"/>
              </a:ext>
            </a:extLst>
          </p:cNvPr>
          <p:cNvSpPr txBox="1"/>
          <p:nvPr/>
        </p:nvSpPr>
        <p:spPr>
          <a:xfrm>
            <a:off x="4371185" y="671608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697E07D-1FE5-4A52-BC8C-65BFCCB42D34}"/>
              </a:ext>
            </a:extLst>
          </p:cNvPr>
          <p:cNvSpPr txBox="1"/>
          <p:nvPr/>
        </p:nvSpPr>
        <p:spPr>
          <a:xfrm>
            <a:off x="4371185" y="681293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70" name="직선 연결선 169">
            <a:extLst>
              <a:ext uri="{FF2B5EF4-FFF2-40B4-BE49-F238E27FC236}">
                <a16:creationId xmlns:a16="http://schemas.microsoft.com/office/drawing/2014/main" id="{9A2B5349-84BF-4AAD-AD5C-FE65E1328376}"/>
              </a:ext>
            </a:extLst>
          </p:cNvPr>
          <p:cNvCxnSpPr/>
          <p:nvPr/>
        </p:nvCxnSpPr>
        <p:spPr>
          <a:xfrm>
            <a:off x="4377722" y="682434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직선 연결선 170">
            <a:extLst>
              <a:ext uri="{FF2B5EF4-FFF2-40B4-BE49-F238E27FC236}">
                <a16:creationId xmlns:a16="http://schemas.microsoft.com/office/drawing/2014/main" id="{9EB92483-9517-4AA2-8046-B884717436CC}"/>
              </a:ext>
            </a:extLst>
          </p:cNvPr>
          <p:cNvCxnSpPr>
            <a:cxnSpLocks/>
          </p:cNvCxnSpPr>
          <p:nvPr/>
        </p:nvCxnSpPr>
        <p:spPr>
          <a:xfrm>
            <a:off x="4377721" y="692824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3C41233E-64D1-4AA5-A22D-F4A57C24DBFA}"/>
              </a:ext>
            </a:extLst>
          </p:cNvPr>
          <p:cNvSpPr txBox="1"/>
          <p:nvPr/>
        </p:nvSpPr>
        <p:spPr>
          <a:xfrm>
            <a:off x="4328945" y="7114455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2FBDF208-00B1-4C99-921D-0520A7F01F10}"/>
              </a:ext>
            </a:extLst>
          </p:cNvPr>
          <p:cNvSpPr txBox="1"/>
          <p:nvPr/>
        </p:nvSpPr>
        <p:spPr>
          <a:xfrm>
            <a:off x="4371185" y="695561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74" name="직선 연결선 173">
            <a:extLst>
              <a:ext uri="{FF2B5EF4-FFF2-40B4-BE49-F238E27FC236}">
                <a16:creationId xmlns:a16="http://schemas.microsoft.com/office/drawing/2014/main" id="{75C56F8F-3782-41E5-9B7C-1B3575217FE9}"/>
              </a:ext>
            </a:extLst>
          </p:cNvPr>
          <p:cNvCxnSpPr>
            <a:cxnSpLocks/>
          </p:cNvCxnSpPr>
          <p:nvPr/>
        </p:nvCxnSpPr>
        <p:spPr>
          <a:xfrm>
            <a:off x="4377721" y="707092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F8F7272D-F5AA-4140-B34D-AAC23524BBE4}"/>
              </a:ext>
            </a:extLst>
          </p:cNvPr>
          <p:cNvSpPr/>
          <p:nvPr/>
        </p:nvSpPr>
        <p:spPr>
          <a:xfrm>
            <a:off x="916439" y="7618584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직사각형 175">
            <a:extLst>
              <a:ext uri="{FF2B5EF4-FFF2-40B4-BE49-F238E27FC236}">
                <a16:creationId xmlns:a16="http://schemas.microsoft.com/office/drawing/2014/main" id="{6F46B0D5-033C-45D7-A13F-B23FBB4D68E2}"/>
              </a:ext>
            </a:extLst>
          </p:cNvPr>
          <p:cNvSpPr/>
          <p:nvPr/>
        </p:nvSpPr>
        <p:spPr>
          <a:xfrm>
            <a:off x="2782007" y="7533299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87D8BFFA-9499-4310-860B-089CB5486C2F}"/>
              </a:ext>
            </a:extLst>
          </p:cNvPr>
          <p:cNvSpPr/>
          <p:nvPr/>
        </p:nvSpPr>
        <p:spPr>
          <a:xfrm>
            <a:off x="943800" y="8545993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8D13747D-4B55-43A7-B3D2-1D9EB902CD4B}"/>
              </a:ext>
            </a:extLst>
          </p:cNvPr>
          <p:cNvSpPr/>
          <p:nvPr/>
        </p:nvSpPr>
        <p:spPr>
          <a:xfrm>
            <a:off x="2700797" y="8478388"/>
            <a:ext cx="1433786" cy="22801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B79019B-2664-4777-86DD-387D12BB2F93}"/>
              </a:ext>
            </a:extLst>
          </p:cNvPr>
          <p:cNvSpPr txBox="1"/>
          <p:nvPr/>
        </p:nvSpPr>
        <p:spPr>
          <a:xfrm>
            <a:off x="352059" y="7636592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Symbol" panose="05050102010706020507" pitchFamily="18" charset="2"/>
                <a:cs typeface="Arial" pitchFamily="34" charset="0"/>
              </a:rPr>
              <a:t>a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-Tubulin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ABE8AD82-CDF1-458D-ABFD-DFD691173D1F}"/>
              </a:ext>
            </a:extLst>
          </p:cNvPr>
          <p:cNvSpPr txBox="1"/>
          <p:nvPr/>
        </p:nvSpPr>
        <p:spPr>
          <a:xfrm>
            <a:off x="470327" y="8604727"/>
            <a:ext cx="3536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B23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1" name="직선 화살표 연결선 180">
            <a:extLst>
              <a:ext uri="{FF2B5EF4-FFF2-40B4-BE49-F238E27FC236}">
                <a16:creationId xmlns:a16="http://schemas.microsoft.com/office/drawing/2014/main" id="{EEED9DB5-4A98-497D-9144-1BBE07B7D933}"/>
              </a:ext>
            </a:extLst>
          </p:cNvPr>
          <p:cNvCxnSpPr/>
          <p:nvPr/>
        </p:nvCxnSpPr>
        <p:spPr>
          <a:xfrm>
            <a:off x="793819" y="7718337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직선 화살표 연결선 181">
            <a:extLst>
              <a:ext uri="{FF2B5EF4-FFF2-40B4-BE49-F238E27FC236}">
                <a16:creationId xmlns:a16="http://schemas.microsoft.com/office/drawing/2014/main" id="{CEA934F4-715D-4845-9D15-82B012C35610}"/>
              </a:ext>
            </a:extLst>
          </p:cNvPr>
          <p:cNvCxnSpPr/>
          <p:nvPr/>
        </p:nvCxnSpPr>
        <p:spPr>
          <a:xfrm>
            <a:off x="793819" y="869103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25AB719C-BC34-4D84-9A89-D36C4308F0EF}"/>
              </a:ext>
            </a:extLst>
          </p:cNvPr>
          <p:cNvSpPr txBox="1"/>
          <p:nvPr/>
        </p:nvSpPr>
        <p:spPr>
          <a:xfrm>
            <a:off x="4377721" y="753430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1E332CC-ECFE-45A8-BB6C-3BC9F63C3FA2}"/>
              </a:ext>
            </a:extLst>
          </p:cNvPr>
          <p:cNvSpPr txBox="1"/>
          <p:nvPr/>
        </p:nvSpPr>
        <p:spPr>
          <a:xfrm>
            <a:off x="4377721" y="764787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85" name="직선 연결선 184">
            <a:extLst>
              <a:ext uri="{FF2B5EF4-FFF2-40B4-BE49-F238E27FC236}">
                <a16:creationId xmlns:a16="http://schemas.microsoft.com/office/drawing/2014/main" id="{F0F24FBF-0F95-4651-9C61-B75FF0E4FDC4}"/>
              </a:ext>
            </a:extLst>
          </p:cNvPr>
          <p:cNvCxnSpPr/>
          <p:nvPr/>
        </p:nvCxnSpPr>
        <p:spPr>
          <a:xfrm>
            <a:off x="4384258" y="764256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6" name="직선 연결선 185">
            <a:extLst>
              <a:ext uri="{FF2B5EF4-FFF2-40B4-BE49-F238E27FC236}">
                <a16:creationId xmlns:a16="http://schemas.microsoft.com/office/drawing/2014/main" id="{BFB09FDF-D7AB-49B4-B8CA-5AB4A122E639}"/>
              </a:ext>
            </a:extLst>
          </p:cNvPr>
          <p:cNvCxnSpPr>
            <a:cxnSpLocks/>
          </p:cNvCxnSpPr>
          <p:nvPr/>
        </p:nvCxnSpPr>
        <p:spPr>
          <a:xfrm>
            <a:off x="4384257" y="776318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E46C92A9-A0D4-4750-851C-141AE5CC9EC1}"/>
              </a:ext>
            </a:extLst>
          </p:cNvPr>
          <p:cNvSpPr txBox="1"/>
          <p:nvPr/>
        </p:nvSpPr>
        <p:spPr>
          <a:xfrm>
            <a:off x="4335481" y="792833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9BBA295B-21E2-4536-BC0C-86302EA70B06}"/>
              </a:ext>
            </a:extLst>
          </p:cNvPr>
          <p:cNvSpPr txBox="1"/>
          <p:nvPr/>
        </p:nvSpPr>
        <p:spPr>
          <a:xfrm>
            <a:off x="4377721" y="776948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89" name="직선 연결선 188">
            <a:extLst>
              <a:ext uri="{FF2B5EF4-FFF2-40B4-BE49-F238E27FC236}">
                <a16:creationId xmlns:a16="http://schemas.microsoft.com/office/drawing/2014/main" id="{1A579B35-6964-43F4-882F-C494B915DB07}"/>
              </a:ext>
            </a:extLst>
          </p:cNvPr>
          <p:cNvCxnSpPr>
            <a:cxnSpLocks/>
          </p:cNvCxnSpPr>
          <p:nvPr/>
        </p:nvCxnSpPr>
        <p:spPr>
          <a:xfrm>
            <a:off x="4384257" y="788480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TextBox 189">
            <a:extLst>
              <a:ext uri="{FF2B5EF4-FFF2-40B4-BE49-F238E27FC236}">
                <a16:creationId xmlns:a16="http://schemas.microsoft.com/office/drawing/2014/main" id="{3D07CCF2-1B73-4F75-B5A7-C130847DEDC3}"/>
              </a:ext>
            </a:extLst>
          </p:cNvPr>
          <p:cNvSpPr txBox="1"/>
          <p:nvPr/>
        </p:nvSpPr>
        <p:spPr>
          <a:xfrm>
            <a:off x="4377721" y="742832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92" name="직선 연결선 191">
            <a:extLst>
              <a:ext uri="{FF2B5EF4-FFF2-40B4-BE49-F238E27FC236}">
                <a16:creationId xmlns:a16="http://schemas.microsoft.com/office/drawing/2014/main" id="{919AB78E-8D80-42CB-A149-78BA2142DE6A}"/>
              </a:ext>
            </a:extLst>
          </p:cNvPr>
          <p:cNvCxnSpPr/>
          <p:nvPr/>
        </p:nvCxnSpPr>
        <p:spPr>
          <a:xfrm>
            <a:off x="4384258" y="753659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291B176A-B67A-4056-8610-68D502C254F1}"/>
              </a:ext>
            </a:extLst>
          </p:cNvPr>
          <p:cNvSpPr txBox="1"/>
          <p:nvPr/>
        </p:nvSpPr>
        <p:spPr>
          <a:xfrm>
            <a:off x="4377721" y="833099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6655C9F-6AFC-4F95-9A33-A8511EA874AD}"/>
              </a:ext>
            </a:extLst>
          </p:cNvPr>
          <p:cNvSpPr txBox="1"/>
          <p:nvPr/>
        </p:nvSpPr>
        <p:spPr>
          <a:xfrm>
            <a:off x="4377721" y="839976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95" name="직선 연결선 194">
            <a:extLst>
              <a:ext uri="{FF2B5EF4-FFF2-40B4-BE49-F238E27FC236}">
                <a16:creationId xmlns:a16="http://schemas.microsoft.com/office/drawing/2014/main" id="{74157240-A063-49DC-B233-9F622209C4C7}"/>
              </a:ext>
            </a:extLst>
          </p:cNvPr>
          <p:cNvCxnSpPr/>
          <p:nvPr/>
        </p:nvCxnSpPr>
        <p:spPr>
          <a:xfrm>
            <a:off x="4384258" y="843167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id="{1038C08B-62A4-4EE4-92C2-EE0640B96D25}"/>
              </a:ext>
            </a:extLst>
          </p:cNvPr>
          <p:cNvCxnSpPr>
            <a:cxnSpLocks/>
          </p:cNvCxnSpPr>
          <p:nvPr/>
        </p:nvCxnSpPr>
        <p:spPr>
          <a:xfrm>
            <a:off x="4384257" y="85150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CFC46C08-CE7D-4F6F-AC5F-BD1AFDA01FC7}"/>
              </a:ext>
            </a:extLst>
          </p:cNvPr>
          <p:cNvSpPr txBox="1"/>
          <p:nvPr/>
        </p:nvSpPr>
        <p:spPr>
          <a:xfrm>
            <a:off x="4335481" y="880066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140A18A-1A12-427A-AD54-317F4A0F9B31}"/>
              </a:ext>
            </a:extLst>
          </p:cNvPr>
          <p:cNvSpPr txBox="1"/>
          <p:nvPr/>
        </p:nvSpPr>
        <p:spPr>
          <a:xfrm>
            <a:off x="4377721" y="852137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99" name="직선 연결선 198">
            <a:extLst>
              <a:ext uri="{FF2B5EF4-FFF2-40B4-BE49-F238E27FC236}">
                <a16:creationId xmlns:a16="http://schemas.microsoft.com/office/drawing/2014/main" id="{4178AD89-94AA-4732-B108-5147C8E3E507}"/>
              </a:ext>
            </a:extLst>
          </p:cNvPr>
          <p:cNvCxnSpPr>
            <a:cxnSpLocks/>
          </p:cNvCxnSpPr>
          <p:nvPr/>
        </p:nvCxnSpPr>
        <p:spPr>
          <a:xfrm>
            <a:off x="4384257" y="863009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F5D2F38D-980A-4E3C-AAB5-0961C5F1DE78}"/>
              </a:ext>
            </a:extLst>
          </p:cNvPr>
          <p:cNvSpPr txBox="1"/>
          <p:nvPr/>
        </p:nvSpPr>
        <p:spPr>
          <a:xfrm>
            <a:off x="4377721" y="825743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201" name="직선 연결선 200">
            <a:extLst>
              <a:ext uri="{FF2B5EF4-FFF2-40B4-BE49-F238E27FC236}">
                <a16:creationId xmlns:a16="http://schemas.microsoft.com/office/drawing/2014/main" id="{201B846F-E855-4DC3-8F07-BB2FB67FE5BB}"/>
              </a:ext>
            </a:extLst>
          </p:cNvPr>
          <p:cNvCxnSpPr/>
          <p:nvPr/>
        </p:nvCxnSpPr>
        <p:spPr>
          <a:xfrm>
            <a:off x="4384258" y="837103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19E51A9F-2AEC-4CDA-986D-1C6B1B4FB5BB}"/>
              </a:ext>
            </a:extLst>
          </p:cNvPr>
          <p:cNvSpPr txBox="1"/>
          <p:nvPr/>
        </p:nvSpPr>
        <p:spPr>
          <a:xfrm>
            <a:off x="4377721" y="861142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25</a:t>
            </a:r>
            <a:endParaRPr lang="ko-KR" altLang="en-US" sz="800" dirty="0"/>
          </a:p>
        </p:txBody>
      </p:sp>
      <p:cxnSp>
        <p:nvCxnSpPr>
          <p:cNvPr id="203" name="직선 연결선 202">
            <a:extLst>
              <a:ext uri="{FF2B5EF4-FFF2-40B4-BE49-F238E27FC236}">
                <a16:creationId xmlns:a16="http://schemas.microsoft.com/office/drawing/2014/main" id="{BFE9A195-BEE5-4D4D-8B14-41504F152DEC}"/>
              </a:ext>
            </a:extLst>
          </p:cNvPr>
          <p:cNvCxnSpPr>
            <a:cxnSpLocks/>
          </p:cNvCxnSpPr>
          <p:nvPr/>
        </p:nvCxnSpPr>
        <p:spPr>
          <a:xfrm>
            <a:off x="4384257" y="872014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" name="TextBox 203">
            <a:extLst>
              <a:ext uri="{FF2B5EF4-FFF2-40B4-BE49-F238E27FC236}">
                <a16:creationId xmlns:a16="http://schemas.microsoft.com/office/drawing/2014/main" id="{456C499E-46AF-4383-A0F9-D56A448C0729}"/>
              </a:ext>
            </a:extLst>
          </p:cNvPr>
          <p:cNvSpPr txBox="1"/>
          <p:nvPr/>
        </p:nvSpPr>
        <p:spPr>
          <a:xfrm>
            <a:off x="1272944" y="8867177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4A691AD2-DD95-440E-843A-32200847CE0B}"/>
              </a:ext>
            </a:extLst>
          </p:cNvPr>
          <p:cNvSpPr txBox="1"/>
          <p:nvPr/>
        </p:nvSpPr>
        <p:spPr>
          <a:xfrm>
            <a:off x="3124310" y="8836717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49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43ED9624-D9EA-4832-8D34-4EF01AD0F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208" y="5743024"/>
            <a:ext cx="1565187" cy="1285037"/>
          </a:xfrm>
          <a:prstGeom prst="rect">
            <a:avLst/>
          </a:prstGeom>
        </p:spPr>
      </p:pic>
      <p:pic>
        <p:nvPicPr>
          <p:cNvPr id="199" name="그림 198">
            <a:extLst>
              <a:ext uri="{FF2B5EF4-FFF2-40B4-BE49-F238E27FC236}">
                <a16:creationId xmlns:a16="http://schemas.microsoft.com/office/drawing/2014/main" id="{A24B71A2-1FCC-4F8B-A49B-FC2A7B8A0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6" y="5755508"/>
            <a:ext cx="1618390" cy="128376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EF808578-44F9-4AC6-A08F-AE2447B938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924" y="993937"/>
            <a:ext cx="1839600" cy="150410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4F93334-7D51-42C0-8BF8-BD283B5835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4964" y="948719"/>
            <a:ext cx="3600000" cy="83013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149115D-F45C-4FE2-990D-7BE5339398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220" y="2576369"/>
            <a:ext cx="1839600" cy="158312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B23F3BE-5868-4BE9-BD30-BFD545D93C0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7910" y="2414229"/>
            <a:ext cx="1839600" cy="141495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52A77ED-901E-4839-A3F4-D5F33429297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12" y="7246210"/>
            <a:ext cx="3600000" cy="96648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1F120FC-74B0-4CB4-9FA0-0A26A4909B8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894" y="8273301"/>
            <a:ext cx="3600000" cy="7824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E5AAECA-CA16-45AA-A307-AB2E6635CF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8" y="4266901"/>
            <a:ext cx="3600000" cy="1391705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0C4C4251-1E12-4D37-B650-9CF3C3D273D7}"/>
              </a:ext>
            </a:extLst>
          </p:cNvPr>
          <p:cNvSpPr/>
          <p:nvPr/>
        </p:nvSpPr>
        <p:spPr>
          <a:xfrm>
            <a:off x="591593" y="1829494"/>
            <a:ext cx="1314636" cy="21896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22D9441-41CE-4DB2-9185-C9E14F473029}"/>
              </a:ext>
            </a:extLst>
          </p:cNvPr>
          <p:cNvSpPr/>
          <p:nvPr/>
        </p:nvSpPr>
        <p:spPr>
          <a:xfrm>
            <a:off x="499621" y="6186049"/>
            <a:ext cx="1247899" cy="148415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08B4396-8A8E-4D67-A0B7-B82759A43E39}"/>
              </a:ext>
            </a:extLst>
          </p:cNvPr>
          <p:cNvSpPr/>
          <p:nvPr/>
        </p:nvSpPr>
        <p:spPr>
          <a:xfrm rot="170033">
            <a:off x="478262" y="2917786"/>
            <a:ext cx="1447284" cy="262128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998B701-69EB-4EDF-A5D0-CC59886CB8B1}"/>
              </a:ext>
            </a:extLst>
          </p:cNvPr>
          <p:cNvSpPr/>
          <p:nvPr/>
        </p:nvSpPr>
        <p:spPr>
          <a:xfrm rot="153302">
            <a:off x="3007841" y="2768825"/>
            <a:ext cx="1245182" cy="18599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6789EBB-2B24-43A5-82C2-EEC1C1714235}"/>
              </a:ext>
            </a:extLst>
          </p:cNvPr>
          <p:cNvSpPr/>
          <p:nvPr/>
        </p:nvSpPr>
        <p:spPr>
          <a:xfrm>
            <a:off x="2913497" y="3443738"/>
            <a:ext cx="1214164" cy="209960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19BA452-EAF7-4476-B19F-46C6AE69B3C0}"/>
              </a:ext>
            </a:extLst>
          </p:cNvPr>
          <p:cNvSpPr/>
          <p:nvPr/>
        </p:nvSpPr>
        <p:spPr>
          <a:xfrm>
            <a:off x="413955" y="4585626"/>
            <a:ext cx="1413149" cy="34119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CB8FEBF-DE97-45F6-BAC7-263305E99986}"/>
              </a:ext>
            </a:extLst>
          </p:cNvPr>
          <p:cNvSpPr/>
          <p:nvPr/>
        </p:nvSpPr>
        <p:spPr>
          <a:xfrm>
            <a:off x="476085" y="8611847"/>
            <a:ext cx="1330870" cy="19090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6239079-C48F-471E-AD60-E2009F591D84}"/>
              </a:ext>
            </a:extLst>
          </p:cNvPr>
          <p:cNvSpPr/>
          <p:nvPr/>
        </p:nvSpPr>
        <p:spPr>
          <a:xfrm>
            <a:off x="4681522" y="1209005"/>
            <a:ext cx="1371921" cy="184666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E89D43-E267-49C2-81E7-8B1195B441F6}"/>
              </a:ext>
            </a:extLst>
          </p:cNvPr>
          <p:cNvSpPr txBox="1"/>
          <p:nvPr/>
        </p:nvSpPr>
        <p:spPr>
          <a:xfrm>
            <a:off x="896362" y="1559695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93638C-CE5C-4CA8-855D-10B13BCA6449}"/>
              </a:ext>
            </a:extLst>
          </p:cNvPr>
          <p:cNvSpPr txBox="1"/>
          <p:nvPr/>
        </p:nvSpPr>
        <p:spPr>
          <a:xfrm>
            <a:off x="917984" y="2243404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10BF93-C27E-49B2-B6C5-D0A29D1E746F}"/>
              </a:ext>
            </a:extLst>
          </p:cNvPr>
          <p:cNvSpPr txBox="1"/>
          <p:nvPr/>
        </p:nvSpPr>
        <p:spPr>
          <a:xfrm>
            <a:off x="3205810" y="1598718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E1C4F7-635B-4987-9D19-649495230F7F}"/>
              </a:ext>
            </a:extLst>
          </p:cNvPr>
          <p:cNvSpPr txBox="1"/>
          <p:nvPr/>
        </p:nvSpPr>
        <p:spPr>
          <a:xfrm>
            <a:off x="5001017" y="159690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843944A-DB4D-4439-916E-38FE9F3C6A05}"/>
              </a:ext>
            </a:extLst>
          </p:cNvPr>
          <p:cNvSpPr/>
          <p:nvPr/>
        </p:nvSpPr>
        <p:spPr>
          <a:xfrm>
            <a:off x="450314" y="3718333"/>
            <a:ext cx="1415886" cy="262128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FE6CC3-0414-41CD-B803-2617F2DC83DD}"/>
              </a:ext>
            </a:extLst>
          </p:cNvPr>
          <p:cNvSpPr txBox="1"/>
          <p:nvPr/>
        </p:nvSpPr>
        <p:spPr>
          <a:xfrm>
            <a:off x="910047" y="3199019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F620C-8124-49B7-80BD-3BC85387C0E4}"/>
              </a:ext>
            </a:extLst>
          </p:cNvPr>
          <p:cNvSpPr txBox="1"/>
          <p:nvPr/>
        </p:nvSpPr>
        <p:spPr>
          <a:xfrm>
            <a:off x="895984" y="398885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FEB58A-0D7D-42DD-BEF3-2B6EBFCE15F3}"/>
              </a:ext>
            </a:extLst>
          </p:cNvPr>
          <p:cNvSpPr txBox="1"/>
          <p:nvPr/>
        </p:nvSpPr>
        <p:spPr>
          <a:xfrm>
            <a:off x="3367607" y="2997331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75FFED4-FD9E-4423-AD1A-3B967FE52272}"/>
              </a:ext>
            </a:extLst>
          </p:cNvPr>
          <p:cNvSpPr txBox="1"/>
          <p:nvPr/>
        </p:nvSpPr>
        <p:spPr>
          <a:xfrm>
            <a:off x="3363983" y="3685176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D53BDAB-080F-4E4F-90BA-BB66BBCE9268}"/>
              </a:ext>
            </a:extLst>
          </p:cNvPr>
          <p:cNvSpPr txBox="1"/>
          <p:nvPr/>
        </p:nvSpPr>
        <p:spPr>
          <a:xfrm>
            <a:off x="786730" y="4949039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5F96C75-77DD-4968-B510-21E98DDAE413}"/>
              </a:ext>
            </a:extLst>
          </p:cNvPr>
          <p:cNvSpPr txBox="1"/>
          <p:nvPr/>
        </p:nvSpPr>
        <p:spPr>
          <a:xfrm>
            <a:off x="2605945" y="4957050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16F394F-F5DC-4016-AC2E-40E4F7EA7529}"/>
              </a:ext>
            </a:extLst>
          </p:cNvPr>
          <p:cNvSpPr txBox="1"/>
          <p:nvPr/>
        </p:nvSpPr>
        <p:spPr>
          <a:xfrm>
            <a:off x="346158" y="579672"/>
            <a:ext cx="682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5FE267C-A642-4737-B1DE-4557A91E55C8}"/>
              </a:ext>
            </a:extLst>
          </p:cNvPr>
          <p:cNvSpPr txBox="1"/>
          <p:nvPr/>
        </p:nvSpPr>
        <p:spPr>
          <a:xfrm>
            <a:off x="110561" y="134630"/>
            <a:ext cx="6238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Uncropped gel image for western blot analysis in Figure S2.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297AB36-6185-4552-BA00-44DA7D1F6196}"/>
              </a:ext>
            </a:extLst>
          </p:cNvPr>
          <p:cNvSpPr/>
          <p:nvPr/>
        </p:nvSpPr>
        <p:spPr>
          <a:xfrm>
            <a:off x="591593" y="1210148"/>
            <a:ext cx="1314636" cy="21896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AA37ABB-57A1-45EA-8266-995ED0BB3D2B}"/>
              </a:ext>
            </a:extLst>
          </p:cNvPr>
          <p:cNvSpPr/>
          <p:nvPr/>
        </p:nvSpPr>
        <p:spPr>
          <a:xfrm>
            <a:off x="2959217" y="1212284"/>
            <a:ext cx="1317616" cy="17729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31DEDB1-FC84-4B86-AD28-A6F5D74AC0F6}"/>
              </a:ext>
            </a:extLst>
          </p:cNvPr>
          <p:cNvSpPr txBox="1"/>
          <p:nvPr/>
        </p:nvSpPr>
        <p:spPr>
          <a:xfrm>
            <a:off x="2192341" y="126828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30F63E-57D9-4801-9807-292762120EBB}"/>
              </a:ext>
            </a:extLst>
          </p:cNvPr>
          <p:cNvSpPr txBox="1"/>
          <p:nvPr/>
        </p:nvSpPr>
        <p:spPr>
          <a:xfrm>
            <a:off x="2192341" y="148827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70" name="직선 연결선 69">
            <a:extLst>
              <a:ext uri="{FF2B5EF4-FFF2-40B4-BE49-F238E27FC236}">
                <a16:creationId xmlns:a16="http://schemas.microsoft.com/office/drawing/2014/main" id="{AEEF955C-8FDF-440D-A815-4A7B80FC73CC}"/>
              </a:ext>
            </a:extLst>
          </p:cNvPr>
          <p:cNvCxnSpPr/>
          <p:nvPr/>
        </p:nvCxnSpPr>
        <p:spPr>
          <a:xfrm>
            <a:off x="2198878" y="138055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56A30E5A-1AA5-4DC8-8FA2-BC187336E8B1}"/>
              </a:ext>
            </a:extLst>
          </p:cNvPr>
          <p:cNvCxnSpPr>
            <a:cxnSpLocks/>
          </p:cNvCxnSpPr>
          <p:nvPr/>
        </p:nvCxnSpPr>
        <p:spPr>
          <a:xfrm>
            <a:off x="2198877" y="158918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7421FDE6-D93A-4D38-973E-FA02320C9784}"/>
              </a:ext>
            </a:extLst>
          </p:cNvPr>
          <p:cNvSpPr txBox="1"/>
          <p:nvPr/>
        </p:nvSpPr>
        <p:spPr>
          <a:xfrm>
            <a:off x="2190228" y="113434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94C2AC46-5848-4B6A-8950-B14BB185C964}"/>
              </a:ext>
            </a:extLst>
          </p:cNvPr>
          <p:cNvCxnSpPr/>
          <p:nvPr/>
        </p:nvCxnSpPr>
        <p:spPr>
          <a:xfrm>
            <a:off x="2198878" y="125174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4443570C-2D5C-476A-947E-20D22E68B6D2}"/>
              </a:ext>
            </a:extLst>
          </p:cNvPr>
          <p:cNvSpPr txBox="1"/>
          <p:nvPr/>
        </p:nvSpPr>
        <p:spPr>
          <a:xfrm>
            <a:off x="2150101" y="158265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BA4D4FC-888F-4FB7-B291-759272D5BF11}"/>
              </a:ext>
            </a:extLst>
          </p:cNvPr>
          <p:cNvSpPr txBox="1"/>
          <p:nvPr/>
        </p:nvSpPr>
        <p:spPr>
          <a:xfrm>
            <a:off x="2192341" y="182364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5D24CEB-6EBE-4423-8808-391D25C55E24}"/>
              </a:ext>
            </a:extLst>
          </p:cNvPr>
          <p:cNvSpPr txBox="1"/>
          <p:nvPr/>
        </p:nvSpPr>
        <p:spPr>
          <a:xfrm>
            <a:off x="2192341" y="201986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627E6DB4-8583-4F88-B238-F6E869A90F18}"/>
              </a:ext>
            </a:extLst>
          </p:cNvPr>
          <p:cNvCxnSpPr/>
          <p:nvPr/>
        </p:nvCxnSpPr>
        <p:spPr>
          <a:xfrm>
            <a:off x="2198878" y="193592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1F9AAD01-265D-4639-BA38-20CCC979A9CB}"/>
              </a:ext>
            </a:extLst>
          </p:cNvPr>
          <p:cNvCxnSpPr>
            <a:cxnSpLocks/>
          </p:cNvCxnSpPr>
          <p:nvPr/>
        </p:nvCxnSpPr>
        <p:spPr>
          <a:xfrm>
            <a:off x="2198877" y="212076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9B9F0591-B76E-4AEE-BBB9-5921C1CECDEB}"/>
              </a:ext>
            </a:extLst>
          </p:cNvPr>
          <p:cNvSpPr txBox="1"/>
          <p:nvPr/>
        </p:nvSpPr>
        <p:spPr>
          <a:xfrm>
            <a:off x="2190228" y="171773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81276211-3EA4-462C-BD1E-E15E27329181}"/>
              </a:ext>
            </a:extLst>
          </p:cNvPr>
          <p:cNvCxnSpPr/>
          <p:nvPr/>
        </p:nvCxnSpPr>
        <p:spPr>
          <a:xfrm>
            <a:off x="2198878" y="183513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9CCDD7C3-A716-464C-8F59-452426B7B7C0}"/>
              </a:ext>
            </a:extLst>
          </p:cNvPr>
          <p:cNvSpPr txBox="1"/>
          <p:nvPr/>
        </p:nvSpPr>
        <p:spPr>
          <a:xfrm>
            <a:off x="2150101" y="2114241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7D97AE2-A01E-4472-A889-C006E2A7E089}"/>
              </a:ext>
            </a:extLst>
          </p:cNvPr>
          <p:cNvSpPr txBox="1"/>
          <p:nvPr/>
        </p:nvSpPr>
        <p:spPr>
          <a:xfrm>
            <a:off x="6158048" y="123585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62B9397-4399-4A8E-8BA3-5BCF7A5B0CBE}"/>
              </a:ext>
            </a:extLst>
          </p:cNvPr>
          <p:cNvSpPr txBox="1"/>
          <p:nvPr/>
        </p:nvSpPr>
        <p:spPr>
          <a:xfrm>
            <a:off x="6158048" y="143207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349CAF40-F651-46A5-8FAC-22EEE4B1B590}"/>
              </a:ext>
            </a:extLst>
          </p:cNvPr>
          <p:cNvCxnSpPr/>
          <p:nvPr/>
        </p:nvCxnSpPr>
        <p:spPr>
          <a:xfrm>
            <a:off x="6164585" y="134813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556BA5EE-C545-4AA5-B145-22F0B6A3C0AB}"/>
              </a:ext>
            </a:extLst>
          </p:cNvPr>
          <p:cNvCxnSpPr>
            <a:cxnSpLocks/>
          </p:cNvCxnSpPr>
          <p:nvPr/>
        </p:nvCxnSpPr>
        <p:spPr>
          <a:xfrm>
            <a:off x="6164584" y="153297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BA81122-737E-4E2D-8CA9-53C7B8511B30}"/>
              </a:ext>
            </a:extLst>
          </p:cNvPr>
          <p:cNvSpPr txBox="1"/>
          <p:nvPr/>
        </p:nvSpPr>
        <p:spPr>
          <a:xfrm>
            <a:off x="6155935" y="112444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6885231F-C5C0-40E2-881F-5F340EC02554}"/>
              </a:ext>
            </a:extLst>
          </p:cNvPr>
          <p:cNvCxnSpPr/>
          <p:nvPr/>
        </p:nvCxnSpPr>
        <p:spPr>
          <a:xfrm>
            <a:off x="6164585" y="124185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FAB79844-F3A8-4E18-81DC-A99C90C31DC7}"/>
              </a:ext>
            </a:extLst>
          </p:cNvPr>
          <p:cNvSpPr txBox="1"/>
          <p:nvPr/>
        </p:nvSpPr>
        <p:spPr>
          <a:xfrm>
            <a:off x="6115808" y="152095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44FEDE8-DB93-4839-8BB0-3E19E1308B6B}"/>
              </a:ext>
            </a:extLst>
          </p:cNvPr>
          <p:cNvSpPr txBox="1"/>
          <p:nvPr/>
        </p:nvSpPr>
        <p:spPr>
          <a:xfrm>
            <a:off x="-18890" y="1180758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직선 화살표 연결선 89">
            <a:extLst>
              <a:ext uri="{FF2B5EF4-FFF2-40B4-BE49-F238E27FC236}">
                <a16:creationId xmlns:a16="http://schemas.microsoft.com/office/drawing/2014/main" id="{A2E2245E-361E-4FE1-A623-E02D0B0F7087}"/>
              </a:ext>
            </a:extLst>
          </p:cNvPr>
          <p:cNvCxnSpPr/>
          <p:nvPr/>
        </p:nvCxnSpPr>
        <p:spPr>
          <a:xfrm>
            <a:off x="358090" y="126761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641FB919-29F1-40DC-A4FF-F42BF0A8BFC1}"/>
              </a:ext>
            </a:extLst>
          </p:cNvPr>
          <p:cNvSpPr txBox="1"/>
          <p:nvPr/>
        </p:nvSpPr>
        <p:spPr>
          <a:xfrm>
            <a:off x="-18890" y="1830554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2EAB0701-0783-4B2B-9A4E-E2DEA1381FCF}"/>
              </a:ext>
            </a:extLst>
          </p:cNvPr>
          <p:cNvCxnSpPr/>
          <p:nvPr/>
        </p:nvCxnSpPr>
        <p:spPr>
          <a:xfrm>
            <a:off x="358090" y="191740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6143AD2-A6D7-489C-8F57-1512CC5FFAF6}"/>
              </a:ext>
            </a:extLst>
          </p:cNvPr>
          <p:cNvSpPr txBox="1"/>
          <p:nvPr/>
        </p:nvSpPr>
        <p:spPr>
          <a:xfrm>
            <a:off x="2248511" y="1206203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p65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59712223-1E33-45B3-87D1-6A6B94E371B5}"/>
              </a:ext>
            </a:extLst>
          </p:cNvPr>
          <p:cNvCxnSpPr>
            <a:cxnSpLocks/>
          </p:cNvCxnSpPr>
          <p:nvPr/>
        </p:nvCxnSpPr>
        <p:spPr>
          <a:xfrm>
            <a:off x="2571118" y="1284313"/>
            <a:ext cx="78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0A2DFC29-8B75-47A8-9BE6-F13904CF748D}"/>
              </a:ext>
            </a:extLst>
          </p:cNvPr>
          <p:cNvSpPr txBox="1"/>
          <p:nvPr/>
        </p:nvSpPr>
        <p:spPr>
          <a:xfrm>
            <a:off x="2175390" y="281641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AA13BFA-2049-47BD-8164-19F00DC4A48F}"/>
              </a:ext>
            </a:extLst>
          </p:cNvPr>
          <p:cNvSpPr txBox="1"/>
          <p:nvPr/>
        </p:nvSpPr>
        <p:spPr>
          <a:xfrm>
            <a:off x="2175390" y="296672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F023BA85-F5FE-4135-8C61-1E074E23B968}"/>
              </a:ext>
            </a:extLst>
          </p:cNvPr>
          <p:cNvCxnSpPr>
            <a:cxnSpLocks/>
          </p:cNvCxnSpPr>
          <p:nvPr/>
        </p:nvCxnSpPr>
        <p:spPr>
          <a:xfrm>
            <a:off x="2181927" y="292868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3E34C1B4-21BD-4F9A-B828-5EED5754B182}"/>
              </a:ext>
            </a:extLst>
          </p:cNvPr>
          <p:cNvCxnSpPr>
            <a:cxnSpLocks/>
          </p:cNvCxnSpPr>
          <p:nvPr/>
        </p:nvCxnSpPr>
        <p:spPr>
          <a:xfrm>
            <a:off x="2181926" y="306763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80D9907D-820D-43CB-BAB3-CA63BEA126A0}"/>
              </a:ext>
            </a:extLst>
          </p:cNvPr>
          <p:cNvSpPr txBox="1"/>
          <p:nvPr/>
        </p:nvSpPr>
        <p:spPr>
          <a:xfrm>
            <a:off x="2173277" y="271049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6CC4CA3F-7824-4703-AA00-53DD6BDE94CB}"/>
              </a:ext>
            </a:extLst>
          </p:cNvPr>
          <p:cNvCxnSpPr>
            <a:cxnSpLocks/>
          </p:cNvCxnSpPr>
          <p:nvPr/>
        </p:nvCxnSpPr>
        <p:spPr>
          <a:xfrm>
            <a:off x="2181927" y="282790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69B82B23-A5C4-48A7-BB8C-C9C53985F78A}"/>
              </a:ext>
            </a:extLst>
          </p:cNvPr>
          <p:cNvSpPr txBox="1"/>
          <p:nvPr/>
        </p:nvSpPr>
        <p:spPr>
          <a:xfrm>
            <a:off x="2133150" y="320632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0D26FD5-8AD1-49FE-9355-5F538B47A7EB}"/>
              </a:ext>
            </a:extLst>
          </p:cNvPr>
          <p:cNvSpPr txBox="1"/>
          <p:nvPr/>
        </p:nvSpPr>
        <p:spPr>
          <a:xfrm>
            <a:off x="2175390" y="308538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06" name="직선 연결선 105">
            <a:extLst>
              <a:ext uri="{FF2B5EF4-FFF2-40B4-BE49-F238E27FC236}">
                <a16:creationId xmlns:a16="http://schemas.microsoft.com/office/drawing/2014/main" id="{19F74546-28DF-4145-9E51-A4ACEDE1D380}"/>
              </a:ext>
            </a:extLst>
          </p:cNvPr>
          <p:cNvCxnSpPr>
            <a:cxnSpLocks/>
          </p:cNvCxnSpPr>
          <p:nvPr/>
        </p:nvCxnSpPr>
        <p:spPr>
          <a:xfrm>
            <a:off x="2181926" y="320004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C0949494-DB8A-4346-A950-D1D628632168}"/>
              </a:ext>
            </a:extLst>
          </p:cNvPr>
          <p:cNvSpPr txBox="1"/>
          <p:nvPr/>
        </p:nvSpPr>
        <p:spPr>
          <a:xfrm>
            <a:off x="2177167" y="355421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C3D1BE6-FF84-45CF-8DDC-EA3F28A55555}"/>
              </a:ext>
            </a:extLst>
          </p:cNvPr>
          <p:cNvSpPr txBox="1"/>
          <p:nvPr/>
        </p:nvSpPr>
        <p:spPr>
          <a:xfrm>
            <a:off x="2177167" y="370452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09" name="직선 연결선 108">
            <a:extLst>
              <a:ext uri="{FF2B5EF4-FFF2-40B4-BE49-F238E27FC236}">
                <a16:creationId xmlns:a16="http://schemas.microsoft.com/office/drawing/2014/main" id="{486412D9-6412-41AC-BF69-9537FF3CBEE8}"/>
              </a:ext>
            </a:extLst>
          </p:cNvPr>
          <p:cNvCxnSpPr>
            <a:cxnSpLocks/>
          </p:cNvCxnSpPr>
          <p:nvPr/>
        </p:nvCxnSpPr>
        <p:spPr>
          <a:xfrm>
            <a:off x="2183704" y="366648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직선 연결선 109">
            <a:extLst>
              <a:ext uri="{FF2B5EF4-FFF2-40B4-BE49-F238E27FC236}">
                <a16:creationId xmlns:a16="http://schemas.microsoft.com/office/drawing/2014/main" id="{CD5788BD-5B06-427E-A206-C0BB931956A2}"/>
              </a:ext>
            </a:extLst>
          </p:cNvPr>
          <p:cNvCxnSpPr>
            <a:cxnSpLocks/>
          </p:cNvCxnSpPr>
          <p:nvPr/>
        </p:nvCxnSpPr>
        <p:spPr>
          <a:xfrm>
            <a:off x="2183703" y="380543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926E0ED8-0046-4749-A300-3F79DD5B4730}"/>
              </a:ext>
            </a:extLst>
          </p:cNvPr>
          <p:cNvSpPr txBox="1"/>
          <p:nvPr/>
        </p:nvSpPr>
        <p:spPr>
          <a:xfrm>
            <a:off x="2175054" y="344829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12" name="직선 연결선 111">
            <a:extLst>
              <a:ext uri="{FF2B5EF4-FFF2-40B4-BE49-F238E27FC236}">
                <a16:creationId xmlns:a16="http://schemas.microsoft.com/office/drawing/2014/main" id="{12C32FF5-60A6-4B02-BC58-CA19DD7D06F7}"/>
              </a:ext>
            </a:extLst>
          </p:cNvPr>
          <p:cNvCxnSpPr>
            <a:cxnSpLocks/>
          </p:cNvCxnSpPr>
          <p:nvPr/>
        </p:nvCxnSpPr>
        <p:spPr>
          <a:xfrm>
            <a:off x="2183704" y="3565700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3BD2544B-8667-44F0-83E2-4F320DDBCAD2}"/>
              </a:ext>
            </a:extLst>
          </p:cNvPr>
          <p:cNvSpPr txBox="1"/>
          <p:nvPr/>
        </p:nvSpPr>
        <p:spPr>
          <a:xfrm>
            <a:off x="2177167" y="386951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14" name="직선 연결선 113">
            <a:extLst>
              <a:ext uri="{FF2B5EF4-FFF2-40B4-BE49-F238E27FC236}">
                <a16:creationId xmlns:a16="http://schemas.microsoft.com/office/drawing/2014/main" id="{1610846F-895E-40AA-BDBF-AFE44B9945B8}"/>
              </a:ext>
            </a:extLst>
          </p:cNvPr>
          <p:cNvCxnSpPr>
            <a:cxnSpLocks/>
          </p:cNvCxnSpPr>
          <p:nvPr/>
        </p:nvCxnSpPr>
        <p:spPr>
          <a:xfrm>
            <a:off x="2183703" y="398417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D6D47D5F-7700-4E00-9863-956F056FB715}"/>
              </a:ext>
            </a:extLst>
          </p:cNvPr>
          <p:cNvSpPr txBox="1"/>
          <p:nvPr/>
        </p:nvSpPr>
        <p:spPr>
          <a:xfrm>
            <a:off x="2133150" y="3984057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4B5D673A-420B-4341-891A-12908AC5B661}"/>
              </a:ext>
            </a:extLst>
          </p:cNvPr>
          <p:cNvSpPr txBox="1"/>
          <p:nvPr/>
        </p:nvSpPr>
        <p:spPr>
          <a:xfrm>
            <a:off x="4646383" y="324994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4A3D867-5D46-4150-B376-0E042566E5FD}"/>
              </a:ext>
            </a:extLst>
          </p:cNvPr>
          <p:cNvSpPr txBox="1"/>
          <p:nvPr/>
        </p:nvSpPr>
        <p:spPr>
          <a:xfrm>
            <a:off x="4646383" y="338883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18" name="직선 연결선 117">
            <a:extLst>
              <a:ext uri="{FF2B5EF4-FFF2-40B4-BE49-F238E27FC236}">
                <a16:creationId xmlns:a16="http://schemas.microsoft.com/office/drawing/2014/main" id="{1B791ABB-B58F-4FBA-A2D3-6C091717EACD}"/>
              </a:ext>
            </a:extLst>
          </p:cNvPr>
          <p:cNvCxnSpPr>
            <a:cxnSpLocks/>
          </p:cNvCxnSpPr>
          <p:nvPr/>
        </p:nvCxnSpPr>
        <p:spPr>
          <a:xfrm>
            <a:off x="4652920" y="336222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직선 연결선 118">
            <a:extLst>
              <a:ext uri="{FF2B5EF4-FFF2-40B4-BE49-F238E27FC236}">
                <a16:creationId xmlns:a16="http://schemas.microsoft.com/office/drawing/2014/main" id="{55783627-354F-4A8F-AA87-7FAE64714F89}"/>
              </a:ext>
            </a:extLst>
          </p:cNvPr>
          <p:cNvCxnSpPr>
            <a:cxnSpLocks/>
          </p:cNvCxnSpPr>
          <p:nvPr/>
        </p:nvCxnSpPr>
        <p:spPr>
          <a:xfrm>
            <a:off x="4652919" y="348402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E37ACAE4-97EA-4B91-A874-A79790A82C38}"/>
              </a:ext>
            </a:extLst>
          </p:cNvPr>
          <p:cNvSpPr txBox="1"/>
          <p:nvPr/>
        </p:nvSpPr>
        <p:spPr>
          <a:xfrm>
            <a:off x="4644270" y="314403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98DDE83F-5C82-4120-85C9-296C4C50B1D2}"/>
              </a:ext>
            </a:extLst>
          </p:cNvPr>
          <p:cNvCxnSpPr>
            <a:cxnSpLocks/>
          </p:cNvCxnSpPr>
          <p:nvPr/>
        </p:nvCxnSpPr>
        <p:spPr>
          <a:xfrm>
            <a:off x="4652920" y="326143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A50D50FB-52C8-44C2-95D5-F4309744C4DA}"/>
              </a:ext>
            </a:extLst>
          </p:cNvPr>
          <p:cNvSpPr txBox="1"/>
          <p:nvPr/>
        </p:nvSpPr>
        <p:spPr>
          <a:xfrm>
            <a:off x="4646383" y="35481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4AB984A5-92DE-43F5-B567-C1E3C17C36DA}"/>
              </a:ext>
            </a:extLst>
          </p:cNvPr>
          <p:cNvCxnSpPr>
            <a:cxnSpLocks/>
          </p:cNvCxnSpPr>
          <p:nvPr/>
        </p:nvCxnSpPr>
        <p:spPr>
          <a:xfrm>
            <a:off x="4652919" y="366276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03A90E24-D47B-4CA1-9D10-4C2A2117F31E}"/>
              </a:ext>
            </a:extLst>
          </p:cNvPr>
          <p:cNvSpPr txBox="1"/>
          <p:nvPr/>
        </p:nvSpPr>
        <p:spPr>
          <a:xfrm>
            <a:off x="4602366" y="3662648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5D8804-C961-4953-86FE-1C5EFC4522CE}"/>
              </a:ext>
            </a:extLst>
          </p:cNvPr>
          <p:cNvSpPr txBox="1"/>
          <p:nvPr/>
        </p:nvSpPr>
        <p:spPr>
          <a:xfrm>
            <a:off x="4644606" y="263861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0FF667B-6F0A-4CA6-B6D5-831058789467}"/>
              </a:ext>
            </a:extLst>
          </p:cNvPr>
          <p:cNvSpPr txBox="1"/>
          <p:nvPr/>
        </p:nvSpPr>
        <p:spPr>
          <a:xfrm>
            <a:off x="4644606" y="277874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27" name="직선 연결선 126">
            <a:extLst>
              <a:ext uri="{FF2B5EF4-FFF2-40B4-BE49-F238E27FC236}">
                <a16:creationId xmlns:a16="http://schemas.microsoft.com/office/drawing/2014/main" id="{CD023211-A916-4C42-9254-36A91E2152DC}"/>
              </a:ext>
            </a:extLst>
          </p:cNvPr>
          <p:cNvCxnSpPr>
            <a:cxnSpLocks/>
          </p:cNvCxnSpPr>
          <p:nvPr/>
        </p:nvCxnSpPr>
        <p:spPr>
          <a:xfrm>
            <a:off x="4651143" y="274070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직선 연결선 127">
            <a:extLst>
              <a:ext uri="{FF2B5EF4-FFF2-40B4-BE49-F238E27FC236}">
                <a16:creationId xmlns:a16="http://schemas.microsoft.com/office/drawing/2014/main" id="{6227FE3D-204B-43E8-9EE2-1BA77F6C8A26}"/>
              </a:ext>
            </a:extLst>
          </p:cNvPr>
          <p:cNvCxnSpPr>
            <a:cxnSpLocks/>
          </p:cNvCxnSpPr>
          <p:nvPr/>
        </p:nvCxnSpPr>
        <p:spPr>
          <a:xfrm>
            <a:off x="4651142" y="2879653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3CACB8F0-788A-4361-9449-A39FFFB504AC}"/>
              </a:ext>
            </a:extLst>
          </p:cNvPr>
          <p:cNvSpPr txBox="1"/>
          <p:nvPr/>
        </p:nvSpPr>
        <p:spPr>
          <a:xfrm>
            <a:off x="4642493" y="254918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F9568BF9-E02F-4B5D-BE9B-7A715F4BB1B3}"/>
              </a:ext>
            </a:extLst>
          </p:cNvPr>
          <p:cNvCxnSpPr>
            <a:cxnSpLocks/>
          </p:cNvCxnSpPr>
          <p:nvPr/>
        </p:nvCxnSpPr>
        <p:spPr>
          <a:xfrm>
            <a:off x="4651143" y="266343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E63E0F25-8DD2-416E-A60B-7EC91A153E22}"/>
              </a:ext>
            </a:extLst>
          </p:cNvPr>
          <p:cNvSpPr txBox="1"/>
          <p:nvPr/>
        </p:nvSpPr>
        <p:spPr>
          <a:xfrm>
            <a:off x="4602366" y="3041858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3DFF3DB-D174-4068-9395-0444E4032961}"/>
              </a:ext>
            </a:extLst>
          </p:cNvPr>
          <p:cNvSpPr txBox="1"/>
          <p:nvPr/>
        </p:nvSpPr>
        <p:spPr>
          <a:xfrm>
            <a:off x="4644606" y="2897409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33" name="직선 연결선 132">
            <a:extLst>
              <a:ext uri="{FF2B5EF4-FFF2-40B4-BE49-F238E27FC236}">
                <a16:creationId xmlns:a16="http://schemas.microsoft.com/office/drawing/2014/main" id="{F3C2BEFA-0451-421E-A14B-7FA89DCF63A5}"/>
              </a:ext>
            </a:extLst>
          </p:cNvPr>
          <p:cNvCxnSpPr>
            <a:cxnSpLocks/>
          </p:cNvCxnSpPr>
          <p:nvPr/>
        </p:nvCxnSpPr>
        <p:spPr>
          <a:xfrm>
            <a:off x="4651142" y="301206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48E9FE80-7F02-4132-A3CB-C2D5B2268A1A}"/>
              </a:ext>
            </a:extLst>
          </p:cNvPr>
          <p:cNvSpPr txBox="1"/>
          <p:nvPr/>
        </p:nvSpPr>
        <p:spPr>
          <a:xfrm>
            <a:off x="-103856" y="2935823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5" name="직선 화살표 연결선 134">
            <a:extLst>
              <a:ext uri="{FF2B5EF4-FFF2-40B4-BE49-F238E27FC236}">
                <a16:creationId xmlns:a16="http://schemas.microsoft.com/office/drawing/2014/main" id="{7C2212F7-B8E9-4761-B14D-8DAD1C07325F}"/>
              </a:ext>
            </a:extLst>
          </p:cNvPr>
          <p:cNvCxnSpPr/>
          <p:nvPr/>
        </p:nvCxnSpPr>
        <p:spPr>
          <a:xfrm>
            <a:off x="337904" y="302172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id="{74CDF057-B82F-4261-AE50-564DBD7F1B25}"/>
              </a:ext>
            </a:extLst>
          </p:cNvPr>
          <p:cNvSpPr txBox="1"/>
          <p:nvPr/>
        </p:nvSpPr>
        <p:spPr>
          <a:xfrm>
            <a:off x="2426620" y="2726258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7" name="직선 화살표 연결선 136">
            <a:extLst>
              <a:ext uri="{FF2B5EF4-FFF2-40B4-BE49-F238E27FC236}">
                <a16:creationId xmlns:a16="http://schemas.microsoft.com/office/drawing/2014/main" id="{A046BBD0-2C87-47C7-9365-41F197AB2B70}"/>
              </a:ext>
            </a:extLst>
          </p:cNvPr>
          <p:cNvCxnSpPr>
            <a:cxnSpLocks/>
          </p:cNvCxnSpPr>
          <p:nvPr/>
        </p:nvCxnSpPr>
        <p:spPr>
          <a:xfrm>
            <a:off x="2803600" y="2810855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878FCD3E-31F2-4D74-A6DD-329801889FAD}"/>
              </a:ext>
            </a:extLst>
          </p:cNvPr>
          <p:cNvSpPr txBox="1"/>
          <p:nvPr/>
        </p:nvSpPr>
        <p:spPr>
          <a:xfrm>
            <a:off x="2426620" y="3421766"/>
            <a:ext cx="40710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9" name="직선 화살표 연결선 138">
            <a:extLst>
              <a:ext uri="{FF2B5EF4-FFF2-40B4-BE49-F238E27FC236}">
                <a16:creationId xmlns:a16="http://schemas.microsoft.com/office/drawing/2014/main" id="{6C0DB5A1-4318-4583-A94E-699ACF7F0856}"/>
              </a:ext>
            </a:extLst>
          </p:cNvPr>
          <p:cNvCxnSpPr>
            <a:cxnSpLocks/>
          </p:cNvCxnSpPr>
          <p:nvPr/>
        </p:nvCxnSpPr>
        <p:spPr>
          <a:xfrm>
            <a:off x="2803600" y="350636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Box 139">
            <a:extLst>
              <a:ext uri="{FF2B5EF4-FFF2-40B4-BE49-F238E27FC236}">
                <a16:creationId xmlns:a16="http://schemas.microsoft.com/office/drawing/2014/main" id="{6C350DE7-61E4-45E1-98EE-B77D3A11B0BE}"/>
              </a:ext>
            </a:extLst>
          </p:cNvPr>
          <p:cNvSpPr txBox="1"/>
          <p:nvPr/>
        </p:nvSpPr>
        <p:spPr>
          <a:xfrm>
            <a:off x="-103856" y="3781629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p-c-Jun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1" name="직선 화살표 연결선 140">
            <a:extLst>
              <a:ext uri="{FF2B5EF4-FFF2-40B4-BE49-F238E27FC236}">
                <a16:creationId xmlns:a16="http://schemas.microsoft.com/office/drawing/2014/main" id="{7A371EC5-5312-4A2C-BAA2-DC5779F9A1B0}"/>
              </a:ext>
            </a:extLst>
          </p:cNvPr>
          <p:cNvCxnSpPr/>
          <p:nvPr/>
        </p:nvCxnSpPr>
        <p:spPr>
          <a:xfrm>
            <a:off x="337904" y="3867528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4303727F-B9D5-480E-8516-5ACA6726A03C}"/>
              </a:ext>
            </a:extLst>
          </p:cNvPr>
          <p:cNvSpPr/>
          <p:nvPr/>
        </p:nvSpPr>
        <p:spPr>
          <a:xfrm>
            <a:off x="2261427" y="4504702"/>
            <a:ext cx="1340071" cy="341193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3" name="직선 화살표 연결선 142">
            <a:extLst>
              <a:ext uri="{FF2B5EF4-FFF2-40B4-BE49-F238E27FC236}">
                <a16:creationId xmlns:a16="http://schemas.microsoft.com/office/drawing/2014/main" id="{B910CC4E-00B8-466E-8B4B-9A41D02A49EB}"/>
              </a:ext>
            </a:extLst>
          </p:cNvPr>
          <p:cNvCxnSpPr>
            <a:cxnSpLocks/>
          </p:cNvCxnSpPr>
          <p:nvPr/>
        </p:nvCxnSpPr>
        <p:spPr>
          <a:xfrm>
            <a:off x="301835" y="4749433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직선 연결선 143">
            <a:extLst>
              <a:ext uri="{FF2B5EF4-FFF2-40B4-BE49-F238E27FC236}">
                <a16:creationId xmlns:a16="http://schemas.microsoft.com/office/drawing/2014/main" id="{803D7B1B-76A7-4391-A2ED-515E1C023565}"/>
              </a:ext>
            </a:extLst>
          </p:cNvPr>
          <p:cNvCxnSpPr>
            <a:cxnSpLocks/>
          </p:cNvCxnSpPr>
          <p:nvPr/>
        </p:nvCxnSpPr>
        <p:spPr>
          <a:xfrm>
            <a:off x="343377" y="4704428"/>
            <a:ext cx="0" cy="1275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TextBox 144">
            <a:extLst>
              <a:ext uri="{FF2B5EF4-FFF2-40B4-BE49-F238E27FC236}">
                <a16:creationId xmlns:a16="http://schemas.microsoft.com/office/drawing/2014/main" id="{FDEF36B8-F04E-4AA6-9076-68D88F54819B}"/>
              </a:ext>
            </a:extLst>
          </p:cNvPr>
          <p:cNvSpPr txBox="1"/>
          <p:nvPr/>
        </p:nvSpPr>
        <p:spPr>
          <a:xfrm>
            <a:off x="-115653" y="4659423"/>
            <a:ext cx="4476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n-US" altLang="ko-KR" sz="500" b="1" kern="0" dirty="0" err="1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Fos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75812566-8093-4DF9-B07A-0FC7EBD62CE9}"/>
              </a:ext>
            </a:extLst>
          </p:cNvPr>
          <p:cNvSpPr txBox="1"/>
          <p:nvPr/>
        </p:nvSpPr>
        <p:spPr>
          <a:xfrm>
            <a:off x="3941528" y="442656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CE722D6-1E6A-49B1-B1F8-61255D86E729}"/>
              </a:ext>
            </a:extLst>
          </p:cNvPr>
          <p:cNvSpPr txBox="1"/>
          <p:nvPr/>
        </p:nvSpPr>
        <p:spPr>
          <a:xfrm>
            <a:off x="3941528" y="456120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8125D402-5BCF-4D8E-B6D1-9D06FEA79888}"/>
              </a:ext>
            </a:extLst>
          </p:cNvPr>
          <p:cNvCxnSpPr>
            <a:cxnSpLocks/>
          </p:cNvCxnSpPr>
          <p:nvPr/>
        </p:nvCxnSpPr>
        <p:spPr>
          <a:xfrm>
            <a:off x="3948065" y="453884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1C5F029C-A4B3-4639-9D38-0E91EF5124BE}"/>
              </a:ext>
            </a:extLst>
          </p:cNvPr>
          <p:cNvCxnSpPr>
            <a:cxnSpLocks/>
          </p:cNvCxnSpPr>
          <p:nvPr/>
        </p:nvCxnSpPr>
        <p:spPr>
          <a:xfrm>
            <a:off x="3948064" y="465639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21F2AFBF-F2B6-43BD-A265-9A6727AF5C3B}"/>
              </a:ext>
            </a:extLst>
          </p:cNvPr>
          <p:cNvCxnSpPr>
            <a:cxnSpLocks/>
          </p:cNvCxnSpPr>
          <p:nvPr/>
        </p:nvCxnSpPr>
        <p:spPr>
          <a:xfrm>
            <a:off x="3948065" y="444965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TextBox 153">
            <a:extLst>
              <a:ext uri="{FF2B5EF4-FFF2-40B4-BE49-F238E27FC236}">
                <a16:creationId xmlns:a16="http://schemas.microsoft.com/office/drawing/2014/main" id="{17BD21E2-825E-446E-99E8-D30024CCEC8B}"/>
              </a:ext>
            </a:extLst>
          </p:cNvPr>
          <p:cNvSpPr txBox="1"/>
          <p:nvPr/>
        </p:nvSpPr>
        <p:spPr>
          <a:xfrm>
            <a:off x="3941528" y="470769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861892EA-0529-43C5-BC61-96D4269DCC74}"/>
              </a:ext>
            </a:extLst>
          </p:cNvPr>
          <p:cNvCxnSpPr>
            <a:cxnSpLocks/>
          </p:cNvCxnSpPr>
          <p:nvPr/>
        </p:nvCxnSpPr>
        <p:spPr>
          <a:xfrm>
            <a:off x="3948064" y="482234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DEB245D1-62F3-4AB2-B19E-7B483D13C5EB}"/>
              </a:ext>
            </a:extLst>
          </p:cNvPr>
          <p:cNvSpPr txBox="1"/>
          <p:nvPr/>
        </p:nvSpPr>
        <p:spPr>
          <a:xfrm>
            <a:off x="3910941" y="4850870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C728765-ED06-413D-8A41-44441532F794}"/>
              </a:ext>
            </a:extLst>
          </p:cNvPr>
          <p:cNvSpPr txBox="1"/>
          <p:nvPr/>
        </p:nvSpPr>
        <p:spPr>
          <a:xfrm>
            <a:off x="3941528" y="4333014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3B515F97-8AE7-4B1D-A0AB-100DC36C9B64}"/>
              </a:ext>
            </a:extLst>
          </p:cNvPr>
          <p:cNvSpPr txBox="1"/>
          <p:nvPr/>
        </p:nvSpPr>
        <p:spPr>
          <a:xfrm>
            <a:off x="3428742" y="605583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F2D61FB-4810-4E27-AC8F-4E7CB79AD121}"/>
              </a:ext>
            </a:extLst>
          </p:cNvPr>
          <p:cNvSpPr txBox="1"/>
          <p:nvPr/>
        </p:nvSpPr>
        <p:spPr>
          <a:xfrm>
            <a:off x="3428742" y="616054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46923203-2197-4A09-AA29-345DEA55D5CC}"/>
              </a:ext>
            </a:extLst>
          </p:cNvPr>
          <p:cNvCxnSpPr>
            <a:cxnSpLocks/>
          </p:cNvCxnSpPr>
          <p:nvPr/>
        </p:nvCxnSpPr>
        <p:spPr>
          <a:xfrm>
            <a:off x="3435279" y="615077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직선 연결선 165">
            <a:extLst>
              <a:ext uri="{FF2B5EF4-FFF2-40B4-BE49-F238E27FC236}">
                <a16:creationId xmlns:a16="http://schemas.microsoft.com/office/drawing/2014/main" id="{EEAB9871-FF53-41EE-A0E8-697BC577B355}"/>
              </a:ext>
            </a:extLst>
          </p:cNvPr>
          <p:cNvCxnSpPr>
            <a:cxnSpLocks/>
          </p:cNvCxnSpPr>
          <p:nvPr/>
        </p:nvCxnSpPr>
        <p:spPr>
          <a:xfrm>
            <a:off x="3435278" y="6264399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직선 연결선 166">
            <a:extLst>
              <a:ext uri="{FF2B5EF4-FFF2-40B4-BE49-F238E27FC236}">
                <a16:creationId xmlns:a16="http://schemas.microsoft.com/office/drawing/2014/main" id="{98636962-DE9B-4DB4-A064-858E794841D7}"/>
              </a:ext>
            </a:extLst>
          </p:cNvPr>
          <p:cNvCxnSpPr>
            <a:cxnSpLocks/>
          </p:cNvCxnSpPr>
          <p:nvPr/>
        </p:nvCxnSpPr>
        <p:spPr>
          <a:xfrm>
            <a:off x="3435279" y="605725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69380A7A-CAED-4784-9F31-679B4055F13B}"/>
              </a:ext>
            </a:extLst>
          </p:cNvPr>
          <p:cNvSpPr txBox="1"/>
          <p:nvPr/>
        </p:nvSpPr>
        <p:spPr>
          <a:xfrm>
            <a:off x="3428742" y="632263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69" name="직선 연결선 168">
            <a:extLst>
              <a:ext uri="{FF2B5EF4-FFF2-40B4-BE49-F238E27FC236}">
                <a16:creationId xmlns:a16="http://schemas.microsoft.com/office/drawing/2014/main" id="{01EE442D-40A4-408D-AFD6-31FA9B91B36E}"/>
              </a:ext>
            </a:extLst>
          </p:cNvPr>
          <p:cNvCxnSpPr>
            <a:cxnSpLocks/>
          </p:cNvCxnSpPr>
          <p:nvPr/>
        </p:nvCxnSpPr>
        <p:spPr>
          <a:xfrm>
            <a:off x="3435278" y="643295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AB95FD22-8B88-4ED1-965F-4B75353D686D}"/>
              </a:ext>
            </a:extLst>
          </p:cNvPr>
          <p:cNvSpPr txBox="1"/>
          <p:nvPr/>
        </p:nvSpPr>
        <p:spPr>
          <a:xfrm>
            <a:off x="3398155" y="6496149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FF848B4E-C46F-4E68-955F-3DECB5CEA53C}"/>
              </a:ext>
            </a:extLst>
          </p:cNvPr>
          <p:cNvSpPr txBox="1"/>
          <p:nvPr/>
        </p:nvSpPr>
        <p:spPr>
          <a:xfrm>
            <a:off x="3428742" y="596228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B5ED6EF-7D9C-4193-B0D4-B4D51C5BE88B}"/>
              </a:ext>
            </a:extLst>
          </p:cNvPr>
          <p:cNvSpPr txBox="1"/>
          <p:nvPr/>
        </p:nvSpPr>
        <p:spPr>
          <a:xfrm>
            <a:off x="-96650" y="6191971"/>
            <a:ext cx="43910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TDAG51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3" name="직선 화살표 연결선 172">
            <a:extLst>
              <a:ext uri="{FF2B5EF4-FFF2-40B4-BE49-F238E27FC236}">
                <a16:creationId xmlns:a16="http://schemas.microsoft.com/office/drawing/2014/main" id="{AD4929C4-7EE9-474D-BD10-8534B25879C7}"/>
              </a:ext>
            </a:extLst>
          </p:cNvPr>
          <p:cNvCxnSpPr/>
          <p:nvPr/>
        </p:nvCxnSpPr>
        <p:spPr>
          <a:xfrm>
            <a:off x="312326" y="6275960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D32C59EE-C73E-40AA-9AB7-B0817CA2CCF2}"/>
              </a:ext>
            </a:extLst>
          </p:cNvPr>
          <p:cNvSpPr/>
          <p:nvPr/>
        </p:nvSpPr>
        <p:spPr>
          <a:xfrm>
            <a:off x="544099" y="7572203"/>
            <a:ext cx="1362130" cy="16200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EEC20795-4F53-421E-B9F2-9A1A0F55800B}"/>
              </a:ext>
            </a:extLst>
          </p:cNvPr>
          <p:cNvSpPr/>
          <p:nvPr/>
        </p:nvSpPr>
        <p:spPr>
          <a:xfrm>
            <a:off x="2339136" y="7597280"/>
            <a:ext cx="1362130" cy="16200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F0ED7CD-3C93-4A9B-858B-A20EFC3BCAD2}"/>
              </a:ext>
            </a:extLst>
          </p:cNvPr>
          <p:cNvSpPr txBox="1"/>
          <p:nvPr/>
        </p:nvSpPr>
        <p:spPr>
          <a:xfrm>
            <a:off x="-80269" y="7564927"/>
            <a:ext cx="471887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Symbol" panose="05050102010706020507" pitchFamily="18" charset="2"/>
                <a:cs typeface="Arial" pitchFamily="34" charset="0"/>
              </a:rPr>
              <a:t>a</a:t>
            </a: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-Tubulin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3A096D7-8776-4167-B0A8-944CEEFAE20F}"/>
              </a:ext>
            </a:extLst>
          </p:cNvPr>
          <p:cNvSpPr txBox="1"/>
          <p:nvPr/>
        </p:nvSpPr>
        <p:spPr>
          <a:xfrm>
            <a:off x="37999" y="8608743"/>
            <a:ext cx="3536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latinLnBrk="0">
              <a:defRPr/>
            </a:pPr>
            <a:r>
              <a:rPr lang="en-US" altLang="ko-KR" sz="500" b="1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B23</a:t>
            </a:r>
            <a:endParaRPr lang="ko-KR" altLang="en-US" sz="500" b="1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8" name="직선 화살표 연결선 177">
            <a:extLst>
              <a:ext uri="{FF2B5EF4-FFF2-40B4-BE49-F238E27FC236}">
                <a16:creationId xmlns:a16="http://schemas.microsoft.com/office/drawing/2014/main" id="{4766DF5A-E54D-4590-AB63-36999B31CCD9}"/>
              </a:ext>
            </a:extLst>
          </p:cNvPr>
          <p:cNvCxnSpPr/>
          <p:nvPr/>
        </p:nvCxnSpPr>
        <p:spPr>
          <a:xfrm>
            <a:off x="361491" y="7646672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F3031CFD-BCCF-41DC-9F8A-2674A734E690}"/>
              </a:ext>
            </a:extLst>
          </p:cNvPr>
          <p:cNvCxnSpPr/>
          <p:nvPr/>
        </p:nvCxnSpPr>
        <p:spPr>
          <a:xfrm>
            <a:off x="361491" y="8695054"/>
            <a:ext cx="36000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92564159-2C57-49EA-A661-B972C125A56C}"/>
              </a:ext>
            </a:extLst>
          </p:cNvPr>
          <p:cNvSpPr txBox="1"/>
          <p:nvPr/>
        </p:nvSpPr>
        <p:spPr>
          <a:xfrm>
            <a:off x="3941528" y="754813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7DC5CB3A-5A0B-4AE2-84CD-43F20A0EAF76}"/>
              </a:ext>
            </a:extLst>
          </p:cNvPr>
          <p:cNvSpPr txBox="1"/>
          <p:nvPr/>
        </p:nvSpPr>
        <p:spPr>
          <a:xfrm>
            <a:off x="3941528" y="7688425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82" name="직선 연결선 181">
            <a:extLst>
              <a:ext uri="{FF2B5EF4-FFF2-40B4-BE49-F238E27FC236}">
                <a16:creationId xmlns:a16="http://schemas.microsoft.com/office/drawing/2014/main" id="{1D4406BC-CD67-4AF0-8FFE-7EBAAEB82DB9}"/>
              </a:ext>
            </a:extLst>
          </p:cNvPr>
          <p:cNvCxnSpPr>
            <a:cxnSpLocks/>
          </p:cNvCxnSpPr>
          <p:nvPr/>
        </p:nvCxnSpPr>
        <p:spPr>
          <a:xfrm>
            <a:off x="3948065" y="766040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직선 연결선 182">
            <a:extLst>
              <a:ext uri="{FF2B5EF4-FFF2-40B4-BE49-F238E27FC236}">
                <a16:creationId xmlns:a16="http://schemas.microsoft.com/office/drawing/2014/main" id="{8A77148A-91C3-4F9B-9F65-8659D2C6B59F}"/>
              </a:ext>
            </a:extLst>
          </p:cNvPr>
          <p:cNvCxnSpPr>
            <a:cxnSpLocks/>
          </p:cNvCxnSpPr>
          <p:nvPr/>
        </p:nvCxnSpPr>
        <p:spPr>
          <a:xfrm>
            <a:off x="3948064" y="7783614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직선 연결선 183">
            <a:extLst>
              <a:ext uri="{FF2B5EF4-FFF2-40B4-BE49-F238E27FC236}">
                <a16:creationId xmlns:a16="http://schemas.microsoft.com/office/drawing/2014/main" id="{BF96CE21-63D6-42E2-8054-285BF592EBF3}"/>
              </a:ext>
            </a:extLst>
          </p:cNvPr>
          <p:cNvCxnSpPr>
            <a:cxnSpLocks/>
          </p:cNvCxnSpPr>
          <p:nvPr/>
        </p:nvCxnSpPr>
        <p:spPr>
          <a:xfrm>
            <a:off x="3948065" y="756106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74FA1AEC-95D5-49F6-BA63-7173EC7D18EB}"/>
              </a:ext>
            </a:extLst>
          </p:cNvPr>
          <p:cNvSpPr txBox="1"/>
          <p:nvPr/>
        </p:nvSpPr>
        <p:spPr>
          <a:xfrm>
            <a:off x="3941528" y="787442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86" name="직선 연결선 185">
            <a:extLst>
              <a:ext uri="{FF2B5EF4-FFF2-40B4-BE49-F238E27FC236}">
                <a16:creationId xmlns:a16="http://schemas.microsoft.com/office/drawing/2014/main" id="{DC46BDC5-DFBE-49E7-BD97-A4352DDD0DFF}"/>
              </a:ext>
            </a:extLst>
          </p:cNvPr>
          <p:cNvCxnSpPr>
            <a:cxnSpLocks/>
          </p:cNvCxnSpPr>
          <p:nvPr/>
        </p:nvCxnSpPr>
        <p:spPr>
          <a:xfrm>
            <a:off x="3948064" y="7989081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7" name="TextBox 186">
            <a:extLst>
              <a:ext uri="{FF2B5EF4-FFF2-40B4-BE49-F238E27FC236}">
                <a16:creationId xmlns:a16="http://schemas.microsoft.com/office/drawing/2014/main" id="{640D7281-D27B-418C-8A31-EEDAED1548BB}"/>
              </a:ext>
            </a:extLst>
          </p:cNvPr>
          <p:cNvSpPr txBox="1"/>
          <p:nvPr/>
        </p:nvSpPr>
        <p:spPr>
          <a:xfrm>
            <a:off x="3910941" y="8017606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E67B387-96AC-46B9-BBFB-5B3D1B259EF4}"/>
              </a:ext>
            </a:extLst>
          </p:cNvPr>
          <p:cNvSpPr txBox="1"/>
          <p:nvPr/>
        </p:nvSpPr>
        <p:spPr>
          <a:xfrm>
            <a:off x="3941528" y="7444417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BE7ABDD6-4219-48A6-AA56-45EDB9F679CC}"/>
              </a:ext>
            </a:extLst>
          </p:cNvPr>
          <p:cNvSpPr/>
          <p:nvPr/>
        </p:nvSpPr>
        <p:spPr>
          <a:xfrm>
            <a:off x="2190656" y="8649076"/>
            <a:ext cx="1330870" cy="190901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701FBE5-F61B-4D6F-98E8-C5311A464447}"/>
              </a:ext>
            </a:extLst>
          </p:cNvPr>
          <p:cNvSpPr txBox="1"/>
          <p:nvPr/>
        </p:nvSpPr>
        <p:spPr>
          <a:xfrm>
            <a:off x="3948064" y="842228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E1A2FF2A-0FF8-4F19-9242-863E1AFD1261}"/>
              </a:ext>
            </a:extLst>
          </p:cNvPr>
          <p:cNvSpPr txBox="1"/>
          <p:nvPr/>
        </p:nvSpPr>
        <p:spPr>
          <a:xfrm>
            <a:off x="3948064" y="856257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192" name="직선 연결선 191">
            <a:extLst>
              <a:ext uri="{FF2B5EF4-FFF2-40B4-BE49-F238E27FC236}">
                <a16:creationId xmlns:a16="http://schemas.microsoft.com/office/drawing/2014/main" id="{F7146D0F-0B6E-43FF-85F6-2D93FFB54A9A}"/>
              </a:ext>
            </a:extLst>
          </p:cNvPr>
          <p:cNvCxnSpPr>
            <a:cxnSpLocks/>
          </p:cNvCxnSpPr>
          <p:nvPr/>
        </p:nvCxnSpPr>
        <p:spPr>
          <a:xfrm>
            <a:off x="3954601" y="853455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3" name="직선 연결선 192">
            <a:extLst>
              <a:ext uri="{FF2B5EF4-FFF2-40B4-BE49-F238E27FC236}">
                <a16:creationId xmlns:a16="http://schemas.microsoft.com/office/drawing/2014/main" id="{4D89F859-3688-4BA7-B3E0-E657763FCC9C}"/>
              </a:ext>
            </a:extLst>
          </p:cNvPr>
          <p:cNvCxnSpPr>
            <a:cxnSpLocks/>
          </p:cNvCxnSpPr>
          <p:nvPr/>
        </p:nvCxnSpPr>
        <p:spPr>
          <a:xfrm>
            <a:off x="3954600" y="865776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4" name="직선 연결선 193">
            <a:extLst>
              <a:ext uri="{FF2B5EF4-FFF2-40B4-BE49-F238E27FC236}">
                <a16:creationId xmlns:a16="http://schemas.microsoft.com/office/drawing/2014/main" id="{D8009BE0-FA26-4984-86BA-22894926FD88}"/>
              </a:ext>
            </a:extLst>
          </p:cNvPr>
          <p:cNvCxnSpPr>
            <a:cxnSpLocks/>
          </p:cNvCxnSpPr>
          <p:nvPr/>
        </p:nvCxnSpPr>
        <p:spPr>
          <a:xfrm>
            <a:off x="3954601" y="8435212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85F21991-59EC-476A-8791-9B12F485AD79}"/>
              </a:ext>
            </a:extLst>
          </p:cNvPr>
          <p:cNvSpPr txBox="1"/>
          <p:nvPr/>
        </p:nvSpPr>
        <p:spPr>
          <a:xfrm>
            <a:off x="3948064" y="8720022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196" name="직선 연결선 195">
            <a:extLst>
              <a:ext uri="{FF2B5EF4-FFF2-40B4-BE49-F238E27FC236}">
                <a16:creationId xmlns:a16="http://schemas.microsoft.com/office/drawing/2014/main" id="{E168B06D-A064-4431-B16C-CA87ACFC8BA8}"/>
              </a:ext>
            </a:extLst>
          </p:cNvPr>
          <p:cNvCxnSpPr>
            <a:cxnSpLocks/>
          </p:cNvCxnSpPr>
          <p:nvPr/>
        </p:nvCxnSpPr>
        <p:spPr>
          <a:xfrm>
            <a:off x="3954600" y="8834677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TextBox 196">
            <a:extLst>
              <a:ext uri="{FF2B5EF4-FFF2-40B4-BE49-F238E27FC236}">
                <a16:creationId xmlns:a16="http://schemas.microsoft.com/office/drawing/2014/main" id="{7FB25922-7BB9-4B2D-A235-C1518EC8A5BD}"/>
              </a:ext>
            </a:extLst>
          </p:cNvPr>
          <p:cNvSpPr txBox="1"/>
          <p:nvPr/>
        </p:nvSpPr>
        <p:spPr>
          <a:xfrm>
            <a:off x="3917477" y="8863202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0ED1031-CA1D-467D-8CC5-43731B27ED61}"/>
              </a:ext>
            </a:extLst>
          </p:cNvPr>
          <p:cNvSpPr txBox="1"/>
          <p:nvPr/>
        </p:nvSpPr>
        <p:spPr>
          <a:xfrm>
            <a:off x="3948064" y="8318568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C5114D6A-BDC8-4704-B42C-B9D26F1F6061}"/>
              </a:ext>
            </a:extLst>
          </p:cNvPr>
          <p:cNvSpPr/>
          <p:nvPr/>
        </p:nvSpPr>
        <p:spPr>
          <a:xfrm>
            <a:off x="2148380" y="6253463"/>
            <a:ext cx="1209675" cy="152417"/>
          </a:xfrm>
          <a:prstGeom prst="rect">
            <a:avLst/>
          </a:prstGeom>
          <a:noFill/>
          <a:ln w="127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12A83FCD-106D-4DF8-B3A6-A06874E0F84C}"/>
              </a:ext>
            </a:extLst>
          </p:cNvPr>
          <p:cNvSpPr txBox="1"/>
          <p:nvPr/>
        </p:nvSpPr>
        <p:spPr>
          <a:xfrm>
            <a:off x="695068" y="6588482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0CA7620D-02FF-49A4-82A7-0BB09BC2E031}"/>
              </a:ext>
            </a:extLst>
          </p:cNvPr>
          <p:cNvSpPr txBox="1"/>
          <p:nvPr/>
        </p:nvSpPr>
        <p:spPr>
          <a:xfrm>
            <a:off x="786730" y="7957233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6691F0AD-34D4-4D57-81DE-280B877621CA}"/>
              </a:ext>
            </a:extLst>
          </p:cNvPr>
          <p:cNvSpPr txBox="1"/>
          <p:nvPr/>
        </p:nvSpPr>
        <p:spPr>
          <a:xfrm>
            <a:off x="2605945" y="7965244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FAFE4322-345A-42ED-94F9-939D5D544B70}"/>
              </a:ext>
            </a:extLst>
          </p:cNvPr>
          <p:cNvSpPr txBox="1"/>
          <p:nvPr/>
        </p:nvSpPr>
        <p:spPr>
          <a:xfrm>
            <a:off x="786730" y="8893162"/>
            <a:ext cx="7879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TDAG51+/+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A0B84FA9-F321-4729-B902-E39AA044F5E5}"/>
              </a:ext>
            </a:extLst>
          </p:cNvPr>
          <p:cNvSpPr txBox="1"/>
          <p:nvPr/>
        </p:nvSpPr>
        <p:spPr>
          <a:xfrm>
            <a:off x="2605945" y="8901173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9506922-9642-4B83-B1CB-FC0A0BB9D4E6}"/>
              </a:ext>
            </a:extLst>
          </p:cNvPr>
          <p:cNvSpPr txBox="1"/>
          <p:nvPr/>
        </p:nvSpPr>
        <p:spPr>
          <a:xfrm>
            <a:off x="2501525" y="6596493"/>
            <a:ext cx="78507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>
                <a:latin typeface="Arial" pitchFamily="34" charset="0"/>
                <a:ea typeface="HY강B" pitchFamily="18" charset="-127"/>
                <a:cs typeface="Arial" pitchFamily="34" charset="0"/>
              </a:rPr>
              <a:t>CT26</a:t>
            </a:r>
            <a:r>
              <a:rPr lang="en-US" altLang="ko-KR" sz="600" b="1" baseline="30000" dirty="0">
                <a:latin typeface="Arial" pitchFamily="34" charset="0"/>
                <a:ea typeface="HY강B" pitchFamily="18" charset="-127"/>
                <a:cs typeface="Arial" pitchFamily="34" charset="0"/>
              </a:rPr>
              <a:t>TDAG51-/-</a:t>
            </a:r>
            <a:endParaRPr lang="ko-KR" altLang="en-US" sz="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7C9736FE-4E1B-49F7-9B64-D2E8B153613C}"/>
              </a:ext>
            </a:extLst>
          </p:cNvPr>
          <p:cNvSpPr txBox="1"/>
          <p:nvPr/>
        </p:nvSpPr>
        <p:spPr>
          <a:xfrm>
            <a:off x="1808694" y="5965530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63</a:t>
            </a:r>
            <a:endParaRPr lang="ko-KR" altLang="en-US" sz="800" dirty="0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16C00D8-B99B-47C0-9A6D-4A7B31C56702}"/>
              </a:ext>
            </a:extLst>
          </p:cNvPr>
          <p:cNvSpPr txBox="1"/>
          <p:nvPr/>
        </p:nvSpPr>
        <p:spPr>
          <a:xfrm>
            <a:off x="1808694" y="6091906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48</a:t>
            </a:r>
            <a:endParaRPr lang="ko-KR" altLang="en-US" sz="800" dirty="0"/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2AB7C4E6-5AFE-4A41-A359-46734287464C}"/>
              </a:ext>
            </a:extLst>
          </p:cNvPr>
          <p:cNvCxnSpPr>
            <a:cxnSpLocks/>
          </p:cNvCxnSpPr>
          <p:nvPr/>
        </p:nvCxnSpPr>
        <p:spPr>
          <a:xfrm>
            <a:off x="1815231" y="6077806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직선 연결선 211">
            <a:extLst>
              <a:ext uri="{FF2B5EF4-FFF2-40B4-BE49-F238E27FC236}">
                <a16:creationId xmlns:a16="http://schemas.microsoft.com/office/drawing/2014/main" id="{81C2E5E8-DCD1-4645-828B-CBB0FF770720}"/>
              </a:ext>
            </a:extLst>
          </p:cNvPr>
          <p:cNvCxnSpPr>
            <a:cxnSpLocks/>
          </p:cNvCxnSpPr>
          <p:nvPr/>
        </p:nvCxnSpPr>
        <p:spPr>
          <a:xfrm>
            <a:off x="1815230" y="618709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3" name="직선 연결선 212">
            <a:extLst>
              <a:ext uri="{FF2B5EF4-FFF2-40B4-BE49-F238E27FC236}">
                <a16:creationId xmlns:a16="http://schemas.microsoft.com/office/drawing/2014/main" id="{C78E722D-561F-4510-8953-4F50C9714E84}"/>
              </a:ext>
            </a:extLst>
          </p:cNvPr>
          <p:cNvCxnSpPr>
            <a:cxnSpLocks/>
          </p:cNvCxnSpPr>
          <p:nvPr/>
        </p:nvCxnSpPr>
        <p:spPr>
          <a:xfrm>
            <a:off x="1815231" y="6001955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2DCB3BA8-11D0-4D37-B53F-15DA2E4C25B0}"/>
              </a:ext>
            </a:extLst>
          </p:cNvPr>
          <p:cNvSpPr txBox="1"/>
          <p:nvPr/>
        </p:nvSpPr>
        <p:spPr>
          <a:xfrm>
            <a:off x="1808694" y="6239803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35</a:t>
            </a:r>
            <a:endParaRPr lang="ko-KR" altLang="en-US" sz="800" dirty="0"/>
          </a:p>
        </p:txBody>
      </p:sp>
      <p:cxnSp>
        <p:nvCxnSpPr>
          <p:cNvPr id="215" name="직선 연결선 214">
            <a:extLst>
              <a:ext uri="{FF2B5EF4-FFF2-40B4-BE49-F238E27FC236}">
                <a16:creationId xmlns:a16="http://schemas.microsoft.com/office/drawing/2014/main" id="{38B214FA-4900-4535-89AE-551F3708D7DE}"/>
              </a:ext>
            </a:extLst>
          </p:cNvPr>
          <p:cNvCxnSpPr>
            <a:cxnSpLocks/>
          </p:cNvCxnSpPr>
          <p:nvPr/>
        </p:nvCxnSpPr>
        <p:spPr>
          <a:xfrm>
            <a:off x="1815230" y="6343028"/>
            <a:ext cx="6995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2D332FAC-D457-483E-9133-3B7CF9C90A67}"/>
              </a:ext>
            </a:extLst>
          </p:cNvPr>
          <p:cNvSpPr txBox="1"/>
          <p:nvPr/>
        </p:nvSpPr>
        <p:spPr>
          <a:xfrm>
            <a:off x="1778107" y="6405843"/>
            <a:ext cx="63923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" dirty="0"/>
              <a:t>(</a:t>
            </a:r>
            <a:r>
              <a:rPr lang="en-US" altLang="ko-KR" sz="600" dirty="0" err="1"/>
              <a:t>kDa</a:t>
            </a:r>
            <a:r>
              <a:rPr lang="en-US" altLang="ko-KR" sz="600" dirty="0"/>
              <a:t>)</a:t>
            </a:r>
            <a:endParaRPr lang="ko-KR" altLang="en-US" sz="600" dirty="0"/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FAF4D8A4-2B6C-4FB4-8ADF-2E4A74AE9216}"/>
              </a:ext>
            </a:extLst>
          </p:cNvPr>
          <p:cNvSpPr txBox="1"/>
          <p:nvPr/>
        </p:nvSpPr>
        <p:spPr>
          <a:xfrm>
            <a:off x="1808694" y="5885311"/>
            <a:ext cx="4988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75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44385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1206</TotalTime>
  <Words>1541</Words>
  <Application>Microsoft Office PowerPoint</Application>
  <PresentationFormat>화면 슬라이드 쇼(4:3)</PresentationFormat>
  <Paragraphs>715</Paragraphs>
  <Slides>12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3" baseType="lpstr">
      <vt:lpstr>Arial Unicode MS</vt:lpstr>
      <vt:lpstr>HY강B</vt:lpstr>
      <vt:lpstr>맑은 고딕</vt:lpstr>
      <vt:lpstr>Arial</vt:lpstr>
      <vt:lpstr>Calibri</vt:lpstr>
      <vt:lpstr>Calibri Light</vt:lpstr>
      <vt:lpstr>Courier New</vt:lpstr>
      <vt:lpstr>Symbol</vt:lpstr>
      <vt:lpstr>Times New Roman</vt:lpstr>
      <vt:lpstr>Office 테마</vt:lpstr>
      <vt:lpstr>Prism 6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hyoeun Jeon</dc:creator>
  <cp:lastModifiedBy>RHO</cp:lastModifiedBy>
  <cp:revision>109</cp:revision>
  <dcterms:created xsi:type="dcterms:W3CDTF">2022-03-12T10:15:10Z</dcterms:created>
  <dcterms:modified xsi:type="dcterms:W3CDTF">2022-10-17T03:51:01Z</dcterms:modified>
</cp:coreProperties>
</file>