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4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6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04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2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1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7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5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6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5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5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6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6EB4B-12DF-4C8E-9497-8CB3B6C47D5C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9A254-F062-4477-BE63-B4FAED94144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3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21974" y="34114"/>
            <a:ext cx="1174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S1: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heatmap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phylum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level.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heatmap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generated in R (version 4.2.1) (https://www.r-project.org/) using package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pheatmap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(version 1.0.12).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03" y="622666"/>
            <a:ext cx="11409593" cy="622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>Università degli Studi di Padova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Laconi Andrea</dc:creator>
  <cp:lastModifiedBy>Laconi Andrea</cp:lastModifiedBy>
  <cp:revision>5</cp:revision>
  <dcterms:created xsi:type="dcterms:W3CDTF">2022-03-07T16:09:37Z</dcterms:created>
  <dcterms:modified xsi:type="dcterms:W3CDTF">2022-11-14T14:18:09Z</dcterms:modified>
</cp:coreProperties>
</file>