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6" autoAdjust="0"/>
    <p:restoredTop sz="94660"/>
  </p:normalViewPr>
  <p:slideViewPr>
    <p:cSldViewPr snapToGrid="0" showGuides="1">
      <p:cViewPr varScale="1">
        <p:scale>
          <a:sx n="64" d="100"/>
          <a:sy n="64" d="100"/>
        </p:scale>
        <p:origin x="640" y="5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470D8-F7A5-4A6D-80E1-7D6782A02A46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C9215-081A-4581-A0C9-14D5E063600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314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470D8-F7A5-4A6D-80E1-7D6782A02A46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C9215-081A-4581-A0C9-14D5E063600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435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470D8-F7A5-4A6D-80E1-7D6782A02A46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C9215-081A-4581-A0C9-14D5E063600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160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470D8-F7A5-4A6D-80E1-7D6782A02A46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C9215-081A-4581-A0C9-14D5E063600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265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470D8-F7A5-4A6D-80E1-7D6782A02A46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C9215-081A-4581-A0C9-14D5E063600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686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470D8-F7A5-4A6D-80E1-7D6782A02A46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C9215-081A-4581-A0C9-14D5E063600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940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470D8-F7A5-4A6D-80E1-7D6782A02A46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C9215-081A-4581-A0C9-14D5E063600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807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470D8-F7A5-4A6D-80E1-7D6782A02A46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C9215-081A-4581-A0C9-14D5E063600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148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470D8-F7A5-4A6D-80E1-7D6782A02A46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C9215-081A-4581-A0C9-14D5E063600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04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470D8-F7A5-4A6D-80E1-7D6782A02A46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C9215-081A-4581-A0C9-14D5E063600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7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470D8-F7A5-4A6D-80E1-7D6782A02A46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C9215-081A-4581-A0C9-14D5E063600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831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9470D8-F7A5-4A6D-80E1-7D6782A02A46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EC9215-081A-4581-A0C9-14D5E063600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855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221974" y="18174"/>
            <a:ext cx="11748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Fig.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S2: </a:t>
            </a:r>
            <a:r>
              <a:rPr lang="en-GB" dirty="0"/>
              <a:t>Relative abundance of the </a:t>
            </a:r>
            <a:r>
              <a:rPr lang="en-GB" dirty="0" smtClean="0"/>
              <a:t>twenty </a:t>
            </a:r>
            <a:r>
              <a:rPr lang="en-GB" dirty="0"/>
              <a:t>most abundant </a:t>
            </a:r>
            <a:r>
              <a:rPr lang="en-GB" dirty="0" smtClean="0"/>
              <a:t>families</a:t>
            </a:r>
            <a:r>
              <a:rPr lang="en-GB" dirty="0" smtClean="0"/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Ogget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4894305"/>
              </p:ext>
            </p:extLst>
          </p:nvPr>
        </p:nvGraphicFramePr>
        <p:xfrm>
          <a:off x="659348" y="336148"/>
          <a:ext cx="10873305" cy="61825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Prism 9" r:id="rId3" imgW="8170039" imgH="4645688" progId="Prism9.Document">
                  <p:embed/>
                </p:oleObj>
              </mc:Choice>
              <mc:Fallback>
                <p:oleObj name="Prism 9" r:id="rId3" imgW="8170039" imgH="4645688" progId="Prism9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59348" y="336148"/>
                        <a:ext cx="10873305" cy="61825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73420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14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Tema di Office</vt:lpstr>
      <vt:lpstr>GraphPad Prism 9 Project</vt:lpstr>
      <vt:lpstr>Presentazione standard di PowerPoint</vt:lpstr>
    </vt:vector>
  </TitlesOfParts>
  <Company>Università degli Studi di Padova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Laconi Andrea</dc:creator>
  <cp:lastModifiedBy>Laconi Andrea</cp:lastModifiedBy>
  <cp:revision>7</cp:revision>
  <dcterms:created xsi:type="dcterms:W3CDTF">2022-03-15T12:01:40Z</dcterms:created>
  <dcterms:modified xsi:type="dcterms:W3CDTF">2022-06-10T13:33:47Z</dcterms:modified>
</cp:coreProperties>
</file>