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24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0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60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3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9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17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1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274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6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25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344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5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5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/>
          <p:cNvGrpSpPr/>
          <p:nvPr/>
        </p:nvGrpSpPr>
        <p:grpSpPr>
          <a:xfrm>
            <a:off x="554182" y="1022879"/>
            <a:ext cx="11083636" cy="5051475"/>
            <a:chOff x="0" y="218209"/>
            <a:chExt cx="12192000" cy="5556622"/>
          </a:xfrm>
        </p:grpSpPr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296" y="218209"/>
              <a:ext cx="5289928" cy="2078186"/>
            </a:xfrm>
            <a:prstGeom prst="rect">
              <a:avLst/>
            </a:prstGeom>
          </p:spPr>
        </p:pic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9880" y="218209"/>
              <a:ext cx="5289917" cy="2078182"/>
            </a:xfrm>
            <a:prstGeom prst="rect">
              <a:avLst/>
            </a:prstGeom>
          </p:spPr>
        </p:pic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95791"/>
              <a:ext cx="12192000" cy="2479040"/>
            </a:xfrm>
            <a:prstGeom prst="rect">
              <a:avLst/>
            </a:prstGeom>
          </p:spPr>
        </p:pic>
        <p:sp>
          <p:nvSpPr>
            <p:cNvPr id="12" name="CasellaDiTesto 11"/>
            <p:cNvSpPr txBox="1"/>
            <p:nvPr/>
          </p:nvSpPr>
          <p:spPr>
            <a:xfrm>
              <a:off x="333022" y="530578"/>
              <a:ext cx="304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A</a:t>
              </a:r>
              <a:endParaRPr lang="en-US" sz="1200" dirty="0"/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6155080" y="530577"/>
              <a:ext cx="304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B</a:t>
              </a:r>
              <a:endParaRPr lang="en-US" sz="1200" dirty="0"/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333022" y="3651955"/>
              <a:ext cx="304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C</a:t>
              </a:r>
              <a:endParaRPr lang="en-US" sz="1200" dirty="0"/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221974" y="193138"/>
            <a:ext cx="1174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S3: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LDA scores of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LEfSe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comparison analysis between control and groups treated at 5 days of age for three consecutive days. A) 1 day post treatment (d.p.t), B) 12 d.p.t., and C) 21 d.p.t..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3750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49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</vt:vector>
  </TitlesOfParts>
  <Company>Università degli Studi di Padova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Laconi Andrea</dc:creator>
  <cp:lastModifiedBy>Laconi Andrea</cp:lastModifiedBy>
  <cp:revision>3</cp:revision>
  <dcterms:created xsi:type="dcterms:W3CDTF">2022-06-10T13:51:42Z</dcterms:created>
  <dcterms:modified xsi:type="dcterms:W3CDTF">2022-06-10T15:04:56Z</dcterms:modified>
</cp:coreProperties>
</file>