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24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0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6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3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9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17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1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7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6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2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34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5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BCDAB-40BE-437E-90D8-04808C05C283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D442-3A7E-44E0-BE7A-08C84D5206D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5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856929" y="1306851"/>
            <a:ext cx="277091" cy="3114615"/>
            <a:chOff x="333022" y="530578"/>
            <a:chExt cx="304800" cy="3426076"/>
          </a:xfrm>
        </p:grpSpPr>
        <p:sp>
          <p:nvSpPr>
            <p:cNvPr id="12" name="CasellaDiTesto 11"/>
            <p:cNvSpPr txBox="1"/>
            <p:nvPr/>
          </p:nvSpPr>
          <p:spPr>
            <a:xfrm>
              <a:off x="333022" y="530578"/>
              <a:ext cx="304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33022" y="3651955"/>
              <a:ext cx="304800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B</a:t>
              </a:r>
              <a:endParaRPr lang="en-US" sz="1200" dirty="0"/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221974" y="193138"/>
            <a:ext cx="1174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S4: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LDA scores of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LEfSe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comparison analysis between control and groups treated at 21 days of age for three consecutive days. A) 1 day post treatment (d.p.t) and B) 9 d.p.t..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668"/>
            <a:ext cx="12192000" cy="223520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92" y="4144467"/>
            <a:ext cx="6400813" cy="251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75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>Università degli Studi di Padova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Laconi Andrea</dc:creator>
  <cp:lastModifiedBy>Laconi Andrea</cp:lastModifiedBy>
  <cp:revision>4</cp:revision>
  <dcterms:created xsi:type="dcterms:W3CDTF">2022-06-10T13:51:42Z</dcterms:created>
  <dcterms:modified xsi:type="dcterms:W3CDTF">2022-06-10T15:12:20Z</dcterms:modified>
</cp:coreProperties>
</file>