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3384" y="6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9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8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3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6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81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1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16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4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21A75-CEDD-4CBA-8AA1-6964DDD3B386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0E916-E027-4750-AE8C-F7D18E56B1F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3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24860" y="518837"/>
            <a:ext cx="6608279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 S5: </a:t>
            </a:r>
            <a:r>
              <a:rPr lang="en-US" sz="10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occurrence of antimicrobial resistance genes (ARGs). b) Occurrence of ARGs per group per time point.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06830" y="946488"/>
            <a:ext cx="22168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A</a:t>
            </a: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98558"/>
              </p:ext>
            </p:extLst>
          </p:nvPr>
        </p:nvGraphicFramePr>
        <p:xfrm>
          <a:off x="277018" y="1201738"/>
          <a:ext cx="6303962" cy="489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rism 9" r:id="rId3" imgW="6304176" imgH="4894121" progId="Prism9.Document">
                  <p:embed/>
                </p:oleObj>
              </mc:Choice>
              <mc:Fallback>
                <p:oleObj name="Prism 9" r:id="rId3" imgW="6304176" imgH="4894121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018" y="1201738"/>
                        <a:ext cx="6303962" cy="4894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064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616705"/>
              </p:ext>
            </p:extLst>
          </p:nvPr>
        </p:nvGraphicFramePr>
        <p:xfrm>
          <a:off x="62694" y="1313034"/>
          <a:ext cx="6731025" cy="9565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rism 9" r:id="rId3" imgW="7171743" imgH="10195455" progId="Prism9.Document">
                  <p:embed/>
                </p:oleObj>
              </mc:Choice>
              <mc:Fallback>
                <p:oleObj name="Prism 9" r:id="rId3" imgW="7171743" imgH="10195455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694" y="1313034"/>
                        <a:ext cx="6731025" cy="9565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577012" y="1064825"/>
            <a:ext cx="22168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6068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1541</TotalTime>
  <Words>28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di Office</vt:lpstr>
      <vt:lpstr>Prism 9</vt:lpstr>
      <vt:lpstr>Presentazione standard di PowerPoint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Laconi Andrea</dc:creator>
  <cp:lastModifiedBy>Laconi Andrea</cp:lastModifiedBy>
  <cp:revision>16</cp:revision>
  <dcterms:created xsi:type="dcterms:W3CDTF">2022-03-03T10:46:27Z</dcterms:created>
  <dcterms:modified xsi:type="dcterms:W3CDTF">2022-08-24T09:41:24Z</dcterms:modified>
</cp:coreProperties>
</file>