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8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281C-0565-404A-A757-197807121A4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9476-F78A-482A-9B75-A7CDE6E49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5953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281C-0565-404A-A757-197807121A4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9476-F78A-482A-9B75-A7CDE6E49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9101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281C-0565-404A-A757-197807121A4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9476-F78A-482A-9B75-A7CDE6E49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019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281C-0565-404A-A757-197807121A4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9476-F78A-482A-9B75-A7CDE6E49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9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281C-0565-404A-A757-197807121A4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9476-F78A-482A-9B75-A7CDE6E49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113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281C-0565-404A-A757-197807121A4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9476-F78A-482A-9B75-A7CDE6E49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984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281C-0565-404A-A757-197807121A4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9476-F78A-482A-9B75-A7CDE6E49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926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281C-0565-404A-A757-197807121A4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9476-F78A-482A-9B75-A7CDE6E49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493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281C-0565-404A-A757-197807121A4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9476-F78A-482A-9B75-A7CDE6E49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5202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281C-0565-404A-A757-197807121A4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9476-F78A-482A-9B75-A7CDE6E49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2422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6281C-0565-404A-A757-197807121A4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59476-F78A-482A-9B75-A7CDE6E49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95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6281C-0565-404A-A757-197807121A4E}" type="datetimeFigureOut">
              <a:rPr lang="ko-KR" altLang="en-US" smtClean="0"/>
              <a:t>2022-10-12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59476-F78A-482A-9B75-A7CDE6E493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1903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11455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1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</dc:creator>
  <cp:lastModifiedBy>KIM</cp:lastModifiedBy>
  <cp:revision>1</cp:revision>
  <dcterms:created xsi:type="dcterms:W3CDTF">2022-10-12T14:27:22Z</dcterms:created>
  <dcterms:modified xsi:type="dcterms:W3CDTF">2022-10-12T14:28:37Z</dcterms:modified>
</cp:coreProperties>
</file>