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8" autoAdjust="0"/>
    <p:restoredTop sz="94660"/>
  </p:normalViewPr>
  <p:slideViewPr>
    <p:cSldViewPr snapToGrid="0">
      <p:cViewPr varScale="1">
        <p:scale>
          <a:sx n="61" d="100"/>
          <a:sy n="61" d="100"/>
        </p:scale>
        <p:origin x="48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42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02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98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5183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78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31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781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678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502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75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88E0F-61E2-4B32-B009-4EB31FD452BC}" type="datetimeFigureOut">
              <a:rPr lang="ko-KR" altLang="en-US" smtClean="0"/>
              <a:t>2022-10-13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173C9-2FCC-4C5A-AF9E-525C6A81B7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339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02499" y="112735"/>
            <a:ext cx="10409129" cy="660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1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BEOM JOON KIM</dc:creator>
  <cp:lastModifiedBy>BEOM JOON KIM</cp:lastModifiedBy>
  <cp:revision>1</cp:revision>
  <dcterms:created xsi:type="dcterms:W3CDTF">2022-10-13T01:04:51Z</dcterms:created>
  <dcterms:modified xsi:type="dcterms:W3CDTF">2022-10-13T01:05:06Z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C:\Users\lshbj\Desktop\재투고\Supplement_C.pptx</vt:lpwstr>
  </property>
</Properties>
</file>