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5BFA2-31C9-B02B-BF98-610807EF3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EEB998-8329-64D2-076B-9361AD6D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29E0D-9B71-6564-478C-151934F86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5F973-FA64-544B-F3C7-EACFBE7BB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FA2E4-D402-FD20-F2C6-AA4D73E3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1257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E60D-8BB6-EC74-636E-EC01036D4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2603D-8832-8D30-7436-7EC2BA1A0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7393F-B9CD-FE57-9DDA-64B8C88AA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61E49-4AF3-D124-3AEC-A7AD121F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AEAA5-ED11-51BE-1646-C53916236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0093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FED26-2D93-4B85-B473-9FE3B1137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6E242E-B312-10BE-C5EF-AF1071DF5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546B1-3DC8-B589-1025-727ACEB2F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B0A14-7E5A-A802-643A-89946A2E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1789BF-9512-0DB8-BC2D-E434AE98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7313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C6D1A-D96B-D5C8-03EE-15DFA5227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1FF5D-9689-8237-8D50-D3BB195CC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112633-165C-0256-57EE-A15E4E0E2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D8EAF7-613F-42B2-B1FC-FE475B82F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5CA34-20A9-F280-D33F-E2DE248D7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A480DF-A282-E3FB-9559-01A404E5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4436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D259-883F-EBDA-7A17-8E39EBBAB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19F23E-752A-8442-7968-AD795CA01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7A2314-98EB-E927-1547-F98C9049F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09FF6E-8D96-4C58-4562-BB04DFA7F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B00E13-DB92-FC01-A4ED-A373F8800B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15736-F8D1-2F68-8C1F-16F46A62F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AC64AB-36F3-5A79-727E-84C710D1D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C98A1E-31C0-8617-1891-64E1AC2AB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7208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4D227-0C8F-BAE2-ADF8-D56D839B2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01BAD-DFEB-94CA-3F9A-186D7F45D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8D930-C42E-035A-1ABE-B96B96BC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8935-B973-A7A4-AF31-5D6684067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41712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4AD3D-10C3-95E7-4C84-11F6184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10C50C-067E-9857-034B-C581FEE6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AE1E4-40EB-9F7E-BA6E-A91D5FB8A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019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3B72E-F646-FBBE-C916-76EF1B99C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3716D-7FC6-11C2-AAB8-2A1F30755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497E5-DE81-B8FF-1867-FB25600C1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39A1F-6837-633F-8E05-400149B35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E0DFF-E48E-6190-1E75-8C8607D9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5F366E-AB51-91E4-8974-90575FC48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6673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0F73F-EC5F-B191-3AF4-12A2484B1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0A8F2-6D17-2D62-037B-705C225A44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2B84B-4004-78A3-8690-1C9B6FE3D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6B0F93-EF36-B43D-390D-F612CFAD8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F69B1-CFCC-EC5F-10C6-B241BDDA8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3497B1-03C9-A308-C2FE-9E2F10F34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438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DA06E-528B-AE64-80E2-BA1BEE454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0DB8F6-35ED-B0CB-2A14-D3FD06DF6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E25A4-90A8-299A-19D7-D03DE3F4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BF6C9-D544-BDD9-14AD-B535A15EB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953DF-AF52-ECA8-0ABD-32E0C7C9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95395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F6C8524-C233-C87C-4545-6A0188E123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784CC-5629-79D2-87E9-0CA999A4E5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AB1E8-E00B-C27F-DE92-A16EABD1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0437C-C768-8546-6DE7-CC0CC1ED4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A7BC2-33EC-D354-2193-5FFC36871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9130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29A86C-382B-8A34-4233-8CB15A6A4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MX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9D4FB-519B-B432-A7E0-2EFF1041C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E1919-64A7-9A1F-1B40-12BA2ADF1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2BD96-0A2C-48B8-8747-E2215FE8B87D}" type="datetimeFigureOut">
              <a:rPr lang="es-MX" smtClean="0"/>
              <a:t>18/10/2022</a:t>
            </a:fld>
            <a:endParaRPr lang="es-MX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A0E2B-3A9B-32A9-32E7-EA52D09105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2C385-BDE0-58DB-3743-2B2FA224F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FC5F6-8F9E-43E1-8563-4DBE1FF37AB1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9614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, schematic&#10;&#10;Description automatically generated">
            <a:extLst>
              <a:ext uri="{FF2B5EF4-FFF2-40B4-BE49-F238E27FC236}">
                <a16:creationId xmlns:a16="http://schemas.microsoft.com/office/drawing/2014/main" id="{7E3F6E95-DA6F-6CFB-44FF-BAD84D05F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44" y="180050"/>
            <a:ext cx="7146155" cy="53596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1C4348-1129-C87C-A61C-B629C979FC2D}"/>
              </a:ext>
            </a:extLst>
          </p:cNvPr>
          <p:cNvSpPr txBox="1"/>
          <p:nvPr/>
        </p:nvSpPr>
        <p:spPr>
          <a:xfrm>
            <a:off x="523876" y="5539666"/>
            <a:ext cx="11144248" cy="1004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Figure S1.</a:t>
            </a:r>
            <a:r>
              <a:rPr lang="en-US" sz="14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Animated figure of the contributions of anthropogenic and natural forcings to the risk of exceeding the 90</a:t>
            </a:r>
            <a:r>
              <a:rPr lang="en-US" sz="1400" b="1" baseline="300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th</a:t>
            </a:r>
            <a:r>
              <a:rPr lang="en-US" sz="1400" b="1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 percentile of 1961-1990 annual temperature maxima. </a:t>
            </a:r>
            <a:r>
              <a:rPr lang="en-US" sz="14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The upper panel shows the contribution of anthropogenic forcing to the change in probabilities of exceeding the 90th percentile of 1961-1990 annual temperature maxima. The lower panel shows the contribution of natural forcing to the change in probabilities of exceeding the 90th percentile of 1961-1990 annual temperature maxima. This figure was created using MATLAB R2020a (https://www.mathworks.com/).</a:t>
            </a:r>
            <a:endParaRPr lang="en-US" sz="14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08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A555876B-FEEB-077F-2734-0090AA4C9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696" y="0"/>
            <a:ext cx="7150608" cy="59601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6D1425-DDE7-12F0-BEF3-2C7F04FFE7FA}"/>
              </a:ext>
            </a:extLst>
          </p:cNvPr>
          <p:cNvSpPr txBox="1"/>
          <p:nvPr/>
        </p:nvSpPr>
        <p:spPr>
          <a:xfrm>
            <a:off x="609600" y="5691697"/>
            <a:ext cx="10972800" cy="1004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b="1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Figure S2.</a:t>
            </a:r>
            <a:r>
              <a:rPr lang="en-US" sz="14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1400" b="1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Animated figure of the contributions of anthropogenic and natural forcings to the risk of exceeding the 90</a:t>
            </a:r>
            <a:r>
              <a:rPr lang="en-US" sz="1400" b="1" baseline="300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th</a:t>
            </a:r>
            <a:r>
              <a:rPr lang="en-US" sz="1400" b="1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 percentile of 1961-1990 annual rainfall maxima. </a:t>
            </a:r>
            <a:r>
              <a:rPr lang="en-US" sz="1400" dirty="0">
                <a:effectLst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The upper panel shows the contribution of anthropogenic forcing to the change in probabilities of exceeding the 90th percentile of 1961-1990 annual rainfall maxima. The lower panel shows the contribution of natural forcing to the change in probabilities of exceeding the 90th percentile of 1961-1990 annual rainfall maxima. This figure was created using MATLAB R2020a (https://www.mathworks.com/).</a:t>
            </a:r>
            <a:endParaRPr lang="en-US" sz="1400" dirty="0">
              <a:effectLst/>
              <a:latin typeface="Calibri" panose="020F0502020204030204" pitchFamily="34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80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186</Words>
  <Application>Microsoft Office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ESTRADA PORRUA</dc:creator>
  <cp:lastModifiedBy>FRANCISCO ESTRADA PORRUA</cp:lastModifiedBy>
  <cp:revision>2</cp:revision>
  <dcterms:created xsi:type="dcterms:W3CDTF">2022-10-16T04:28:45Z</dcterms:created>
  <dcterms:modified xsi:type="dcterms:W3CDTF">2022-10-18T16:00:34Z</dcterms:modified>
</cp:coreProperties>
</file>