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1F1D3-CAE2-4FC9-EF7E-CDFD457F3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0DBEB-A5C4-9E58-666C-E995751131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D0D6D-2EE3-3635-FAD7-7F64A9F5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B828B-BDA3-65C3-E5A6-3C70C1266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9429D-7317-9297-3751-94BF45D8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92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21FE-D466-27B2-91EA-BF2C7CFA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0FBDC3-7CE5-F7E8-09E4-C72C46894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4BA6E-D367-B9FE-F7EA-336757CC4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16C00-980E-3CDB-4884-F5EB3ADDA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61E88-606E-6A83-1130-DF676971C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38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2A0482-AAF5-2989-3310-4EBCBEEC1A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06222-98D1-8F40-2779-4A682ACCB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2B396-12CB-0754-25C4-6AF5FA4CF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244AB-3C73-42D9-3CE4-C4237F792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617B3-DFE3-FB7A-0162-7952D3BB2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32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B20DB-2586-E109-24AA-B0E05A161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28EA7-678A-B6F4-FF2E-D65DF6F6A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6A606-7AEC-68E3-6492-1ECD92788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A17F4-A56A-E4C0-F309-DDCCFF9F8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12D67-8BB6-34A8-FFEF-C50BD3E6A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13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42EF7-D398-1241-94A3-11089015D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7095A-2F6C-7419-8617-EA4E3CDF7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33986-AAEB-DE4D-799E-8F9196C51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008C5-D993-329E-DA99-D455C4718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39900-1E97-5690-B18E-4255B110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32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0B22B-DBA0-321A-079F-067BFC70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09060-F4EA-D5AF-B9A6-FE2851223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1FD75-DE91-53CF-D1B5-E01F1D6FA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54859-BA53-D347-8481-9E5DD165E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803DB-8441-472D-6CCB-79EC0D83A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8B60E-BB81-D9D8-5FA0-F4EB24FF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009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EFE1C-7565-4864-3E23-B24BD387A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E2342-A72C-83B2-BF58-F23D4E6E7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E7A83-5B7D-AEDE-80F5-E9C0AC3B1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E5C1D0-534D-62B8-11CE-73705C95D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6501B1-AAAE-1DBC-F914-49A82948F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EB4418-69F3-81D0-833F-95F15169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B1FDC4-7E52-44D9-2EAA-5D0BFE33F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D16A9-63DA-1173-E019-52939D30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45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19B6B-4A64-0BBD-535B-96D5D5C50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557266-0E77-EA7A-1D71-140658B94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27BC2C-33F6-848A-2B15-F1118354C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25DA3-DB4C-4E74-B14C-2642B42C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983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680E23-5F36-A26E-ABF9-6E109F644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2A45E-340E-FB6A-6A58-DF1189A69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3C5CE-FF58-EBF8-941A-92B7BF50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84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AF102-257E-5764-FF15-8BBECE3F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6C79-A98B-2AE9-BF55-38FDFC709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A014F-22EE-133A-AAE1-614A9C5E2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302C6-01D1-242D-B575-412822997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9BF5E6-D6E4-2044-5EAD-1285DCE92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C26C0-0DC8-5A93-EF59-CC2129666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15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62EA-E4C1-5BE9-87CB-D6D1C164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EBF312-C03E-E9E4-412B-1F53E8286F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AC650-D18D-813F-FBEF-425B82F41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C91F4-890C-5C0D-3E17-814C55194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BE70D-8053-DCD1-65BA-505231A72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B6FFA-CA42-86E9-FF01-95F07857A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359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5340D7-7D8C-2C29-35F8-47FD6A88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4EB05-0803-79C6-48D4-EAC1C213B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91741-9558-4BDB-5AEE-D4CD4EA33F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C7E4A-30E9-4885-9B16-ECCDFF7DC0D9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B4519-03B8-5D68-19D8-0EB7D2714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7F2DE-9962-0553-0C22-A1DF3771D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D1145-CFB7-453D-A792-D7D6F4650D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27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70C74DB-4132-4DA1-E547-45223CEEF6EC}"/>
              </a:ext>
            </a:extLst>
          </p:cNvPr>
          <p:cNvSpPr txBox="1"/>
          <p:nvPr/>
        </p:nvSpPr>
        <p:spPr>
          <a:xfrm>
            <a:off x="1099952" y="5773778"/>
            <a:ext cx="6095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1800" i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S1 </a:t>
            </a:r>
            <a:r>
              <a:rPr lang="en-GB" sz="18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Creation of study cohorts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C243C5AD-0B75-52DB-3D42-4591567A1A0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8038" y="504825"/>
            <a:ext cx="10485437" cy="5899150"/>
            <a:chOff x="509" y="318"/>
            <a:chExt cx="6605" cy="3716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C10FDB5E-C53E-E6E2-8714-AC0EF1F35D8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9" y="318"/>
              <a:ext cx="6605" cy="3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96359EC2-F156-7DD3-1A5D-6FBE961D5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" y="318"/>
              <a:ext cx="6605" cy="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05767C0F-7C90-F119-4E3D-40513DF8E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422"/>
              <a:ext cx="2918" cy="77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6994D635-48C5-2465-C2D5-8A7E6AC91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499"/>
              <a:ext cx="2918" cy="65"/>
            </a:xfrm>
            <a:prstGeom prst="rect">
              <a:avLst/>
            </a:pr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194A6AE-F8B5-FBBE-5E49-764EAD55A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564"/>
              <a:ext cx="2918" cy="89"/>
            </a:xfrm>
            <a:prstGeom prst="rect">
              <a:avLst/>
            </a:pr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78FA7B-7212-9173-C957-CBCA122C2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653"/>
              <a:ext cx="2918" cy="89"/>
            </a:xfrm>
            <a:prstGeom prst="rect">
              <a:avLst/>
            </a:prstGeom>
            <a:solidFill>
              <a:srgbClr val="A9A9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A261F4-BCB3-A98F-DD19-E1274BA9C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742"/>
              <a:ext cx="2918" cy="64"/>
            </a:xfrm>
            <a:prstGeom prst="rect">
              <a:avLst/>
            </a:prstGeom>
            <a:solidFill>
              <a:srgbClr val="A7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EFFD464-6397-5C2F-E01C-F3850680E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806"/>
              <a:ext cx="2918" cy="65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03F1EE6-D563-B7AD-D0B8-DC3462EE2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871"/>
              <a:ext cx="2918" cy="38"/>
            </a:xfrm>
            <a:prstGeom prst="rect">
              <a:avLst/>
            </a:pr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D02B8F-30A0-028C-E58B-453DC7681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909"/>
              <a:ext cx="2918" cy="39"/>
            </a:xfrm>
            <a:prstGeom prst="rect">
              <a:avLst/>
            </a:pr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332567-6755-08A8-AC70-69E3B9FD4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948"/>
              <a:ext cx="2918" cy="52"/>
            </a:xfrm>
            <a:prstGeom prst="rect">
              <a:avLst/>
            </a:prstGeom>
            <a:solidFill>
              <a:srgbClr val="9F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10CA36-5563-8A17-E7E2-D247819AB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3000"/>
              <a:ext cx="2918" cy="46"/>
            </a:xfrm>
            <a:prstGeom prst="rect">
              <a:avLst/>
            </a:prstGeom>
            <a:solidFill>
              <a:srgbClr val="9D9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F7E519-2C11-63B4-C9D2-D8A19489C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3046"/>
              <a:ext cx="2918" cy="35"/>
            </a:xfrm>
            <a:prstGeom prst="rect">
              <a:avLst/>
            </a:pr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6C8062-394E-047D-3067-A3CAEF0EA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3081"/>
              <a:ext cx="2918" cy="46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8928F47-783E-EF1D-CE95-FD6FC3ABA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3127"/>
              <a:ext cx="2918" cy="39"/>
            </a:xfrm>
            <a:prstGeom prst="rect">
              <a:avLst/>
            </a:pr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DD0249-7D54-A3D1-C7F1-A22991863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3166"/>
              <a:ext cx="2918" cy="38"/>
            </a:xfrm>
            <a:prstGeom prst="rect">
              <a:avLst/>
            </a:prstGeom>
            <a:solidFill>
              <a:srgbClr val="959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9D90AC7-AEE6-D022-166A-8841C0BEAF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3204"/>
              <a:ext cx="2918" cy="40"/>
            </a:xfrm>
            <a:prstGeom prst="rect">
              <a:avLst/>
            </a:pr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C7EB01A-D42E-E2AE-1787-6A1A14A91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" y="2422"/>
              <a:ext cx="2916" cy="820"/>
            </a:xfrm>
            <a:custGeom>
              <a:avLst/>
              <a:gdLst>
                <a:gd name="T0" fmla="*/ 0 w 14125"/>
                <a:gd name="T1" fmla="*/ 663 h 3975"/>
                <a:gd name="T2" fmla="*/ 663 w 14125"/>
                <a:gd name="T3" fmla="*/ 0 h 3975"/>
                <a:gd name="T4" fmla="*/ 13463 w 14125"/>
                <a:gd name="T5" fmla="*/ 0 h 3975"/>
                <a:gd name="T6" fmla="*/ 14125 w 14125"/>
                <a:gd name="T7" fmla="*/ 663 h 3975"/>
                <a:gd name="T8" fmla="*/ 14125 w 14125"/>
                <a:gd name="T9" fmla="*/ 3313 h 3975"/>
                <a:gd name="T10" fmla="*/ 13463 w 14125"/>
                <a:gd name="T11" fmla="*/ 3975 h 3975"/>
                <a:gd name="T12" fmla="*/ 663 w 14125"/>
                <a:gd name="T13" fmla="*/ 3975 h 3975"/>
                <a:gd name="T14" fmla="*/ 0 w 14125"/>
                <a:gd name="T15" fmla="*/ 3313 h 3975"/>
                <a:gd name="T16" fmla="*/ 0 w 14125"/>
                <a:gd name="T17" fmla="*/ 663 h 3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25" h="3975">
                  <a:moveTo>
                    <a:pt x="0" y="663"/>
                  </a:moveTo>
                  <a:cubicBezTo>
                    <a:pt x="0" y="297"/>
                    <a:pt x="297" y="0"/>
                    <a:pt x="663" y="0"/>
                  </a:cubicBezTo>
                  <a:lnTo>
                    <a:pt x="13463" y="0"/>
                  </a:lnTo>
                  <a:cubicBezTo>
                    <a:pt x="13829" y="0"/>
                    <a:pt x="14125" y="297"/>
                    <a:pt x="14125" y="663"/>
                  </a:cubicBezTo>
                  <a:lnTo>
                    <a:pt x="14125" y="3313"/>
                  </a:lnTo>
                  <a:cubicBezTo>
                    <a:pt x="14125" y="3679"/>
                    <a:pt x="13829" y="3975"/>
                    <a:pt x="13463" y="3975"/>
                  </a:cubicBezTo>
                  <a:lnTo>
                    <a:pt x="663" y="3975"/>
                  </a:lnTo>
                  <a:cubicBezTo>
                    <a:pt x="297" y="3975"/>
                    <a:pt x="0" y="3679"/>
                    <a:pt x="0" y="3313"/>
                  </a:cubicBezTo>
                  <a:lnTo>
                    <a:pt x="0" y="663"/>
                  </a:lnTo>
                  <a:close/>
                </a:path>
              </a:pathLst>
            </a:cu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D8368B6-A960-E6AB-F289-6142AD053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" y="2609"/>
              <a:ext cx="177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Incidence and prevalence cohort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67F0B63-E78F-DC67-AC39-BBF05291B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7" y="2757"/>
              <a:ext cx="24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N=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1194A07-3481-DCBE-84FC-AB3B41452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7" y="2757"/>
              <a:ext cx="52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1,078,48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B11FB2C-2E18-F37F-E503-C71688C46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6" y="2757"/>
              <a:ext cx="13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E6705F5-E8F7-B62B-0497-EBFF25CEB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906"/>
              <a:ext cx="2850" cy="38"/>
            </a:xfrm>
            <a:prstGeom prst="rect">
              <a:avLst/>
            </a:pr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EE33666-2701-9BBC-AD18-B48DE2E48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944"/>
              <a:ext cx="2850" cy="32"/>
            </a:xfrm>
            <a:prstGeom prst="rect">
              <a:avLst/>
            </a:pr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ED6F9F2-F1D9-1B3C-027A-75A5FF001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976"/>
              <a:ext cx="2850" cy="44"/>
            </a:xfrm>
            <a:prstGeom prst="rect">
              <a:avLst/>
            </a:pr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29D6E69-2177-3497-687F-CDB9144A7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020"/>
              <a:ext cx="2850" cy="43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0D1126-0CF3-50F7-5705-74C0E9427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063"/>
              <a:ext cx="2850" cy="32"/>
            </a:xfrm>
            <a:prstGeom prst="rect">
              <a:avLst/>
            </a:pr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3CD9A39-0CF6-8CB7-3B14-43B11BBB19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095"/>
              <a:ext cx="2850" cy="49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BAEA1E0-C6C9-FD6B-3196-0DCA69AAD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144"/>
              <a:ext cx="2850" cy="50"/>
            </a:xfrm>
            <a:prstGeom prst="rect">
              <a:avLst/>
            </a:pr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6D3BAD1-CFC4-DF02-EA0F-25D16826C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194"/>
              <a:ext cx="2850" cy="51"/>
            </a:xfrm>
            <a:prstGeom prst="rect">
              <a:avLst/>
            </a:pr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CA46169-F0D8-F9F5-CA13-909E7C6C1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245"/>
              <a:ext cx="2850" cy="49"/>
            </a:xfrm>
            <a:prstGeom prst="rect">
              <a:avLst/>
            </a:pr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B534EFF-5D88-9905-954F-20C7A0925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294"/>
              <a:ext cx="2850" cy="14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EF1FFF9-4C3F-9D0B-9659-6261295C4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" y="1907"/>
              <a:ext cx="2848" cy="400"/>
            </a:xfrm>
            <a:custGeom>
              <a:avLst/>
              <a:gdLst>
                <a:gd name="T0" fmla="*/ 0 w 13797"/>
                <a:gd name="T1" fmla="*/ 322 h 1934"/>
                <a:gd name="T2" fmla="*/ 322 w 13797"/>
                <a:gd name="T3" fmla="*/ 0 h 1934"/>
                <a:gd name="T4" fmla="*/ 13475 w 13797"/>
                <a:gd name="T5" fmla="*/ 0 h 1934"/>
                <a:gd name="T6" fmla="*/ 13797 w 13797"/>
                <a:gd name="T7" fmla="*/ 322 h 1934"/>
                <a:gd name="T8" fmla="*/ 13797 w 13797"/>
                <a:gd name="T9" fmla="*/ 1612 h 1934"/>
                <a:gd name="T10" fmla="*/ 13475 w 13797"/>
                <a:gd name="T11" fmla="*/ 1934 h 1934"/>
                <a:gd name="T12" fmla="*/ 322 w 13797"/>
                <a:gd name="T13" fmla="*/ 1934 h 1934"/>
                <a:gd name="T14" fmla="*/ 0 w 13797"/>
                <a:gd name="T15" fmla="*/ 1612 h 1934"/>
                <a:gd name="T16" fmla="*/ 0 w 13797"/>
                <a:gd name="T17" fmla="*/ 322 h 1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97" h="1934">
                  <a:moveTo>
                    <a:pt x="0" y="322"/>
                  </a:moveTo>
                  <a:cubicBezTo>
                    <a:pt x="0" y="144"/>
                    <a:pt x="144" y="0"/>
                    <a:pt x="322" y="0"/>
                  </a:cubicBezTo>
                  <a:lnTo>
                    <a:pt x="13475" y="0"/>
                  </a:lnTo>
                  <a:cubicBezTo>
                    <a:pt x="13653" y="0"/>
                    <a:pt x="13797" y="144"/>
                    <a:pt x="13797" y="322"/>
                  </a:cubicBezTo>
                  <a:lnTo>
                    <a:pt x="13797" y="1612"/>
                  </a:lnTo>
                  <a:cubicBezTo>
                    <a:pt x="13797" y="1790"/>
                    <a:pt x="13653" y="1934"/>
                    <a:pt x="13475" y="1934"/>
                  </a:cubicBezTo>
                  <a:lnTo>
                    <a:pt x="322" y="1934"/>
                  </a:lnTo>
                  <a:cubicBezTo>
                    <a:pt x="144" y="1934"/>
                    <a:pt x="0" y="1790"/>
                    <a:pt x="0" y="1612"/>
                  </a:cubicBezTo>
                  <a:lnTo>
                    <a:pt x="0" y="322"/>
                  </a:lnTo>
                  <a:close/>
                </a:path>
              </a:pathLst>
            </a:cu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3F2BB98-7847-F16C-2273-5CFBEE32E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5" y="1958"/>
              <a:ext cx="1009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Individuals aged 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0F1EA07-37B2-3FA3-E7DB-F65CCA687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0" y="1958"/>
              <a:ext cx="107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324AD79-7E88-7016-23B0-554F67F2E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8" y="1958"/>
              <a:ext cx="226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18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9AE8847-C12C-EFE3-1EC3-E36173DC7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1" y="1958"/>
              <a:ext cx="65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01.01.2004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EE467A0-4464-AC32-538C-B6C762BCC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6" y="1958"/>
              <a:ext cx="107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08F2D2A-1D8C-F395-4D4A-E6F9D5FE9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4" y="1958"/>
              <a:ext cx="65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10.10.2020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849C40B-4306-476F-97D4-1F0A8558BF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3" y="2105"/>
              <a:ext cx="168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Minimum of 6 months GP data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CCAEFE8-5927-D235-062B-21B0DE278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" y="455"/>
              <a:ext cx="4309" cy="1353"/>
            </a:xfrm>
            <a:custGeom>
              <a:avLst/>
              <a:gdLst>
                <a:gd name="T0" fmla="*/ 0 w 20876"/>
                <a:gd name="T1" fmla="*/ 1092 h 6553"/>
                <a:gd name="T2" fmla="*/ 1092 w 20876"/>
                <a:gd name="T3" fmla="*/ 0 h 6553"/>
                <a:gd name="T4" fmla="*/ 19784 w 20876"/>
                <a:gd name="T5" fmla="*/ 0 h 6553"/>
                <a:gd name="T6" fmla="*/ 20876 w 20876"/>
                <a:gd name="T7" fmla="*/ 1092 h 6553"/>
                <a:gd name="T8" fmla="*/ 20876 w 20876"/>
                <a:gd name="T9" fmla="*/ 5461 h 6553"/>
                <a:gd name="T10" fmla="*/ 19784 w 20876"/>
                <a:gd name="T11" fmla="*/ 6553 h 6553"/>
                <a:gd name="T12" fmla="*/ 1092 w 20876"/>
                <a:gd name="T13" fmla="*/ 6553 h 6553"/>
                <a:gd name="T14" fmla="*/ 0 w 20876"/>
                <a:gd name="T15" fmla="*/ 5461 h 6553"/>
                <a:gd name="T16" fmla="*/ 0 w 20876"/>
                <a:gd name="T17" fmla="*/ 1092 h 6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876" h="6553">
                  <a:moveTo>
                    <a:pt x="0" y="1092"/>
                  </a:moveTo>
                  <a:cubicBezTo>
                    <a:pt x="0" y="489"/>
                    <a:pt x="489" y="0"/>
                    <a:pt x="1092" y="0"/>
                  </a:cubicBezTo>
                  <a:lnTo>
                    <a:pt x="19784" y="0"/>
                  </a:lnTo>
                  <a:cubicBezTo>
                    <a:pt x="20387" y="0"/>
                    <a:pt x="20876" y="489"/>
                    <a:pt x="20876" y="1092"/>
                  </a:cubicBezTo>
                  <a:lnTo>
                    <a:pt x="20876" y="5461"/>
                  </a:lnTo>
                  <a:cubicBezTo>
                    <a:pt x="20876" y="6064"/>
                    <a:pt x="20387" y="6553"/>
                    <a:pt x="19784" y="6553"/>
                  </a:cubicBezTo>
                  <a:lnTo>
                    <a:pt x="1092" y="6553"/>
                  </a:lnTo>
                  <a:cubicBezTo>
                    <a:pt x="489" y="6553"/>
                    <a:pt x="0" y="6064"/>
                    <a:pt x="0" y="5461"/>
                  </a:cubicBezTo>
                  <a:lnTo>
                    <a:pt x="0" y="1092"/>
                  </a:lnTo>
                  <a:close/>
                </a:path>
              </a:pathLst>
            </a:custGeom>
            <a:noFill/>
            <a:ln w="301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7EE27D2-52DD-6BE3-2318-18002A59E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8" y="462"/>
              <a:ext cx="857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SAIL Databases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CBC5724-BCE6-617D-1A7A-182820FC0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" y="630"/>
              <a:ext cx="1145" cy="1079"/>
            </a:xfrm>
            <a:custGeom>
              <a:avLst/>
              <a:gdLst>
                <a:gd name="T0" fmla="*/ 0 w 5548"/>
                <a:gd name="T1" fmla="*/ 871 h 5227"/>
                <a:gd name="T2" fmla="*/ 871 w 5548"/>
                <a:gd name="T3" fmla="*/ 0 h 5227"/>
                <a:gd name="T4" fmla="*/ 4677 w 5548"/>
                <a:gd name="T5" fmla="*/ 0 h 5227"/>
                <a:gd name="T6" fmla="*/ 5548 w 5548"/>
                <a:gd name="T7" fmla="*/ 871 h 5227"/>
                <a:gd name="T8" fmla="*/ 5548 w 5548"/>
                <a:gd name="T9" fmla="*/ 4356 h 5227"/>
                <a:gd name="T10" fmla="*/ 4677 w 5548"/>
                <a:gd name="T11" fmla="*/ 5227 h 5227"/>
                <a:gd name="T12" fmla="*/ 871 w 5548"/>
                <a:gd name="T13" fmla="*/ 5227 h 5227"/>
                <a:gd name="T14" fmla="*/ 0 w 5548"/>
                <a:gd name="T15" fmla="*/ 4356 h 5227"/>
                <a:gd name="T16" fmla="*/ 0 w 5548"/>
                <a:gd name="T17" fmla="*/ 871 h 5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48" h="5227">
                  <a:moveTo>
                    <a:pt x="0" y="871"/>
                  </a:moveTo>
                  <a:cubicBezTo>
                    <a:pt x="0" y="390"/>
                    <a:pt x="390" y="0"/>
                    <a:pt x="871" y="0"/>
                  </a:cubicBezTo>
                  <a:lnTo>
                    <a:pt x="4677" y="0"/>
                  </a:lnTo>
                  <a:cubicBezTo>
                    <a:pt x="5158" y="0"/>
                    <a:pt x="5548" y="390"/>
                    <a:pt x="5548" y="871"/>
                  </a:cubicBezTo>
                  <a:lnTo>
                    <a:pt x="5548" y="4356"/>
                  </a:lnTo>
                  <a:cubicBezTo>
                    <a:pt x="5548" y="4837"/>
                    <a:pt x="5158" y="5227"/>
                    <a:pt x="4677" y="5227"/>
                  </a:cubicBezTo>
                  <a:lnTo>
                    <a:pt x="871" y="5227"/>
                  </a:lnTo>
                  <a:cubicBezTo>
                    <a:pt x="390" y="5227"/>
                    <a:pt x="0" y="4837"/>
                    <a:pt x="0" y="4356"/>
                  </a:cubicBezTo>
                  <a:lnTo>
                    <a:pt x="0" y="871"/>
                  </a:lnTo>
                  <a:close/>
                </a:path>
              </a:pathLst>
            </a:custGeom>
            <a:solidFill>
              <a:srgbClr val="A5A5A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E80B8A6-EDDD-8E5D-7A9C-D555883B2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" y="630"/>
              <a:ext cx="1145" cy="1079"/>
            </a:xfrm>
            <a:custGeom>
              <a:avLst/>
              <a:gdLst>
                <a:gd name="T0" fmla="*/ 0 w 5548"/>
                <a:gd name="T1" fmla="*/ 871 h 5227"/>
                <a:gd name="T2" fmla="*/ 871 w 5548"/>
                <a:gd name="T3" fmla="*/ 0 h 5227"/>
                <a:gd name="T4" fmla="*/ 4677 w 5548"/>
                <a:gd name="T5" fmla="*/ 0 h 5227"/>
                <a:gd name="T6" fmla="*/ 5548 w 5548"/>
                <a:gd name="T7" fmla="*/ 871 h 5227"/>
                <a:gd name="T8" fmla="*/ 5548 w 5548"/>
                <a:gd name="T9" fmla="*/ 4356 h 5227"/>
                <a:gd name="T10" fmla="*/ 4677 w 5548"/>
                <a:gd name="T11" fmla="*/ 5227 h 5227"/>
                <a:gd name="T12" fmla="*/ 871 w 5548"/>
                <a:gd name="T13" fmla="*/ 5227 h 5227"/>
                <a:gd name="T14" fmla="*/ 0 w 5548"/>
                <a:gd name="T15" fmla="*/ 4356 h 5227"/>
                <a:gd name="T16" fmla="*/ 0 w 5548"/>
                <a:gd name="T17" fmla="*/ 871 h 5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48" h="5227">
                  <a:moveTo>
                    <a:pt x="0" y="871"/>
                  </a:moveTo>
                  <a:cubicBezTo>
                    <a:pt x="0" y="390"/>
                    <a:pt x="390" y="0"/>
                    <a:pt x="871" y="0"/>
                  </a:cubicBezTo>
                  <a:lnTo>
                    <a:pt x="4677" y="0"/>
                  </a:lnTo>
                  <a:cubicBezTo>
                    <a:pt x="5158" y="0"/>
                    <a:pt x="5548" y="390"/>
                    <a:pt x="5548" y="871"/>
                  </a:cubicBezTo>
                  <a:lnTo>
                    <a:pt x="5548" y="4356"/>
                  </a:lnTo>
                  <a:cubicBezTo>
                    <a:pt x="5548" y="4837"/>
                    <a:pt x="5158" y="5227"/>
                    <a:pt x="4677" y="5227"/>
                  </a:cubicBezTo>
                  <a:lnTo>
                    <a:pt x="871" y="5227"/>
                  </a:lnTo>
                  <a:cubicBezTo>
                    <a:pt x="390" y="5227"/>
                    <a:pt x="0" y="4837"/>
                    <a:pt x="0" y="4356"/>
                  </a:cubicBezTo>
                  <a:lnTo>
                    <a:pt x="0" y="871"/>
                  </a:lnTo>
                  <a:close/>
                </a:path>
              </a:pathLst>
            </a:custGeom>
            <a:noFill/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FEC6E1D-63FA-BC45-249B-49BEB980D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4" y="723"/>
              <a:ext cx="32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WDS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78A7E03-1149-5AA8-065F-4BBDF2C36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0" y="870"/>
              <a:ext cx="63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Full Wales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18AE0BF-C840-F2E1-B3BC-0765E9C05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0" y="1020"/>
              <a:ext cx="573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coverage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5EE9ABC-C48E-DE67-986D-0090D756A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" y="1169"/>
              <a:ext cx="68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01.01.1990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9545D40-EA94-251F-D1FD-31A1C7A6D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0" y="1317"/>
              <a:ext cx="5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onwards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DBCA388-9692-53E3-4256-2C6C3BBB6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630"/>
              <a:ext cx="1347" cy="1079"/>
            </a:xfrm>
            <a:custGeom>
              <a:avLst/>
              <a:gdLst>
                <a:gd name="T0" fmla="*/ 0 w 6530"/>
                <a:gd name="T1" fmla="*/ 871 h 5227"/>
                <a:gd name="T2" fmla="*/ 871 w 6530"/>
                <a:gd name="T3" fmla="*/ 0 h 5227"/>
                <a:gd name="T4" fmla="*/ 5659 w 6530"/>
                <a:gd name="T5" fmla="*/ 0 h 5227"/>
                <a:gd name="T6" fmla="*/ 6530 w 6530"/>
                <a:gd name="T7" fmla="*/ 871 h 5227"/>
                <a:gd name="T8" fmla="*/ 6530 w 6530"/>
                <a:gd name="T9" fmla="*/ 4356 h 5227"/>
                <a:gd name="T10" fmla="*/ 5659 w 6530"/>
                <a:gd name="T11" fmla="*/ 5227 h 5227"/>
                <a:gd name="T12" fmla="*/ 871 w 6530"/>
                <a:gd name="T13" fmla="*/ 5227 h 5227"/>
                <a:gd name="T14" fmla="*/ 0 w 6530"/>
                <a:gd name="T15" fmla="*/ 4356 h 5227"/>
                <a:gd name="T16" fmla="*/ 0 w 6530"/>
                <a:gd name="T17" fmla="*/ 871 h 5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30" h="5227">
                  <a:moveTo>
                    <a:pt x="0" y="871"/>
                  </a:moveTo>
                  <a:cubicBezTo>
                    <a:pt x="0" y="390"/>
                    <a:pt x="390" y="0"/>
                    <a:pt x="871" y="0"/>
                  </a:cubicBezTo>
                  <a:lnTo>
                    <a:pt x="5659" y="0"/>
                  </a:lnTo>
                  <a:cubicBezTo>
                    <a:pt x="6140" y="0"/>
                    <a:pt x="6530" y="390"/>
                    <a:pt x="6530" y="871"/>
                  </a:cubicBezTo>
                  <a:lnTo>
                    <a:pt x="6530" y="4356"/>
                  </a:lnTo>
                  <a:cubicBezTo>
                    <a:pt x="6530" y="4837"/>
                    <a:pt x="6140" y="5227"/>
                    <a:pt x="5659" y="5227"/>
                  </a:cubicBezTo>
                  <a:lnTo>
                    <a:pt x="871" y="5227"/>
                  </a:lnTo>
                  <a:cubicBezTo>
                    <a:pt x="390" y="5227"/>
                    <a:pt x="0" y="4837"/>
                    <a:pt x="0" y="4356"/>
                  </a:cubicBezTo>
                  <a:lnTo>
                    <a:pt x="0" y="871"/>
                  </a:lnTo>
                  <a:close/>
                </a:path>
              </a:pathLst>
            </a:custGeom>
            <a:solidFill>
              <a:srgbClr val="A5A5A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5C75F88-D8CE-AC99-8079-B31F79FE6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630"/>
              <a:ext cx="1347" cy="1079"/>
            </a:xfrm>
            <a:custGeom>
              <a:avLst/>
              <a:gdLst>
                <a:gd name="T0" fmla="*/ 0 w 6530"/>
                <a:gd name="T1" fmla="*/ 871 h 5227"/>
                <a:gd name="T2" fmla="*/ 871 w 6530"/>
                <a:gd name="T3" fmla="*/ 0 h 5227"/>
                <a:gd name="T4" fmla="*/ 5659 w 6530"/>
                <a:gd name="T5" fmla="*/ 0 h 5227"/>
                <a:gd name="T6" fmla="*/ 6530 w 6530"/>
                <a:gd name="T7" fmla="*/ 871 h 5227"/>
                <a:gd name="T8" fmla="*/ 6530 w 6530"/>
                <a:gd name="T9" fmla="*/ 4356 h 5227"/>
                <a:gd name="T10" fmla="*/ 5659 w 6530"/>
                <a:gd name="T11" fmla="*/ 5227 h 5227"/>
                <a:gd name="T12" fmla="*/ 871 w 6530"/>
                <a:gd name="T13" fmla="*/ 5227 h 5227"/>
                <a:gd name="T14" fmla="*/ 0 w 6530"/>
                <a:gd name="T15" fmla="*/ 4356 h 5227"/>
                <a:gd name="T16" fmla="*/ 0 w 6530"/>
                <a:gd name="T17" fmla="*/ 871 h 5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30" h="5227">
                  <a:moveTo>
                    <a:pt x="0" y="871"/>
                  </a:moveTo>
                  <a:cubicBezTo>
                    <a:pt x="0" y="390"/>
                    <a:pt x="390" y="0"/>
                    <a:pt x="871" y="0"/>
                  </a:cubicBezTo>
                  <a:lnTo>
                    <a:pt x="5659" y="0"/>
                  </a:lnTo>
                  <a:cubicBezTo>
                    <a:pt x="6140" y="0"/>
                    <a:pt x="6530" y="390"/>
                    <a:pt x="6530" y="871"/>
                  </a:cubicBezTo>
                  <a:lnTo>
                    <a:pt x="6530" y="4356"/>
                  </a:lnTo>
                  <a:cubicBezTo>
                    <a:pt x="6530" y="4837"/>
                    <a:pt x="6140" y="5227"/>
                    <a:pt x="5659" y="5227"/>
                  </a:cubicBezTo>
                  <a:lnTo>
                    <a:pt x="871" y="5227"/>
                  </a:lnTo>
                  <a:cubicBezTo>
                    <a:pt x="390" y="5227"/>
                    <a:pt x="0" y="4837"/>
                    <a:pt x="0" y="4356"/>
                  </a:cubicBezTo>
                  <a:lnTo>
                    <a:pt x="0" y="871"/>
                  </a:lnTo>
                  <a:close/>
                </a:path>
              </a:pathLst>
            </a:custGeom>
            <a:noFill/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99E30F4-F081-63C0-2701-0240796415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3" y="946"/>
              <a:ext cx="39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PEDW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DC81254-9E0F-C028-3965-6AEC77947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1094"/>
              <a:ext cx="1139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Full Wales coverage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4C64FEB-EA42-B8E0-A3A3-54055F175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6" y="1243"/>
              <a:ext cx="68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01.04.1995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5E211C2-6D90-B983-7037-FE40B9DF2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" y="1243"/>
              <a:ext cx="52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onwards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86B7CE9B-D6FC-84E9-83D4-CDB6E69B3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7" y="630"/>
              <a:ext cx="1463" cy="1079"/>
            </a:xfrm>
            <a:custGeom>
              <a:avLst/>
              <a:gdLst>
                <a:gd name="T0" fmla="*/ 0 w 7086"/>
                <a:gd name="T1" fmla="*/ 871 h 5227"/>
                <a:gd name="T2" fmla="*/ 871 w 7086"/>
                <a:gd name="T3" fmla="*/ 0 h 5227"/>
                <a:gd name="T4" fmla="*/ 6215 w 7086"/>
                <a:gd name="T5" fmla="*/ 0 h 5227"/>
                <a:gd name="T6" fmla="*/ 7086 w 7086"/>
                <a:gd name="T7" fmla="*/ 871 h 5227"/>
                <a:gd name="T8" fmla="*/ 7086 w 7086"/>
                <a:gd name="T9" fmla="*/ 4356 h 5227"/>
                <a:gd name="T10" fmla="*/ 6215 w 7086"/>
                <a:gd name="T11" fmla="*/ 5227 h 5227"/>
                <a:gd name="T12" fmla="*/ 871 w 7086"/>
                <a:gd name="T13" fmla="*/ 5227 h 5227"/>
                <a:gd name="T14" fmla="*/ 0 w 7086"/>
                <a:gd name="T15" fmla="*/ 4356 h 5227"/>
                <a:gd name="T16" fmla="*/ 0 w 7086"/>
                <a:gd name="T17" fmla="*/ 871 h 5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86" h="5227">
                  <a:moveTo>
                    <a:pt x="0" y="871"/>
                  </a:moveTo>
                  <a:cubicBezTo>
                    <a:pt x="0" y="390"/>
                    <a:pt x="390" y="0"/>
                    <a:pt x="871" y="0"/>
                  </a:cubicBezTo>
                  <a:lnTo>
                    <a:pt x="6215" y="0"/>
                  </a:lnTo>
                  <a:cubicBezTo>
                    <a:pt x="6696" y="0"/>
                    <a:pt x="7086" y="390"/>
                    <a:pt x="7086" y="871"/>
                  </a:cubicBezTo>
                  <a:lnTo>
                    <a:pt x="7086" y="4356"/>
                  </a:lnTo>
                  <a:cubicBezTo>
                    <a:pt x="7086" y="4837"/>
                    <a:pt x="6696" y="5227"/>
                    <a:pt x="6215" y="5227"/>
                  </a:cubicBezTo>
                  <a:lnTo>
                    <a:pt x="871" y="5227"/>
                  </a:lnTo>
                  <a:cubicBezTo>
                    <a:pt x="390" y="5227"/>
                    <a:pt x="0" y="4837"/>
                    <a:pt x="0" y="4356"/>
                  </a:cubicBezTo>
                  <a:lnTo>
                    <a:pt x="0" y="871"/>
                  </a:lnTo>
                  <a:close/>
                </a:path>
              </a:pathLst>
            </a:custGeom>
            <a:solidFill>
              <a:srgbClr val="A5A5A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78E3673-5F15-969C-8E4A-0BD82BB58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7" y="630"/>
              <a:ext cx="1463" cy="1079"/>
            </a:xfrm>
            <a:custGeom>
              <a:avLst/>
              <a:gdLst>
                <a:gd name="T0" fmla="*/ 0 w 7086"/>
                <a:gd name="T1" fmla="*/ 871 h 5227"/>
                <a:gd name="T2" fmla="*/ 871 w 7086"/>
                <a:gd name="T3" fmla="*/ 0 h 5227"/>
                <a:gd name="T4" fmla="*/ 6215 w 7086"/>
                <a:gd name="T5" fmla="*/ 0 h 5227"/>
                <a:gd name="T6" fmla="*/ 7086 w 7086"/>
                <a:gd name="T7" fmla="*/ 871 h 5227"/>
                <a:gd name="T8" fmla="*/ 7086 w 7086"/>
                <a:gd name="T9" fmla="*/ 4356 h 5227"/>
                <a:gd name="T10" fmla="*/ 6215 w 7086"/>
                <a:gd name="T11" fmla="*/ 5227 h 5227"/>
                <a:gd name="T12" fmla="*/ 871 w 7086"/>
                <a:gd name="T13" fmla="*/ 5227 h 5227"/>
                <a:gd name="T14" fmla="*/ 0 w 7086"/>
                <a:gd name="T15" fmla="*/ 4356 h 5227"/>
                <a:gd name="T16" fmla="*/ 0 w 7086"/>
                <a:gd name="T17" fmla="*/ 871 h 5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86" h="5227">
                  <a:moveTo>
                    <a:pt x="0" y="871"/>
                  </a:moveTo>
                  <a:cubicBezTo>
                    <a:pt x="0" y="390"/>
                    <a:pt x="390" y="0"/>
                    <a:pt x="871" y="0"/>
                  </a:cubicBezTo>
                  <a:lnTo>
                    <a:pt x="6215" y="0"/>
                  </a:lnTo>
                  <a:cubicBezTo>
                    <a:pt x="6696" y="0"/>
                    <a:pt x="7086" y="390"/>
                    <a:pt x="7086" y="871"/>
                  </a:cubicBezTo>
                  <a:lnTo>
                    <a:pt x="7086" y="4356"/>
                  </a:lnTo>
                  <a:cubicBezTo>
                    <a:pt x="7086" y="4837"/>
                    <a:pt x="6696" y="5227"/>
                    <a:pt x="6215" y="5227"/>
                  </a:cubicBezTo>
                  <a:lnTo>
                    <a:pt x="871" y="5227"/>
                  </a:lnTo>
                  <a:cubicBezTo>
                    <a:pt x="390" y="5227"/>
                    <a:pt x="0" y="4837"/>
                    <a:pt x="0" y="4356"/>
                  </a:cubicBezTo>
                  <a:lnTo>
                    <a:pt x="0" y="871"/>
                  </a:lnTo>
                  <a:close/>
                </a:path>
              </a:pathLst>
            </a:custGeom>
            <a:noFill/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A7FD717-23A1-1AF8-8725-D0720434D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1" y="797"/>
              <a:ext cx="323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GPD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E709E72-C114-EEE7-6A83-4FD0CCB55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" y="946"/>
              <a:ext cx="13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C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24B04B5-57C3-85E5-7DB2-F29DCB318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6" y="946"/>
              <a:ext cx="74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overing 79%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7C98022-10DE-960E-7C7D-37F5C4315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3" y="946"/>
              <a:ext cx="20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of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B1A6E64-D70A-4322-02F6-8A3A6D034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8" y="1094"/>
              <a:ext cx="95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population from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B6F698B8-5B74-7C5C-2218-9A72FC699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8" y="1243"/>
              <a:ext cx="1086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01.01.2000 onward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C7AAD97-E746-24B4-C04B-E4FE9B2AE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43"/>
              <a:ext cx="117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023A69D-D363-0DB4-DC67-C8BD3B359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7" y="1390"/>
              <a:ext cx="151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CA7CDBF-E141-3EDD-4F78-E71EE482B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" y="1390"/>
              <a:ext cx="6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=4,731,068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1C98B27-ADDC-81A7-FC6F-4A630DC17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1905"/>
              <a:ext cx="3206" cy="133"/>
            </a:xfrm>
            <a:prstGeom prst="rect">
              <a:avLst/>
            </a:prstGeom>
            <a:solidFill>
              <a:srgbClr val="AFAF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F336FAB-A909-18C1-5D64-9A81A9143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038"/>
              <a:ext cx="3206" cy="111"/>
            </a:xfrm>
            <a:prstGeom prst="rect">
              <a:avLst/>
            </a:prstGeom>
            <a:solidFill>
              <a:srgbClr val="ADAD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3A8D14B-51CD-1274-BC7C-D52A9FCA9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149"/>
              <a:ext cx="3206" cy="155"/>
            </a:xfrm>
            <a:prstGeom prst="rect">
              <a:avLst/>
            </a:pr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6509074-04C2-BEEA-24B0-6E0CD87F0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304"/>
              <a:ext cx="3206" cy="156"/>
            </a:xfrm>
            <a:prstGeom prst="rect">
              <a:avLst/>
            </a:prstGeom>
            <a:solidFill>
              <a:srgbClr val="A9A9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3F69124-E251-688C-0682-C367F413B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60"/>
              <a:ext cx="3206" cy="110"/>
            </a:xfrm>
            <a:prstGeom prst="rect">
              <a:avLst/>
            </a:prstGeom>
            <a:solidFill>
              <a:srgbClr val="A7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041DE30-1948-AA14-7442-C6E604E29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570"/>
              <a:ext cx="3206" cy="111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84BB066-A753-D523-2D87-10FB11E1F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681"/>
              <a:ext cx="3206" cy="66"/>
            </a:xfrm>
            <a:prstGeom prst="rect">
              <a:avLst/>
            </a:pr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9A764EF-9A05-99A9-E91A-C99FA8F30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747"/>
              <a:ext cx="3206" cy="66"/>
            </a:xfrm>
            <a:prstGeom prst="rect">
              <a:avLst/>
            </a:pr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32C69F6-C7F2-3E97-F729-F558DC3FF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813"/>
              <a:ext cx="3206" cy="89"/>
            </a:xfrm>
            <a:prstGeom prst="rect">
              <a:avLst/>
            </a:prstGeom>
            <a:solidFill>
              <a:srgbClr val="9F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5DA6E19-34F1-CEBF-DE27-2165F3A3F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902"/>
              <a:ext cx="3206" cy="81"/>
            </a:xfrm>
            <a:prstGeom prst="rect">
              <a:avLst/>
            </a:prstGeom>
            <a:solidFill>
              <a:srgbClr val="9D9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77B1C3A-32E2-3F67-5F83-789AAE1F1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983"/>
              <a:ext cx="3206" cy="60"/>
            </a:xfrm>
            <a:prstGeom prst="rect">
              <a:avLst/>
            </a:prstGeom>
            <a:solidFill>
              <a:srgbClr val="9B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0DD588E-BF79-BE1F-AD6A-9BD4DA869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043"/>
              <a:ext cx="3206" cy="81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075A5D3-73A3-D78D-1B88-1A45A9976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124"/>
              <a:ext cx="3206" cy="66"/>
            </a:xfrm>
            <a:prstGeom prst="rect">
              <a:avLst/>
            </a:prstGeom>
            <a:solidFill>
              <a:srgbClr val="97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90724D6-7B7B-CD93-F910-75CCC7978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190"/>
              <a:ext cx="3206" cy="66"/>
            </a:xfrm>
            <a:prstGeom prst="rect">
              <a:avLst/>
            </a:prstGeom>
            <a:solidFill>
              <a:srgbClr val="959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27FB4A7-33FF-4CD7-DDAB-A955706CE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3256"/>
              <a:ext cx="3206" cy="67"/>
            </a:xfrm>
            <a:prstGeom prst="rect">
              <a:avLst/>
            </a:pr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DD12244-B6E6-38B2-D647-4739B61E8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1906"/>
              <a:ext cx="3204" cy="1416"/>
            </a:xfrm>
            <a:custGeom>
              <a:avLst/>
              <a:gdLst>
                <a:gd name="T0" fmla="*/ 0 w 15523"/>
                <a:gd name="T1" fmla="*/ 1143 h 6859"/>
                <a:gd name="T2" fmla="*/ 1143 w 15523"/>
                <a:gd name="T3" fmla="*/ 0 h 6859"/>
                <a:gd name="T4" fmla="*/ 14380 w 15523"/>
                <a:gd name="T5" fmla="*/ 0 h 6859"/>
                <a:gd name="T6" fmla="*/ 15523 w 15523"/>
                <a:gd name="T7" fmla="*/ 1143 h 6859"/>
                <a:gd name="T8" fmla="*/ 15523 w 15523"/>
                <a:gd name="T9" fmla="*/ 5716 h 6859"/>
                <a:gd name="T10" fmla="*/ 14380 w 15523"/>
                <a:gd name="T11" fmla="*/ 6859 h 6859"/>
                <a:gd name="T12" fmla="*/ 1143 w 15523"/>
                <a:gd name="T13" fmla="*/ 6859 h 6859"/>
                <a:gd name="T14" fmla="*/ 0 w 15523"/>
                <a:gd name="T15" fmla="*/ 5716 h 6859"/>
                <a:gd name="T16" fmla="*/ 0 w 15523"/>
                <a:gd name="T17" fmla="*/ 1143 h 6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523" h="6859">
                  <a:moveTo>
                    <a:pt x="0" y="1143"/>
                  </a:moveTo>
                  <a:cubicBezTo>
                    <a:pt x="0" y="512"/>
                    <a:pt x="512" y="0"/>
                    <a:pt x="1143" y="0"/>
                  </a:cubicBezTo>
                  <a:lnTo>
                    <a:pt x="14380" y="0"/>
                  </a:lnTo>
                  <a:cubicBezTo>
                    <a:pt x="15011" y="0"/>
                    <a:pt x="15523" y="512"/>
                    <a:pt x="15523" y="1143"/>
                  </a:cubicBezTo>
                  <a:lnTo>
                    <a:pt x="15523" y="5716"/>
                  </a:lnTo>
                  <a:cubicBezTo>
                    <a:pt x="15523" y="6348"/>
                    <a:pt x="15011" y="6859"/>
                    <a:pt x="14380" y="6859"/>
                  </a:cubicBezTo>
                  <a:lnTo>
                    <a:pt x="1143" y="6859"/>
                  </a:lnTo>
                  <a:cubicBezTo>
                    <a:pt x="512" y="6859"/>
                    <a:pt x="0" y="6348"/>
                    <a:pt x="0" y="5716"/>
                  </a:cubicBezTo>
                  <a:lnTo>
                    <a:pt x="0" y="1143"/>
                  </a:lnTo>
                  <a:close/>
                </a:path>
              </a:pathLst>
            </a:cu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2C46674-26D1-9D64-ACD0-72521EF60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9" y="1945"/>
              <a:ext cx="97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Validation cohort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4CB52366-ADC3-BD16-C7C6-A80C67963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7" y="2093"/>
              <a:ext cx="1699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Datasets linked at person level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E115049-589A-DB56-2269-07FEA9DCE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5" y="2242"/>
              <a:ext cx="240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Linked GP data available during study period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3AF6743-A469-5038-7B9B-AB101DE55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2391"/>
              <a:ext cx="293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Minimum of 6 months data available including data of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4E79C92-7687-71D1-48EE-03FA17A64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539"/>
              <a:ext cx="1571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assessment in CVCM dataset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B96ED81-B881-078E-8B0D-3D657EE61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" y="2688"/>
              <a:ext cx="21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N=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403ABAC1-4EDF-401E-5C66-BBE92E479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0" y="2688"/>
              <a:ext cx="36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2,205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80FE836-13D6-6F18-7E2B-588DA78DF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4" y="2828"/>
              <a:ext cx="149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dirty="0">
                  <a:solidFill>
                    <a:srgbClr val="FFFFFF"/>
                  </a:solidFill>
                  <a:latin typeface="Calibri" panose="020F0502020204030204" pitchFamily="34" charset="0"/>
                </a:rPr>
                <a:t>Maltreatment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confirmed n=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829FEB6-8669-F64F-D795-FE1C8679A4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" y="2835"/>
              <a:ext cx="198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55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67CA5BEE-71E7-9CBB-5829-8A46A0CD2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" y="2835"/>
              <a:ext cx="13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F8628CF-151F-288E-9D61-9237D22E1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" y="2985"/>
              <a:ext cx="170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dirty="0">
                  <a:solidFill>
                    <a:srgbClr val="FFFFFF"/>
                  </a:solidFill>
                  <a:latin typeface="Calibri" panose="020F0502020204030204" pitchFamily="34" charset="0"/>
                </a:rPr>
                <a:t>Maltreatment</a:t>
              </a:r>
              <a:r>
                <a: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not confirmed n= 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63349E3-A171-6DCB-CCE3-8944A7DD4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7" y="2985"/>
              <a:ext cx="26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165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45063F4-BFE3-2841-9A91-F46C1B4B3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985"/>
              <a:ext cx="13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F73A8A3-705B-D930-12B0-43A7214DDD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2" y="1799"/>
              <a:ext cx="41" cy="155"/>
            </a:xfrm>
            <a:custGeom>
              <a:avLst/>
              <a:gdLst>
                <a:gd name="T0" fmla="*/ 22 w 41"/>
                <a:gd name="T1" fmla="*/ 0 h 155"/>
                <a:gd name="T2" fmla="*/ 26 w 41"/>
                <a:gd name="T3" fmla="*/ 121 h 155"/>
                <a:gd name="T4" fmla="*/ 16 w 41"/>
                <a:gd name="T5" fmla="*/ 121 h 155"/>
                <a:gd name="T6" fmla="*/ 12 w 41"/>
                <a:gd name="T7" fmla="*/ 0 h 155"/>
                <a:gd name="T8" fmla="*/ 22 w 41"/>
                <a:gd name="T9" fmla="*/ 0 h 155"/>
                <a:gd name="T10" fmla="*/ 41 w 41"/>
                <a:gd name="T11" fmla="*/ 113 h 155"/>
                <a:gd name="T12" fmla="*/ 22 w 41"/>
                <a:gd name="T13" fmla="*/ 155 h 155"/>
                <a:gd name="T14" fmla="*/ 0 w 41"/>
                <a:gd name="T15" fmla="*/ 114 h 155"/>
                <a:gd name="T16" fmla="*/ 41 w 41"/>
                <a:gd name="T17" fmla="*/ 11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55">
                  <a:moveTo>
                    <a:pt x="22" y="0"/>
                  </a:moveTo>
                  <a:lnTo>
                    <a:pt x="26" y="121"/>
                  </a:lnTo>
                  <a:lnTo>
                    <a:pt x="16" y="121"/>
                  </a:lnTo>
                  <a:lnTo>
                    <a:pt x="12" y="0"/>
                  </a:lnTo>
                  <a:lnTo>
                    <a:pt x="22" y="0"/>
                  </a:lnTo>
                  <a:close/>
                  <a:moveTo>
                    <a:pt x="41" y="113"/>
                  </a:moveTo>
                  <a:lnTo>
                    <a:pt x="22" y="155"/>
                  </a:lnTo>
                  <a:lnTo>
                    <a:pt x="0" y="114"/>
                  </a:lnTo>
                  <a:lnTo>
                    <a:pt x="41" y="11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9C0B95B-AF96-CA10-009A-5B3AD6F1CB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8" y="1773"/>
              <a:ext cx="42" cy="156"/>
            </a:xfrm>
            <a:custGeom>
              <a:avLst/>
              <a:gdLst>
                <a:gd name="T0" fmla="*/ 22 w 42"/>
                <a:gd name="T1" fmla="*/ 0 h 156"/>
                <a:gd name="T2" fmla="*/ 26 w 42"/>
                <a:gd name="T3" fmla="*/ 121 h 156"/>
                <a:gd name="T4" fmla="*/ 16 w 42"/>
                <a:gd name="T5" fmla="*/ 121 h 156"/>
                <a:gd name="T6" fmla="*/ 12 w 42"/>
                <a:gd name="T7" fmla="*/ 0 h 156"/>
                <a:gd name="T8" fmla="*/ 22 w 42"/>
                <a:gd name="T9" fmla="*/ 0 h 156"/>
                <a:gd name="T10" fmla="*/ 42 w 42"/>
                <a:gd name="T11" fmla="*/ 114 h 156"/>
                <a:gd name="T12" fmla="*/ 22 w 42"/>
                <a:gd name="T13" fmla="*/ 156 h 156"/>
                <a:gd name="T14" fmla="*/ 0 w 42"/>
                <a:gd name="T15" fmla="*/ 115 h 156"/>
                <a:gd name="T16" fmla="*/ 42 w 42"/>
                <a:gd name="T17" fmla="*/ 11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56">
                  <a:moveTo>
                    <a:pt x="22" y="0"/>
                  </a:moveTo>
                  <a:lnTo>
                    <a:pt x="26" y="121"/>
                  </a:lnTo>
                  <a:lnTo>
                    <a:pt x="16" y="121"/>
                  </a:lnTo>
                  <a:lnTo>
                    <a:pt x="12" y="0"/>
                  </a:lnTo>
                  <a:lnTo>
                    <a:pt x="22" y="0"/>
                  </a:lnTo>
                  <a:close/>
                  <a:moveTo>
                    <a:pt x="42" y="114"/>
                  </a:moveTo>
                  <a:lnTo>
                    <a:pt x="22" y="156"/>
                  </a:lnTo>
                  <a:lnTo>
                    <a:pt x="0" y="115"/>
                  </a:lnTo>
                  <a:lnTo>
                    <a:pt x="42" y="11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6C78DCB0-3D29-DEA7-B7FE-C8BA68FD54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1" y="2362"/>
              <a:ext cx="42" cy="155"/>
            </a:xfrm>
            <a:custGeom>
              <a:avLst/>
              <a:gdLst>
                <a:gd name="T0" fmla="*/ 23 w 42"/>
                <a:gd name="T1" fmla="*/ 0 h 155"/>
                <a:gd name="T2" fmla="*/ 26 w 42"/>
                <a:gd name="T3" fmla="*/ 121 h 155"/>
                <a:gd name="T4" fmla="*/ 16 w 42"/>
                <a:gd name="T5" fmla="*/ 121 h 155"/>
                <a:gd name="T6" fmla="*/ 12 w 42"/>
                <a:gd name="T7" fmla="*/ 0 h 155"/>
                <a:gd name="T8" fmla="*/ 23 w 42"/>
                <a:gd name="T9" fmla="*/ 0 h 155"/>
                <a:gd name="T10" fmla="*/ 42 w 42"/>
                <a:gd name="T11" fmla="*/ 113 h 155"/>
                <a:gd name="T12" fmla="*/ 23 w 42"/>
                <a:gd name="T13" fmla="*/ 155 h 155"/>
                <a:gd name="T14" fmla="*/ 0 w 42"/>
                <a:gd name="T15" fmla="*/ 115 h 155"/>
                <a:gd name="T16" fmla="*/ 42 w 42"/>
                <a:gd name="T17" fmla="*/ 11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55">
                  <a:moveTo>
                    <a:pt x="23" y="0"/>
                  </a:moveTo>
                  <a:lnTo>
                    <a:pt x="26" y="121"/>
                  </a:lnTo>
                  <a:lnTo>
                    <a:pt x="16" y="121"/>
                  </a:lnTo>
                  <a:lnTo>
                    <a:pt x="12" y="0"/>
                  </a:lnTo>
                  <a:lnTo>
                    <a:pt x="23" y="0"/>
                  </a:lnTo>
                  <a:close/>
                  <a:moveTo>
                    <a:pt x="42" y="113"/>
                  </a:moveTo>
                  <a:lnTo>
                    <a:pt x="23" y="155"/>
                  </a:lnTo>
                  <a:lnTo>
                    <a:pt x="0" y="115"/>
                  </a:lnTo>
                  <a:lnTo>
                    <a:pt x="42" y="113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6AFD7C3-8CC6-3AD7-A0FC-A5BC330B3B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0" y="1752"/>
              <a:ext cx="41" cy="156"/>
            </a:xfrm>
            <a:custGeom>
              <a:avLst/>
              <a:gdLst>
                <a:gd name="T0" fmla="*/ 22 w 41"/>
                <a:gd name="T1" fmla="*/ 0 h 156"/>
                <a:gd name="T2" fmla="*/ 26 w 41"/>
                <a:gd name="T3" fmla="*/ 121 h 156"/>
                <a:gd name="T4" fmla="*/ 16 w 41"/>
                <a:gd name="T5" fmla="*/ 122 h 156"/>
                <a:gd name="T6" fmla="*/ 12 w 41"/>
                <a:gd name="T7" fmla="*/ 1 h 156"/>
                <a:gd name="T8" fmla="*/ 22 w 41"/>
                <a:gd name="T9" fmla="*/ 0 h 156"/>
                <a:gd name="T10" fmla="*/ 41 w 41"/>
                <a:gd name="T11" fmla="*/ 114 h 156"/>
                <a:gd name="T12" fmla="*/ 22 w 41"/>
                <a:gd name="T13" fmla="*/ 156 h 156"/>
                <a:gd name="T14" fmla="*/ 0 w 41"/>
                <a:gd name="T15" fmla="*/ 115 h 156"/>
                <a:gd name="T16" fmla="*/ 41 w 41"/>
                <a:gd name="T17" fmla="*/ 11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56">
                  <a:moveTo>
                    <a:pt x="22" y="0"/>
                  </a:moveTo>
                  <a:lnTo>
                    <a:pt x="26" y="121"/>
                  </a:lnTo>
                  <a:lnTo>
                    <a:pt x="16" y="122"/>
                  </a:lnTo>
                  <a:lnTo>
                    <a:pt x="12" y="1"/>
                  </a:lnTo>
                  <a:lnTo>
                    <a:pt x="22" y="0"/>
                  </a:lnTo>
                  <a:close/>
                  <a:moveTo>
                    <a:pt x="41" y="114"/>
                  </a:moveTo>
                  <a:lnTo>
                    <a:pt x="22" y="156"/>
                  </a:lnTo>
                  <a:lnTo>
                    <a:pt x="0" y="115"/>
                  </a:lnTo>
                  <a:lnTo>
                    <a:pt x="41" y="114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A5D6F64-3495-675D-8DA4-E006781BF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455"/>
              <a:ext cx="2140" cy="1353"/>
            </a:xfrm>
            <a:custGeom>
              <a:avLst/>
              <a:gdLst>
                <a:gd name="T0" fmla="*/ 0 w 20729"/>
                <a:gd name="T1" fmla="*/ 2185 h 13107"/>
                <a:gd name="T2" fmla="*/ 2185 w 20729"/>
                <a:gd name="T3" fmla="*/ 0 h 13107"/>
                <a:gd name="T4" fmla="*/ 18545 w 20729"/>
                <a:gd name="T5" fmla="*/ 0 h 13107"/>
                <a:gd name="T6" fmla="*/ 20729 w 20729"/>
                <a:gd name="T7" fmla="*/ 2185 h 13107"/>
                <a:gd name="T8" fmla="*/ 20729 w 20729"/>
                <a:gd name="T9" fmla="*/ 10923 h 13107"/>
                <a:gd name="T10" fmla="*/ 18545 w 20729"/>
                <a:gd name="T11" fmla="*/ 13107 h 13107"/>
                <a:gd name="T12" fmla="*/ 2185 w 20729"/>
                <a:gd name="T13" fmla="*/ 13107 h 13107"/>
                <a:gd name="T14" fmla="*/ 0 w 20729"/>
                <a:gd name="T15" fmla="*/ 10923 h 13107"/>
                <a:gd name="T16" fmla="*/ 0 w 20729"/>
                <a:gd name="T17" fmla="*/ 2185 h 13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729" h="13107">
                  <a:moveTo>
                    <a:pt x="0" y="2185"/>
                  </a:moveTo>
                  <a:cubicBezTo>
                    <a:pt x="0" y="978"/>
                    <a:pt x="978" y="0"/>
                    <a:pt x="2185" y="0"/>
                  </a:cubicBezTo>
                  <a:lnTo>
                    <a:pt x="18545" y="0"/>
                  </a:lnTo>
                  <a:cubicBezTo>
                    <a:pt x="19751" y="0"/>
                    <a:pt x="20729" y="978"/>
                    <a:pt x="20729" y="2185"/>
                  </a:cubicBezTo>
                  <a:lnTo>
                    <a:pt x="20729" y="10923"/>
                  </a:lnTo>
                  <a:cubicBezTo>
                    <a:pt x="20729" y="12129"/>
                    <a:pt x="19751" y="13107"/>
                    <a:pt x="18545" y="13107"/>
                  </a:cubicBezTo>
                  <a:lnTo>
                    <a:pt x="2185" y="13107"/>
                  </a:lnTo>
                  <a:cubicBezTo>
                    <a:pt x="978" y="13107"/>
                    <a:pt x="0" y="12129"/>
                    <a:pt x="0" y="10923"/>
                  </a:cubicBezTo>
                  <a:lnTo>
                    <a:pt x="0" y="2185"/>
                  </a:lnTo>
                  <a:close/>
                </a:path>
              </a:pathLst>
            </a:custGeom>
            <a:solidFill>
              <a:srgbClr val="AFABA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5FA629F8-ED62-9AFF-B202-2AE9CC85C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455"/>
              <a:ext cx="2140" cy="1353"/>
            </a:xfrm>
            <a:custGeom>
              <a:avLst/>
              <a:gdLst>
                <a:gd name="T0" fmla="*/ 0 w 20729"/>
                <a:gd name="T1" fmla="*/ 2185 h 13107"/>
                <a:gd name="T2" fmla="*/ 2185 w 20729"/>
                <a:gd name="T3" fmla="*/ 0 h 13107"/>
                <a:gd name="T4" fmla="*/ 18545 w 20729"/>
                <a:gd name="T5" fmla="*/ 0 h 13107"/>
                <a:gd name="T6" fmla="*/ 20729 w 20729"/>
                <a:gd name="T7" fmla="*/ 2185 h 13107"/>
                <a:gd name="T8" fmla="*/ 20729 w 20729"/>
                <a:gd name="T9" fmla="*/ 10923 h 13107"/>
                <a:gd name="T10" fmla="*/ 18545 w 20729"/>
                <a:gd name="T11" fmla="*/ 13107 h 13107"/>
                <a:gd name="T12" fmla="*/ 2185 w 20729"/>
                <a:gd name="T13" fmla="*/ 13107 h 13107"/>
                <a:gd name="T14" fmla="*/ 0 w 20729"/>
                <a:gd name="T15" fmla="*/ 10923 h 13107"/>
                <a:gd name="T16" fmla="*/ 0 w 20729"/>
                <a:gd name="T17" fmla="*/ 2185 h 13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729" h="13107">
                  <a:moveTo>
                    <a:pt x="0" y="2185"/>
                  </a:moveTo>
                  <a:cubicBezTo>
                    <a:pt x="0" y="978"/>
                    <a:pt x="978" y="0"/>
                    <a:pt x="2185" y="0"/>
                  </a:cubicBezTo>
                  <a:lnTo>
                    <a:pt x="18545" y="0"/>
                  </a:lnTo>
                  <a:cubicBezTo>
                    <a:pt x="19751" y="0"/>
                    <a:pt x="20729" y="978"/>
                    <a:pt x="20729" y="2185"/>
                  </a:cubicBezTo>
                  <a:lnTo>
                    <a:pt x="20729" y="10923"/>
                  </a:lnTo>
                  <a:cubicBezTo>
                    <a:pt x="20729" y="12129"/>
                    <a:pt x="19751" y="13107"/>
                    <a:pt x="18545" y="13107"/>
                  </a:cubicBezTo>
                  <a:lnTo>
                    <a:pt x="2185" y="13107"/>
                  </a:lnTo>
                  <a:cubicBezTo>
                    <a:pt x="978" y="13107"/>
                    <a:pt x="0" y="12129"/>
                    <a:pt x="0" y="10923"/>
                  </a:cubicBezTo>
                  <a:lnTo>
                    <a:pt x="0" y="2185"/>
                  </a:lnTo>
                  <a:close/>
                </a:path>
              </a:pathLst>
            </a:custGeom>
            <a:noFill/>
            <a:ln w="301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1CBC6194-7CFE-C43D-C777-9740FE193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" y="462"/>
              <a:ext cx="1271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CVCM external dataset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00300622-2563-88D3-9EAD-6C2440DC1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0" y="611"/>
              <a:ext cx="507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N=3,123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4BC0648-EF1E-DC65-4BEB-FF4B535B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789"/>
              <a:ext cx="988" cy="984"/>
            </a:xfrm>
            <a:custGeom>
              <a:avLst/>
              <a:gdLst>
                <a:gd name="T0" fmla="*/ 0 w 9572"/>
                <a:gd name="T1" fmla="*/ 1589 h 9532"/>
                <a:gd name="T2" fmla="*/ 1589 w 9572"/>
                <a:gd name="T3" fmla="*/ 0 h 9532"/>
                <a:gd name="T4" fmla="*/ 7983 w 9572"/>
                <a:gd name="T5" fmla="*/ 0 h 9532"/>
                <a:gd name="T6" fmla="*/ 9572 w 9572"/>
                <a:gd name="T7" fmla="*/ 1589 h 9532"/>
                <a:gd name="T8" fmla="*/ 9572 w 9572"/>
                <a:gd name="T9" fmla="*/ 7943 h 9532"/>
                <a:gd name="T10" fmla="*/ 7983 w 9572"/>
                <a:gd name="T11" fmla="*/ 9532 h 9532"/>
                <a:gd name="T12" fmla="*/ 1589 w 9572"/>
                <a:gd name="T13" fmla="*/ 9532 h 9532"/>
                <a:gd name="T14" fmla="*/ 0 w 9572"/>
                <a:gd name="T15" fmla="*/ 7943 h 9532"/>
                <a:gd name="T16" fmla="*/ 0 w 9572"/>
                <a:gd name="T17" fmla="*/ 1589 h 9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72" h="9532">
                  <a:moveTo>
                    <a:pt x="0" y="1589"/>
                  </a:moveTo>
                  <a:cubicBezTo>
                    <a:pt x="0" y="711"/>
                    <a:pt x="711" y="0"/>
                    <a:pt x="1589" y="0"/>
                  </a:cubicBezTo>
                  <a:lnTo>
                    <a:pt x="7983" y="0"/>
                  </a:lnTo>
                  <a:cubicBezTo>
                    <a:pt x="8861" y="0"/>
                    <a:pt x="9572" y="711"/>
                    <a:pt x="9572" y="1589"/>
                  </a:cubicBezTo>
                  <a:lnTo>
                    <a:pt x="9572" y="7943"/>
                  </a:lnTo>
                  <a:cubicBezTo>
                    <a:pt x="9572" y="8821"/>
                    <a:pt x="8861" y="9532"/>
                    <a:pt x="7983" y="9532"/>
                  </a:cubicBezTo>
                  <a:lnTo>
                    <a:pt x="1589" y="9532"/>
                  </a:lnTo>
                  <a:cubicBezTo>
                    <a:pt x="711" y="9532"/>
                    <a:pt x="0" y="8821"/>
                    <a:pt x="0" y="7943"/>
                  </a:cubicBezTo>
                  <a:lnTo>
                    <a:pt x="0" y="1589"/>
                  </a:lnTo>
                  <a:close/>
                </a:path>
              </a:pathLst>
            </a:custGeom>
            <a:solidFill>
              <a:srgbClr val="E7E6E6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211AFD2A-3981-817C-CCCC-E2D3BE84F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789"/>
              <a:ext cx="988" cy="984"/>
            </a:xfrm>
            <a:custGeom>
              <a:avLst/>
              <a:gdLst>
                <a:gd name="T0" fmla="*/ 0 w 9572"/>
                <a:gd name="T1" fmla="*/ 1589 h 9532"/>
                <a:gd name="T2" fmla="*/ 1589 w 9572"/>
                <a:gd name="T3" fmla="*/ 0 h 9532"/>
                <a:gd name="T4" fmla="*/ 7983 w 9572"/>
                <a:gd name="T5" fmla="*/ 0 h 9532"/>
                <a:gd name="T6" fmla="*/ 9572 w 9572"/>
                <a:gd name="T7" fmla="*/ 1589 h 9532"/>
                <a:gd name="T8" fmla="*/ 9572 w 9572"/>
                <a:gd name="T9" fmla="*/ 7943 h 9532"/>
                <a:gd name="T10" fmla="*/ 7983 w 9572"/>
                <a:gd name="T11" fmla="*/ 9532 h 9532"/>
                <a:gd name="T12" fmla="*/ 1589 w 9572"/>
                <a:gd name="T13" fmla="*/ 9532 h 9532"/>
                <a:gd name="T14" fmla="*/ 0 w 9572"/>
                <a:gd name="T15" fmla="*/ 7943 h 9532"/>
                <a:gd name="T16" fmla="*/ 0 w 9572"/>
                <a:gd name="T17" fmla="*/ 1589 h 9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72" h="9532">
                  <a:moveTo>
                    <a:pt x="0" y="1589"/>
                  </a:moveTo>
                  <a:cubicBezTo>
                    <a:pt x="0" y="711"/>
                    <a:pt x="711" y="0"/>
                    <a:pt x="1589" y="0"/>
                  </a:cubicBezTo>
                  <a:lnTo>
                    <a:pt x="7983" y="0"/>
                  </a:lnTo>
                  <a:cubicBezTo>
                    <a:pt x="8861" y="0"/>
                    <a:pt x="9572" y="711"/>
                    <a:pt x="9572" y="1589"/>
                  </a:cubicBezTo>
                  <a:lnTo>
                    <a:pt x="9572" y="7943"/>
                  </a:lnTo>
                  <a:cubicBezTo>
                    <a:pt x="9572" y="8821"/>
                    <a:pt x="8861" y="9532"/>
                    <a:pt x="7983" y="9532"/>
                  </a:cubicBezTo>
                  <a:lnTo>
                    <a:pt x="1589" y="9532"/>
                  </a:lnTo>
                  <a:cubicBezTo>
                    <a:pt x="711" y="9532"/>
                    <a:pt x="0" y="8821"/>
                    <a:pt x="0" y="7943"/>
                  </a:cubicBezTo>
                  <a:lnTo>
                    <a:pt x="0" y="1589"/>
                  </a:lnTo>
                  <a:close/>
                </a:path>
              </a:pathLst>
            </a:custGeom>
            <a:noFill/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6A8BC69-2FB1-A1B7-EDF5-22CDB115E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909"/>
              <a:ext cx="86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Aged under 18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0E643703-7C59-3A60-FF5F-2CC6DBAAE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1058"/>
              <a:ext cx="85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living in Wales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D7B1243-66E0-4C4F-D077-9CB81EF63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" y="1205"/>
              <a:ext cx="14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1ACF0B3B-A912-31FF-BD37-18E44798F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" y="1205"/>
              <a:ext cx="492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ssessed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CCBC9656-D51E-BCBA-F68E-C179A1CB5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1355"/>
              <a:ext cx="849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between 2004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38BD1C5-ADED-0F70-C4F7-DD36536CE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" y="1504"/>
              <a:ext cx="555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and 2018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BDFDBAD6-528E-9B43-5366-EF47AAD5B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" y="1504"/>
              <a:ext cx="13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.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D3C57C48-6B85-63B0-C384-C7C34B20B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" y="789"/>
              <a:ext cx="930" cy="984"/>
            </a:xfrm>
            <a:custGeom>
              <a:avLst/>
              <a:gdLst>
                <a:gd name="T0" fmla="*/ 0 w 9007"/>
                <a:gd name="T1" fmla="*/ 1501 h 9532"/>
                <a:gd name="T2" fmla="*/ 1502 w 9007"/>
                <a:gd name="T3" fmla="*/ 0 h 9532"/>
                <a:gd name="T4" fmla="*/ 7506 w 9007"/>
                <a:gd name="T5" fmla="*/ 0 h 9532"/>
                <a:gd name="T6" fmla="*/ 9007 w 9007"/>
                <a:gd name="T7" fmla="*/ 1501 h 9532"/>
                <a:gd name="T8" fmla="*/ 9007 w 9007"/>
                <a:gd name="T9" fmla="*/ 8031 h 9532"/>
                <a:gd name="T10" fmla="*/ 7506 w 9007"/>
                <a:gd name="T11" fmla="*/ 9532 h 9532"/>
                <a:gd name="T12" fmla="*/ 1502 w 9007"/>
                <a:gd name="T13" fmla="*/ 9532 h 9532"/>
                <a:gd name="T14" fmla="*/ 0 w 9007"/>
                <a:gd name="T15" fmla="*/ 8031 h 9532"/>
                <a:gd name="T16" fmla="*/ 0 w 9007"/>
                <a:gd name="T17" fmla="*/ 1501 h 9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07" h="9532">
                  <a:moveTo>
                    <a:pt x="0" y="1501"/>
                  </a:moveTo>
                  <a:cubicBezTo>
                    <a:pt x="0" y="672"/>
                    <a:pt x="673" y="0"/>
                    <a:pt x="1502" y="0"/>
                  </a:cubicBezTo>
                  <a:lnTo>
                    <a:pt x="7506" y="0"/>
                  </a:lnTo>
                  <a:cubicBezTo>
                    <a:pt x="8335" y="0"/>
                    <a:pt x="9007" y="672"/>
                    <a:pt x="9007" y="1501"/>
                  </a:cubicBezTo>
                  <a:lnTo>
                    <a:pt x="9007" y="8031"/>
                  </a:lnTo>
                  <a:cubicBezTo>
                    <a:pt x="9007" y="8860"/>
                    <a:pt x="8335" y="9532"/>
                    <a:pt x="7506" y="9532"/>
                  </a:cubicBezTo>
                  <a:lnTo>
                    <a:pt x="1502" y="9532"/>
                  </a:lnTo>
                  <a:cubicBezTo>
                    <a:pt x="673" y="9532"/>
                    <a:pt x="0" y="8860"/>
                    <a:pt x="0" y="8031"/>
                  </a:cubicBezTo>
                  <a:lnTo>
                    <a:pt x="0" y="1501"/>
                  </a:lnTo>
                  <a:close/>
                </a:path>
              </a:pathLst>
            </a:custGeom>
            <a:solidFill>
              <a:srgbClr val="E7E6E6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9BC3AEC4-6511-C241-54B9-7135149A3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" y="789"/>
              <a:ext cx="930" cy="984"/>
            </a:xfrm>
            <a:custGeom>
              <a:avLst/>
              <a:gdLst>
                <a:gd name="T0" fmla="*/ 0 w 9007"/>
                <a:gd name="T1" fmla="*/ 1501 h 9532"/>
                <a:gd name="T2" fmla="*/ 1502 w 9007"/>
                <a:gd name="T3" fmla="*/ 0 h 9532"/>
                <a:gd name="T4" fmla="*/ 7506 w 9007"/>
                <a:gd name="T5" fmla="*/ 0 h 9532"/>
                <a:gd name="T6" fmla="*/ 9007 w 9007"/>
                <a:gd name="T7" fmla="*/ 1501 h 9532"/>
                <a:gd name="T8" fmla="*/ 9007 w 9007"/>
                <a:gd name="T9" fmla="*/ 8031 h 9532"/>
                <a:gd name="T10" fmla="*/ 7506 w 9007"/>
                <a:gd name="T11" fmla="*/ 9532 h 9532"/>
                <a:gd name="T12" fmla="*/ 1502 w 9007"/>
                <a:gd name="T13" fmla="*/ 9532 h 9532"/>
                <a:gd name="T14" fmla="*/ 0 w 9007"/>
                <a:gd name="T15" fmla="*/ 8031 h 9532"/>
                <a:gd name="T16" fmla="*/ 0 w 9007"/>
                <a:gd name="T17" fmla="*/ 1501 h 9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07" h="9532">
                  <a:moveTo>
                    <a:pt x="0" y="1501"/>
                  </a:moveTo>
                  <a:cubicBezTo>
                    <a:pt x="0" y="672"/>
                    <a:pt x="673" y="0"/>
                    <a:pt x="1502" y="0"/>
                  </a:cubicBezTo>
                  <a:lnTo>
                    <a:pt x="7506" y="0"/>
                  </a:lnTo>
                  <a:cubicBezTo>
                    <a:pt x="8335" y="0"/>
                    <a:pt x="9007" y="672"/>
                    <a:pt x="9007" y="1501"/>
                  </a:cubicBezTo>
                  <a:lnTo>
                    <a:pt x="9007" y="8031"/>
                  </a:lnTo>
                  <a:cubicBezTo>
                    <a:pt x="9007" y="8860"/>
                    <a:pt x="8335" y="9532"/>
                    <a:pt x="7506" y="9532"/>
                  </a:cubicBezTo>
                  <a:lnTo>
                    <a:pt x="1502" y="9532"/>
                  </a:lnTo>
                  <a:cubicBezTo>
                    <a:pt x="673" y="9532"/>
                    <a:pt x="0" y="8860"/>
                    <a:pt x="0" y="8031"/>
                  </a:cubicBezTo>
                  <a:lnTo>
                    <a:pt x="0" y="1501"/>
                  </a:lnTo>
                  <a:close/>
                </a:path>
              </a:pathLst>
            </a:custGeom>
            <a:noFill/>
            <a:ln w="1746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45EF827C-BA28-15F7-E960-A06197389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1205"/>
              <a:ext cx="507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N=2,889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47E1BBEF-41D0-6943-CD1A-CB5600AFD6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1" y="1258"/>
              <a:ext cx="184" cy="47"/>
            </a:xfrm>
            <a:custGeom>
              <a:avLst/>
              <a:gdLst>
                <a:gd name="T0" fmla="*/ 0 w 184"/>
                <a:gd name="T1" fmla="*/ 16 h 47"/>
                <a:gd name="T2" fmla="*/ 145 w 184"/>
                <a:gd name="T3" fmla="*/ 16 h 47"/>
                <a:gd name="T4" fmla="*/ 145 w 184"/>
                <a:gd name="T5" fmla="*/ 31 h 47"/>
                <a:gd name="T6" fmla="*/ 0 w 184"/>
                <a:gd name="T7" fmla="*/ 31 h 47"/>
                <a:gd name="T8" fmla="*/ 0 w 184"/>
                <a:gd name="T9" fmla="*/ 16 h 47"/>
                <a:gd name="T10" fmla="*/ 137 w 184"/>
                <a:gd name="T11" fmla="*/ 0 h 47"/>
                <a:gd name="T12" fmla="*/ 184 w 184"/>
                <a:gd name="T13" fmla="*/ 23 h 47"/>
                <a:gd name="T14" fmla="*/ 137 w 184"/>
                <a:gd name="T15" fmla="*/ 47 h 47"/>
                <a:gd name="T16" fmla="*/ 137 w 184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" h="47">
                  <a:moveTo>
                    <a:pt x="0" y="16"/>
                  </a:moveTo>
                  <a:lnTo>
                    <a:pt x="145" y="16"/>
                  </a:lnTo>
                  <a:lnTo>
                    <a:pt x="145" y="31"/>
                  </a:lnTo>
                  <a:lnTo>
                    <a:pt x="0" y="31"/>
                  </a:lnTo>
                  <a:lnTo>
                    <a:pt x="0" y="16"/>
                  </a:lnTo>
                  <a:close/>
                  <a:moveTo>
                    <a:pt x="137" y="0"/>
                  </a:moveTo>
                  <a:lnTo>
                    <a:pt x="184" y="23"/>
                  </a:lnTo>
                  <a:lnTo>
                    <a:pt x="137" y="47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9992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121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Marchant</dc:creator>
  <cp:lastModifiedBy>Amanda Marchant</cp:lastModifiedBy>
  <cp:revision>5</cp:revision>
  <dcterms:created xsi:type="dcterms:W3CDTF">2022-12-20T12:02:19Z</dcterms:created>
  <dcterms:modified xsi:type="dcterms:W3CDTF">2023-01-12T08:02:31Z</dcterms:modified>
</cp:coreProperties>
</file>