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65FC"/>
    <a:srgbClr val="FF6501"/>
    <a:srgbClr val="FF9300"/>
    <a:srgbClr val="00FA00"/>
    <a:srgbClr val="3266FF"/>
    <a:srgbClr val="AB8EFF"/>
    <a:srgbClr val="0070C0"/>
    <a:srgbClr val="FF6401"/>
    <a:srgbClr val="01FFFF"/>
    <a:srgbClr val="31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31"/>
    <p:restoredTop sz="93395"/>
  </p:normalViewPr>
  <p:slideViewPr>
    <p:cSldViewPr snapToGrid="0" snapToObjects="1">
      <p:cViewPr varScale="1">
        <p:scale>
          <a:sx n="66" d="100"/>
          <a:sy n="66" d="100"/>
        </p:scale>
        <p:origin x="1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3D3A6-4233-B24B-B87A-829BF6D0E639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CD91A-2C6D-9D46-B0C8-4E1D88ACCA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854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3320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60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07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2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596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64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576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416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27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61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039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91406-1230-7845-94FD-122FD931E8CC}" type="datetimeFigureOut">
              <a:rPr kumimoji="1" lang="ja-JP" altLang="en-US" smtClean="0"/>
              <a:t>2022/11/25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7A090-69FE-9349-ACA2-FC10CA5E3A3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149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CF250D4-FD4F-5147-8749-6B8D6E8ED74A}"/>
              </a:ext>
            </a:extLst>
          </p:cNvPr>
          <p:cNvSpPr/>
          <p:nvPr/>
        </p:nvSpPr>
        <p:spPr>
          <a:xfrm>
            <a:off x="284578" y="322969"/>
            <a:ext cx="23950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200" dirty="0">
                <a:latin typeface="Times" pitchFamily="2" charset="0"/>
              </a:rPr>
              <a:t>Legends for supplementary movies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3410137-72CF-6D43-B219-D6ECA1ADC514}"/>
              </a:ext>
            </a:extLst>
          </p:cNvPr>
          <p:cNvSpPr/>
          <p:nvPr/>
        </p:nvSpPr>
        <p:spPr>
          <a:xfrm>
            <a:off x="369650" y="2133694"/>
            <a:ext cx="61478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200" dirty="0">
                <a:latin typeface="Times" pitchFamily="2" charset="0"/>
              </a:rPr>
              <a:t>Supplementary movie S2. FRET/CFP ratio of live imaging data of undifferentiated ESCs added with MEK inhibitor between time frame (T)= 40 and 41 (120-123 min from start of live imaging).</a:t>
            </a:r>
            <a:endParaRPr lang="ja-JP" altLang="en-US" sz="1200">
              <a:latin typeface="Times" pitchFamily="2" charset="0"/>
              <a:cs typeface="Arial" panose="020B0604020202020204" pitchFamily="34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A71809F-F459-C140-A5B3-D30A28940195}"/>
              </a:ext>
            </a:extLst>
          </p:cNvPr>
          <p:cNvSpPr/>
          <p:nvPr/>
        </p:nvSpPr>
        <p:spPr>
          <a:xfrm>
            <a:off x="369650" y="3084495"/>
            <a:ext cx="61478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200" dirty="0">
                <a:latin typeface="Times" pitchFamily="2" charset="0"/>
              </a:rPr>
              <a:t>Supplementary movie S3. FRET/CFP ratio of live imaging data of undifferentiated ESCs added with high concentration of FGF4 between T= 40 and 41 (120-123 min from start of live imaging).</a:t>
            </a:r>
            <a:endParaRPr lang="ja-JP" altLang="en-US" sz="1200">
              <a:latin typeface="Times" pitchFamily="2" charset="0"/>
              <a:cs typeface="Arial" panose="020B0604020202020204" pitchFamily="34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8B26C6D-96B8-8E46-ABB0-7FF51A17914E}"/>
              </a:ext>
            </a:extLst>
          </p:cNvPr>
          <p:cNvSpPr/>
          <p:nvPr/>
        </p:nvSpPr>
        <p:spPr>
          <a:xfrm>
            <a:off x="369650" y="4035295"/>
            <a:ext cx="61478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200" dirty="0">
                <a:latin typeface="Times" pitchFamily="2" charset="0"/>
              </a:rPr>
              <a:t>Supplementary movie S4. FRET/CFP ratio of live imaging data of undifferentiated ESCs added with </a:t>
            </a:r>
            <a:r>
              <a:rPr lang="en-US" altLang="ja-JP" sz="1200" dirty="0" err="1">
                <a:latin typeface="Times" pitchFamily="2" charset="0"/>
              </a:rPr>
              <a:t>Raf</a:t>
            </a:r>
            <a:r>
              <a:rPr lang="en-US" altLang="ja-JP" sz="1200" dirty="0">
                <a:latin typeface="Times" pitchFamily="2" charset="0"/>
              </a:rPr>
              <a:t> inhibitor between T= 40 and 41 (120-123 min from start of live imaging).</a:t>
            </a:r>
            <a:endParaRPr lang="ja-JP" altLang="en-US" sz="1200">
              <a:latin typeface="Times" pitchFamily="2" charset="0"/>
              <a:cs typeface="Arial" panose="020B0604020202020204" pitchFamily="34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A97C53D-5C92-1E4E-864F-831070CD6ACF}"/>
              </a:ext>
            </a:extLst>
          </p:cNvPr>
          <p:cNvSpPr/>
          <p:nvPr/>
        </p:nvSpPr>
        <p:spPr>
          <a:xfrm>
            <a:off x="369650" y="1182893"/>
            <a:ext cx="61478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200" dirty="0">
                <a:latin typeface="Times" pitchFamily="2" charset="0"/>
              </a:rPr>
              <a:t>Supplementary movie S1. FRET/CFP ratio of live imaging data of an undifferentiated ESC colony.</a:t>
            </a:r>
            <a:endParaRPr lang="ja-JP" altLang="en-US" sz="1200">
              <a:latin typeface="Time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565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4338</TotalTime>
  <Words>129</Words>
  <Application>Microsoft Macintosh PowerPoint</Application>
  <PresentationFormat>A4 210 x 297 mm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Times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Yayoi Toyooka</dc:creator>
  <cp:lastModifiedBy>Yayoi Toyooka</cp:lastModifiedBy>
  <cp:revision>1006</cp:revision>
  <dcterms:created xsi:type="dcterms:W3CDTF">2021-07-26T03:20:47Z</dcterms:created>
  <dcterms:modified xsi:type="dcterms:W3CDTF">2022-11-25T05:38:47Z</dcterms:modified>
</cp:coreProperties>
</file>