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custDataLst>
    <p:tags r:id="rId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3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4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久芳 さやか" userId="f97c6f994f001e00" providerId="LiveId" clId="{732F7B4F-AF16-4300-B19C-E5043A8ECC61}"/>
    <pc:docChg chg="modSld">
      <pc:chgData name="久芳 さやか" userId="f97c6f994f001e00" providerId="LiveId" clId="{732F7B4F-AF16-4300-B19C-E5043A8ECC61}" dt="2022-12-22T12:19:54.975" v="3" actId="1076"/>
      <pc:docMkLst>
        <pc:docMk/>
      </pc:docMkLst>
      <pc:sldChg chg="addSp modSp mod">
        <pc:chgData name="久芳 さやか" userId="f97c6f994f001e00" providerId="LiveId" clId="{732F7B4F-AF16-4300-B19C-E5043A8ECC61}" dt="2022-12-22T12:19:54.975" v="3" actId="1076"/>
        <pc:sldMkLst>
          <pc:docMk/>
          <pc:sldMk cId="0" sldId="260"/>
        </pc:sldMkLst>
        <pc:spChg chg="add mod">
          <ac:chgData name="久芳 さやか" userId="f97c6f994f001e00" providerId="LiveId" clId="{732F7B4F-AF16-4300-B19C-E5043A8ECC61}" dt="2022-12-22T12:19:54.975" v="3" actId="1076"/>
          <ac:spMkLst>
            <pc:docMk/>
            <pc:sldMk cId="0" sldId="260"/>
            <ac:spMk id="5" creationId="{AC43058E-3413-339D-DE77-4EC4BE85460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165F2-CEE2-4CB5-816D-5906840A04C5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AFB49-9D9F-44F9-B2D0-727030BB72A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70F4F-623B-4F39-9309-1A8072475BEC}" type="datetimeFigureOut">
              <a:rPr lang="zh-CN" altLang="en-US" smtClean="0"/>
              <a:t>2022/12/22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占位符 7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231301" y="1711246"/>
            <a:ext cx="3659771" cy="2522456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8980770-6279-84BF-BB0B-9607C7C84CA5}"/>
              </a:ext>
            </a:extLst>
          </p:cNvPr>
          <p:cNvSpPr txBox="1"/>
          <p:nvPr/>
        </p:nvSpPr>
        <p:spPr>
          <a:xfrm>
            <a:off x="1195251" y="698863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Supplemental figure 1</a:t>
            </a:r>
            <a:endParaRPr kumimoji="1" lang="ja-JP" altLang="en-US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43058E-3413-339D-DE77-4EC4BE85460A}"/>
              </a:ext>
            </a:extLst>
          </p:cNvPr>
          <p:cNvSpPr txBox="1"/>
          <p:nvPr/>
        </p:nvSpPr>
        <p:spPr>
          <a:xfrm>
            <a:off x="331197" y="4782511"/>
            <a:ext cx="11529605" cy="1676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1000"/>
              </a:spcAft>
            </a:pPr>
            <a:r>
              <a:rPr lang="ja-JP" altLang="ja-JP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Fig. S1.</a:t>
            </a:r>
            <a:r>
              <a:rPr lang="ja-JP" altLang="ja-JP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Quantitative evaluation of E-cadherin. The figure shows the image processed with ImageJ; each cluster was numbered and the sum of their staining intensities is calculated. Those numbers were summed and divided by the area of the cluster. </a:t>
            </a:r>
            <a:endParaRPr lang="ja-JP" altLang="ja-JP" sz="1800" dirty="0">
              <a:effectLst/>
              <a:latin typeface="Calibri" panose="020F0502020204030204" pitchFamily="34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3b3834a8-5490-4dba-b647-0f078711bfd3"/>
  <p:tag name="COMMONDATA" val="eyJoZGlkIjoiZDRmN2NlNzJkZGU3ZmI0MDM3MDI0Y2RiNmIwNjJiODU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</TotalTime>
  <Words>50</Words>
  <Application>Microsoft Office PowerPoint</Application>
  <PresentationFormat>ワイド画面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Arial</vt:lpstr>
      <vt:lpstr>Calibri</vt:lpstr>
      <vt:lpstr>Times New Roman</vt:lpstr>
      <vt:lpstr>Office 主题​​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xiangyue</dc:creator>
  <cp:lastModifiedBy>久芳 さやか</cp:lastModifiedBy>
  <cp:revision>59</cp:revision>
  <dcterms:created xsi:type="dcterms:W3CDTF">2022-08-24T10:34:00Z</dcterms:created>
  <dcterms:modified xsi:type="dcterms:W3CDTF">2022-12-22T12:19:57Z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06853651A19246669C6BF92B816D8368</vt:lpwstr>
  </property>
  <property fmtid="{D5CDD505-2E9C-101B-9397-08002B2CF9AE}" pid="3" name="KSOProductBuildVer">
    <vt:lpwstr>2052-11.1.0.12763</vt:lpwstr>
  </property>
</Properties>
</file>