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72" r:id="rId2"/>
    <p:sldId id="27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3"/>
    <p:restoredTop sz="96327"/>
  </p:normalViewPr>
  <p:slideViewPr>
    <p:cSldViewPr snapToGrid="0" snapToObjects="1">
      <p:cViewPr varScale="1">
        <p:scale>
          <a:sx n="128" d="100"/>
          <a:sy n="128" d="100"/>
        </p:scale>
        <p:origin x="19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CD8587-F5C7-CF4B-A54B-078DF93BB48D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55F8F5-4A6A-4E42-8637-B591B1FF83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0034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6A6674-5C67-BA42-817F-AC625B901894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120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5EA7B0-E165-4B2D-ABC8-6A487E18158E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6548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7140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9451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6351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0065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7532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026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9165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63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510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7005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5518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B9D45-5FDA-4640-BC1E-18F90FE6029C}" type="datetimeFigureOut">
              <a:rPr kumimoji="1" lang="ja-JP" altLang="en-US" smtClean="0"/>
              <a:t>2023/6/14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D1C3C-7FFA-DC41-85EE-808014D141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991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0DCBE3C-8072-4D12-835A-62082F58A5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012" r="34037" b="34448"/>
          <a:stretch/>
        </p:blipFill>
        <p:spPr>
          <a:xfrm>
            <a:off x="0" y="1320865"/>
            <a:ext cx="4657750" cy="4020091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19782EC3-A8D7-4FCA-8900-1BDCB48B1C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013" r="34261" b="34111"/>
          <a:stretch/>
        </p:blipFill>
        <p:spPr>
          <a:xfrm>
            <a:off x="4490077" y="1320865"/>
            <a:ext cx="4636008" cy="408781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543DB9A-A55F-4E99-BC29-2317FC7D638E}"/>
              </a:ext>
            </a:extLst>
          </p:cNvPr>
          <p:cNvSpPr txBox="1"/>
          <p:nvPr/>
        </p:nvSpPr>
        <p:spPr>
          <a:xfrm>
            <a:off x="5502576" y="877522"/>
            <a:ext cx="293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Relapse-free survival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4CBD9FB-4FE4-4715-BBB8-EBC8D82628D4}"/>
              </a:ext>
            </a:extLst>
          </p:cNvPr>
          <p:cNvSpPr txBox="1"/>
          <p:nvPr/>
        </p:nvSpPr>
        <p:spPr>
          <a:xfrm>
            <a:off x="1362802" y="877673"/>
            <a:ext cx="2107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Overall survival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3EBF592-ED61-42B7-B1E1-C0EE307C70E4}"/>
              </a:ext>
            </a:extLst>
          </p:cNvPr>
          <p:cNvSpPr txBox="1"/>
          <p:nvPr/>
        </p:nvSpPr>
        <p:spPr>
          <a:xfrm>
            <a:off x="0" y="0"/>
            <a:ext cx="2933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Supplementary Fig. 1</a:t>
            </a:r>
            <a:endParaRPr kumimoji="1" lang="ja-JP" altLang="en-US" dirty="0"/>
          </a:p>
        </p:txBody>
      </p:sp>
      <p:sp>
        <p:nvSpPr>
          <p:cNvPr id="357" name="テキスト ボックス 356">
            <a:extLst>
              <a:ext uri="{FF2B5EF4-FFF2-40B4-BE49-F238E27FC236}">
                <a16:creationId xmlns:a16="http://schemas.microsoft.com/office/drawing/2014/main" id="{FC30B8C3-2C96-43CD-9CBC-CE31E0E50F25}"/>
              </a:ext>
            </a:extLst>
          </p:cNvPr>
          <p:cNvSpPr txBox="1"/>
          <p:nvPr/>
        </p:nvSpPr>
        <p:spPr>
          <a:xfrm>
            <a:off x="171352" y="877522"/>
            <a:ext cx="439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</a:t>
            </a:r>
            <a:endParaRPr kumimoji="1" lang="ja-JP" altLang="en-US" dirty="0"/>
          </a:p>
        </p:txBody>
      </p:sp>
      <p:sp>
        <p:nvSpPr>
          <p:cNvPr id="358" name="テキスト ボックス 357">
            <a:extLst>
              <a:ext uri="{FF2B5EF4-FFF2-40B4-BE49-F238E27FC236}">
                <a16:creationId xmlns:a16="http://schemas.microsoft.com/office/drawing/2014/main" id="{D8BB13F1-0722-4A10-ABAE-AF0E5D218E3A}"/>
              </a:ext>
            </a:extLst>
          </p:cNvPr>
          <p:cNvSpPr txBox="1"/>
          <p:nvPr/>
        </p:nvSpPr>
        <p:spPr>
          <a:xfrm>
            <a:off x="4496113" y="877522"/>
            <a:ext cx="3931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b</a:t>
            </a:r>
            <a:endParaRPr kumimoji="1" lang="ja-JP" altLang="en-US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86516B59-916F-425C-B51A-9B206DAD1F03}"/>
              </a:ext>
            </a:extLst>
          </p:cNvPr>
          <p:cNvSpPr/>
          <p:nvPr/>
        </p:nvSpPr>
        <p:spPr>
          <a:xfrm>
            <a:off x="251719" y="4105212"/>
            <a:ext cx="163286" cy="238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A81EA300-AE41-4283-9632-680484D93022}"/>
              </a:ext>
            </a:extLst>
          </p:cNvPr>
          <p:cNvSpPr/>
          <p:nvPr/>
        </p:nvSpPr>
        <p:spPr>
          <a:xfrm>
            <a:off x="4783148" y="4183484"/>
            <a:ext cx="163286" cy="238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654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 descr="グラフ, 散布図&#10;&#10;自動的に生成された説明">
            <a:extLst>
              <a:ext uri="{FF2B5EF4-FFF2-40B4-BE49-F238E27FC236}">
                <a16:creationId xmlns:a16="http://schemas.microsoft.com/office/drawing/2014/main" id="{0F403162-8F7A-0DE8-BF19-6A64ACDC97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9" t="6057" b="13584"/>
          <a:stretch/>
        </p:blipFill>
        <p:spPr>
          <a:xfrm>
            <a:off x="5549900" y="2427611"/>
            <a:ext cx="2728795" cy="2122164"/>
          </a:xfrm>
          <a:prstGeom prst="rect">
            <a:avLst/>
          </a:prstGeom>
        </p:spPr>
      </p:pic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3B1BE24-3EFD-077C-3F9C-410E13B324DA}"/>
              </a:ext>
            </a:extLst>
          </p:cNvPr>
          <p:cNvSpPr/>
          <p:nvPr/>
        </p:nvSpPr>
        <p:spPr>
          <a:xfrm>
            <a:off x="5405656" y="2243235"/>
            <a:ext cx="151859" cy="23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775901B5-6D3E-39F4-FEF4-474906C88E0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67" t="4444" r="984" b="75101"/>
          <a:stretch/>
        </p:blipFill>
        <p:spPr>
          <a:xfrm>
            <a:off x="4034275" y="2087191"/>
            <a:ext cx="201515" cy="601735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6B5ADCE-DFF3-A81F-7890-400F1A142038}"/>
              </a:ext>
            </a:extLst>
          </p:cNvPr>
          <p:cNvGrpSpPr/>
          <p:nvPr/>
        </p:nvGrpSpPr>
        <p:grpSpPr>
          <a:xfrm>
            <a:off x="3090099" y="1870212"/>
            <a:ext cx="917567" cy="334872"/>
            <a:chOff x="812589" y="737782"/>
            <a:chExt cx="917567" cy="334872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BBB9698-AD89-45D4-3D82-27D632D9C037}"/>
                </a:ext>
              </a:extLst>
            </p:cNvPr>
            <p:cNvSpPr/>
            <p:nvPr/>
          </p:nvSpPr>
          <p:spPr>
            <a:xfrm>
              <a:off x="1316612" y="931434"/>
              <a:ext cx="108958" cy="66430"/>
            </a:xfrm>
            <a:prstGeom prst="rect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0A5B9997-43EA-FA78-4E41-1FD1B6A19484}"/>
                </a:ext>
              </a:extLst>
            </p:cNvPr>
            <p:cNvSpPr txBox="1"/>
            <p:nvPr/>
          </p:nvSpPr>
          <p:spPr>
            <a:xfrm>
              <a:off x="1383021" y="850714"/>
              <a:ext cx="347135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  <a:endParaRPr kumimoji="1" lang="ja-JP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D897EA6B-5592-D361-1FB7-D1008F13AA7B}"/>
                </a:ext>
              </a:extLst>
            </p:cNvPr>
            <p:cNvSpPr/>
            <p:nvPr/>
          </p:nvSpPr>
          <p:spPr>
            <a:xfrm>
              <a:off x="894862" y="933822"/>
              <a:ext cx="108958" cy="6643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69ACCF0-CA97-AF27-0E3A-1B8E17E04C01}"/>
                </a:ext>
              </a:extLst>
            </p:cNvPr>
            <p:cNvSpPr txBox="1"/>
            <p:nvPr/>
          </p:nvSpPr>
          <p:spPr>
            <a:xfrm>
              <a:off x="967756" y="857210"/>
              <a:ext cx="36717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  <a:endParaRPr kumimoji="1" lang="ja-JP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82F7EC9C-805C-4F4C-6E4E-A39298F72A0E}"/>
                </a:ext>
              </a:extLst>
            </p:cNvPr>
            <p:cNvSpPr txBox="1"/>
            <p:nvPr/>
          </p:nvSpPr>
          <p:spPr>
            <a:xfrm>
              <a:off x="812589" y="737782"/>
              <a:ext cx="75577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800" dirty="0">
                  <a:latin typeface="Arial" panose="020B0604020202020204" pitchFamily="34" charset="0"/>
                  <a:cs typeface="Arial" panose="020B0604020202020204" pitchFamily="34" charset="0"/>
                </a:rPr>
                <a:t>Recurrence</a:t>
              </a:r>
              <a:endParaRPr kumimoji="1" lang="ja-JP" altLang="en-US" sz="8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2E5B633-D278-D885-1AA8-04C60CC06C89}"/>
              </a:ext>
            </a:extLst>
          </p:cNvPr>
          <p:cNvSpPr txBox="1"/>
          <p:nvPr/>
        </p:nvSpPr>
        <p:spPr>
          <a:xfrm>
            <a:off x="6494225" y="4874710"/>
            <a:ext cx="9676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200" dirty="0"/>
              <a:t>Recurrence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B8B602B-25F4-F56A-7ACA-23F5B347B92F}"/>
              </a:ext>
            </a:extLst>
          </p:cNvPr>
          <p:cNvSpPr txBox="1"/>
          <p:nvPr/>
        </p:nvSpPr>
        <p:spPr>
          <a:xfrm>
            <a:off x="5432246" y="4874710"/>
            <a:ext cx="427656" cy="284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1200" dirty="0"/>
              <a:t>Yes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8E7055B-38A0-3F19-01EB-75E20463E36C}"/>
              </a:ext>
            </a:extLst>
          </p:cNvPr>
          <p:cNvSpPr txBox="1"/>
          <p:nvPr/>
        </p:nvSpPr>
        <p:spPr>
          <a:xfrm>
            <a:off x="7984073" y="4874710"/>
            <a:ext cx="427656" cy="284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ja-JP" sz="1200" dirty="0"/>
              <a:t>No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7D54195-0197-8879-29E6-0A206E6FEE9B}"/>
              </a:ext>
            </a:extLst>
          </p:cNvPr>
          <p:cNvSpPr txBox="1"/>
          <p:nvPr/>
        </p:nvSpPr>
        <p:spPr>
          <a:xfrm>
            <a:off x="7454856" y="3304945"/>
            <a:ext cx="12160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200" dirty="0"/>
              <a:t>GZMK</a:t>
            </a:r>
          </a:p>
        </p:txBody>
      </p: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119F6A13-71CA-5FD6-68C5-50538D1B298E}"/>
              </a:ext>
            </a:extLst>
          </p:cNvPr>
          <p:cNvCxnSpPr>
            <a:cxnSpLocks/>
          </p:cNvCxnSpPr>
          <p:nvPr/>
        </p:nvCxnSpPr>
        <p:spPr>
          <a:xfrm>
            <a:off x="6020799" y="3561362"/>
            <a:ext cx="202910" cy="4693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A1231F1-B077-FD07-37DF-62B9DCDFA270}"/>
              </a:ext>
            </a:extLst>
          </p:cNvPr>
          <p:cNvSpPr txBox="1"/>
          <p:nvPr/>
        </p:nvSpPr>
        <p:spPr>
          <a:xfrm>
            <a:off x="6786494" y="2508642"/>
            <a:ext cx="12160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200" dirty="0"/>
              <a:t>MAGEA12</a:t>
            </a: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49759D91-A836-6EB9-85AB-08983E61BEAC}"/>
              </a:ext>
            </a:extLst>
          </p:cNvPr>
          <p:cNvCxnSpPr>
            <a:cxnSpLocks/>
          </p:cNvCxnSpPr>
          <p:nvPr/>
        </p:nvCxnSpPr>
        <p:spPr>
          <a:xfrm flipH="1">
            <a:off x="6487221" y="2647142"/>
            <a:ext cx="3517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5665CC7-4F8B-D7B8-58F1-BFF73BD3B113}"/>
              </a:ext>
            </a:extLst>
          </p:cNvPr>
          <p:cNvSpPr txBox="1"/>
          <p:nvPr/>
        </p:nvSpPr>
        <p:spPr>
          <a:xfrm>
            <a:off x="6554616" y="3135552"/>
            <a:ext cx="12160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200" dirty="0"/>
              <a:t>GAGE1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E8B3191D-925D-4357-5444-DCB011FE3472}"/>
              </a:ext>
            </a:extLst>
          </p:cNvPr>
          <p:cNvCxnSpPr>
            <a:cxnSpLocks/>
          </p:cNvCxnSpPr>
          <p:nvPr/>
        </p:nvCxnSpPr>
        <p:spPr>
          <a:xfrm flipH="1">
            <a:off x="6331328" y="3395039"/>
            <a:ext cx="308110" cy="2871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3111AB6-57EB-4E7E-3033-2EA8DCFA0144}"/>
              </a:ext>
            </a:extLst>
          </p:cNvPr>
          <p:cNvSpPr txBox="1"/>
          <p:nvPr/>
        </p:nvSpPr>
        <p:spPr>
          <a:xfrm>
            <a:off x="5646074" y="3273839"/>
            <a:ext cx="12160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200" dirty="0"/>
              <a:t>GAGE2C</a:t>
            </a: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B1EEAB5D-009E-8B0D-4062-02073DB12A91}"/>
              </a:ext>
            </a:extLst>
          </p:cNvPr>
          <p:cNvCxnSpPr>
            <a:cxnSpLocks/>
          </p:cNvCxnSpPr>
          <p:nvPr/>
        </p:nvCxnSpPr>
        <p:spPr>
          <a:xfrm>
            <a:off x="7782915" y="3581944"/>
            <a:ext cx="73197" cy="4425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8011A72-E2F1-CD9F-9921-4BCB8BC0E4D2}"/>
              </a:ext>
            </a:extLst>
          </p:cNvPr>
          <p:cNvSpPr txBox="1"/>
          <p:nvPr/>
        </p:nvSpPr>
        <p:spPr>
          <a:xfrm>
            <a:off x="-1672" y="112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dirty="0"/>
              <a:t>Supplementary Fig. 2</a:t>
            </a:r>
            <a:endParaRPr kumimoji="1" lang="ja-JP" altLang="en-US"/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52CF5324-91A7-8047-585A-B1A7668AA708}"/>
              </a:ext>
            </a:extLst>
          </p:cNvPr>
          <p:cNvGrpSpPr/>
          <p:nvPr/>
        </p:nvGrpSpPr>
        <p:grpSpPr>
          <a:xfrm>
            <a:off x="584553" y="2324512"/>
            <a:ext cx="3394696" cy="2548966"/>
            <a:chOff x="583869" y="2251635"/>
            <a:chExt cx="3394696" cy="1728202"/>
          </a:xfrm>
        </p:grpSpPr>
        <p:pic>
          <p:nvPicPr>
            <p:cNvPr id="2" name="図 1" descr="グラフ&#10;&#10;自動的に生成された説明">
              <a:extLst>
                <a:ext uri="{FF2B5EF4-FFF2-40B4-BE49-F238E27FC236}">
                  <a16:creationId xmlns:a16="http://schemas.microsoft.com/office/drawing/2014/main" id="{AA815CAF-4C98-ECED-8719-AEC08BAB9A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03" t="5416" r="9153" b="55840"/>
            <a:stretch/>
          </p:blipFill>
          <p:spPr>
            <a:xfrm>
              <a:off x="913346" y="2251635"/>
              <a:ext cx="3065219" cy="1177366"/>
            </a:xfrm>
            <a:prstGeom prst="rect">
              <a:avLst/>
            </a:prstGeom>
          </p:spPr>
        </p:pic>
        <p:pic>
          <p:nvPicPr>
            <p:cNvPr id="12" name="図 11" descr="グラフ&#10;&#10;自動的に生成された説明">
              <a:extLst>
                <a:ext uri="{FF2B5EF4-FFF2-40B4-BE49-F238E27FC236}">
                  <a16:creationId xmlns:a16="http://schemas.microsoft.com/office/drawing/2014/main" id="{04583D8A-8858-6007-74F3-35F067E200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9" t="19755" r="78844" b="52295"/>
            <a:stretch/>
          </p:blipFill>
          <p:spPr>
            <a:xfrm>
              <a:off x="583869" y="2695171"/>
              <a:ext cx="341595" cy="849311"/>
            </a:xfrm>
            <a:prstGeom prst="rect">
              <a:avLst/>
            </a:prstGeom>
          </p:spPr>
        </p:pic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6E888E52-DB0C-F693-2511-AC9636E761A2}"/>
                </a:ext>
              </a:extLst>
            </p:cNvPr>
            <p:cNvSpPr/>
            <p:nvPr/>
          </p:nvSpPr>
          <p:spPr>
            <a:xfrm>
              <a:off x="925465" y="2614622"/>
              <a:ext cx="2650400" cy="65040"/>
            </a:xfrm>
            <a:prstGeom prst="rect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89F7A511-A268-1B16-AB32-C6A918E31E47}"/>
                </a:ext>
              </a:extLst>
            </p:cNvPr>
            <p:cNvSpPr/>
            <p:nvPr/>
          </p:nvSpPr>
          <p:spPr>
            <a:xfrm>
              <a:off x="1169005" y="2614622"/>
              <a:ext cx="449206" cy="6504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02B52F36-B752-ED1A-007A-46C86A5C2E3B}"/>
                </a:ext>
              </a:extLst>
            </p:cNvPr>
            <p:cNvSpPr/>
            <p:nvPr/>
          </p:nvSpPr>
          <p:spPr>
            <a:xfrm>
              <a:off x="2952204" y="2614622"/>
              <a:ext cx="90254" cy="6504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7" name="図 16" descr="グラフ&#10;&#10;自動的に生成された説明">
              <a:extLst>
                <a:ext uri="{FF2B5EF4-FFF2-40B4-BE49-F238E27FC236}">
                  <a16:creationId xmlns:a16="http://schemas.microsoft.com/office/drawing/2014/main" id="{6A31DA1C-1C05-C5AC-D2B1-0AE3464CC7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03" t="70400" r="9153" b="11473"/>
            <a:stretch/>
          </p:blipFill>
          <p:spPr>
            <a:xfrm>
              <a:off x="912540" y="3429000"/>
              <a:ext cx="3065219" cy="550837"/>
            </a:xfrm>
            <a:prstGeom prst="rect">
              <a:avLst/>
            </a:prstGeom>
          </p:spPr>
        </p:pic>
        <p:cxnSp>
          <p:nvCxnSpPr>
            <p:cNvPr id="27" name="直線コネクタ 26">
              <a:extLst>
                <a:ext uri="{FF2B5EF4-FFF2-40B4-BE49-F238E27FC236}">
                  <a16:creationId xmlns:a16="http://schemas.microsoft.com/office/drawing/2014/main" id="{6BCCFB93-77AE-CE5F-968A-1E11DBA6EE65}"/>
                </a:ext>
              </a:extLst>
            </p:cNvPr>
            <p:cNvCxnSpPr/>
            <p:nvPr/>
          </p:nvCxnSpPr>
          <p:spPr>
            <a:xfrm flipH="1">
              <a:off x="590219" y="3544488"/>
              <a:ext cx="32867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C596A255-5F1D-6F48-1000-0A3BB0E9FD1B}"/>
              </a:ext>
            </a:extLst>
          </p:cNvPr>
          <p:cNvSpPr/>
          <p:nvPr/>
        </p:nvSpPr>
        <p:spPr>
          <a:xfrm>
            <a:off x="3588186" y="4167922"/>
            <a:ext cx="198887" cy="131972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863C187-1B5A-4B82-DE1B-07F300D24F5D}"/>
              </a:ext>
            </a:extLst>
          </p:cNvPr>
          <p:cNvSpPr/>
          <p:nvPr/>
        </p:nvSpPr>
        <p:spPr>
          <a:xfrm rot="16200000">
            <a:off x="4596530" y="3269401"/>
            <a:ext cx="1143315" cy="3498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tx1"/>
                </a:solidFill>
              </a:rPr>
              <a:t>-log</a:t>
            </a:r>
            <a:r>
              <a:rPr kumimoji="1" lang="en-US" altLang="ja-JP" sz="1200" baseline="-25000" dirty="0">
                <a:solidFill>
                  <a:schemeClr val="tx1"/>
                </a:solidFill>
              </a:rPr>
              <a:t>10</a:t>
            </a:r>
            <a:r>
              <a:rPr kumimoji="1" lang="en-US" altLang="ja-JP" sz="1200" dirty="0">
                <a:solidFill>
                  <a:schemeClr val="tx1"/>
                </a:solidFill>
              </a:rPr>
              <a:t>[P value]</a:t>
            </a:r>
            <a:endParaRPr kumimoji="1" lang="ja-JP" altLang="en-US" sz="1200">
              <a:solidFill>
                <a:schemeClr val="tx1"/>
              </a:solidFill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A59AD3D2-3E82-0F67-7904-F0444F8E02DF}"/>
              </a:ext>
            </a:extLst>
          </p:cNvPr>
          <p:cNvSpPr/>
          <p:nvPr/>
        </p:nvSpPr>
        <p:spPr>
          <a:xfrm>
            <a:off x="5277046" y="2335256"/>
            <a:ext cx="349852" cy="182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6.5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EF8C282D-8140-DFAD-0C75-314670FBF08A}"/>
              </a:ext>
            </a:extLst>
          </p:cNvPr>
          <p:cNvSpPr/>
          <p:nvPr/>
        </p:nvSpPr>
        <p:spPr>
          <a:xfrm>
            <a:off x="4846911" y="2521532"/>
            <a:ext cx="779987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5.85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AA8781AA-91E7-A01F-EA2C-EBA343B8EB88}"/>
              </a:ext>
            </a:extLst>
          </p:cNvPr>
          <p:cNvSpPr/>
          <p:nvPr/>
        </p:nvSpPr>
        <p:spPr>
          <a:xfrm>
            <a:off x="4846911" y="2721170"/>
            <a:ext cx="779987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5.2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60E8F68D-329B-E5EF-7F85-C17A0CB5FA6D}"/>
              </a:ext>
            </a:extLst>
          </p:cNvPr>
          <p:cNvSpPr/>
          <p:nvPr/>
        </p:nvSpPr>
        <p:spPr>
          <a:xfrm>
            <a:off x="4846911" y="2954693"/>
            <a:ext cx="779987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4.55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5A532A22-8288-6A7F-B651-32F6C3071E7A}"/>
              </a:ext>
            </a:extLst>
          </p:cNvPr>
          <p:cNvSpPr/>
          <p:nvPr/>
        </p:nvSpPr>
        <p:spPr>
          <a:xfrm>
            <a:off x="4846911" y="3145142"/>
            <a:ext cx="779987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3.9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A9532108-553D-409B-A28D-C76C88CBBE6B}"/>
              </a:ext>
            </a:extLst>
          </p:cNvPr>
          <p:cNvSpPr/>
          <p:nvPr/>
        </p:nvSpPr>
        <p:spPr>
          <a:xfrm>
            <a:off x="4846911" y="3355525"/>
            <a:ext cx="779987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3.25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E1CA9975-6497-6834-C2EC-5DC747D1EBC8}"/>
              </a:ext>
            </a:extLst>
          </p:cNvPr>
          <p:cNvSpPr/>
          <p:nvPr/>
        </p:nvSpPr>
        <p:spPr>
          <a:xfrm>
            <a:off x="4846911" y="3580576"/>
            <a:ext cx="779987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2.6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B3047B58-6D97-3EFE-0559-6531BCF29C35}"/>
              </a:ext>
            </a:extLst>
          </p:cNvPr>
          <p:cNvSpPr/>
          <p:nvPr/>
        </p:nvSpPr>
        <p:spPr>
          <a:xfrm>
            <a:off x="4846911" y="3779497"/>
            <a:ext cx="779987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1.95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941EBE4B-A4B2-EC71-CA7F-1682B4C81D27}"/>
              </a:ext>
            </a:extLst>
          </p:cNvPr>
          <p:cNvSpPr/>
          <p:nvPr/>
        </p:nvSpPr>
        <p:spPr>
          <a:xfrm>
            <a:off x="4846911" y="3994923"/>
            <a:ext cx="779987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1.3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97532BDE-53C7-20BC-00FF-62274A7E7205}"/>
              </a:ext>
            </a:extLst>
          </p:cNvPr>
          <p:cNvSpPr/>
          <p:nvPr/>
        </p:nvSpPr>
        <p:spPr>
          <a:xfrm>
            <a:off x="4846911" y="4200554"/>
            <a:ext cx="779987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0.65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755EE21C-D71F-CF5B-D2AB-265157E46191}"/>
              </a:ext>
            </a:extLst>
          </p:cNvPr>
          <p:cNvSpPr/>
          <p:nvPr/>
        </p:nvSpPr>
        <p:spPr>
          <a:xfrm>
            <a:off x="5398041" y="4409082"/>
            <a:ext cx="228857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0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8B443C7F-F87E-026F-C5D3-3CF0E08BC916}"/>
              </a:ext>
            </a:extLst>
          </p:cNvPr>
          <p:cNvSpPr/>
          <p:nvPr/>
        </p:nvSpPr>
        <p:spPr>
          <a:xfrm>
            <a:off x="6975335" y="2295692"/>
            <a:ext cx="178024" cy="136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36CDD17D-ABAA-FFCC-7D13-2058E6B9A47D}"/>
              </a:ext>
            </a:extLst>
          </p:cNvPr>
          <p:cNvSpPr/>
          <p:nvPr/>
        </p:nvSpPr>
        <p:spPr>
          <a:xfrm rot="18900000">
            <a:off x="6671521" y="4531419"/>
            <a:ext cx="361863" cy="200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800" dirty="0">
                <a:solidFill>
                  <a:schemeClr val="tx1"/>
                </a:solidFill>
              </a:rPr>
              <a:t>1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216B2B93-392E-6B33-EDAD-6EC1C2678423}"/>
              </a:ext>
            </a:extLst>
          </p:cNvPr>
          <p:cNvSpPr/>
          <p:nvPr/>
        </p:nvSpPr>
        <p:spPr>
          <a:xfrm rot="18900000">
            <a:off x="6875631" y="4529222"/>
            <a:ext cx="361863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3.48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9A2995B9-FF98-9141-5CFC-91A8AFC1EF49}"/>
              </a:ext>
            </a:extLst>
          </p:cNvPr>
          <p:cNvSpPr/>
          <p:nvPr/>
        </p:nvSpPr>
        <p:spPr>
          <a:xfrm rot="18900000">
            <a:off x="6926557" y="4616250"/>
            <a:ext cx="608013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12.13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9CA17213-7664-A981-36A7-CC50D2A7A28E}"/>
              </a:ext>
            </a:extLst>
          </p:cNvPr>
          <p:cNvSpPr/>
          <p:nvPr/>
        </p:nvSpPr>
        <p:spPr>
          <a:xfrm rot="18900000">
            <a:off x="7207169" y="4616250"/>
            <a:ext cx="608013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42.22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ABDC525A-4816-6D05-90D3-E332A6A35E6A}"/>
              </a:ext>
            </a:extLst>
          </p:cNvPr>
          <p:cNvSpPr/>
          <p:nvPr/>
        </p:nvSpPr>
        <p:spPr>
          <a:xfrm rot="18900000">
            <a:off x="7478909" y="4616250"/>
            <a:ext cx="608013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147.03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300876C4-9C06-FA1E-141D-B7CC7BCF52A7}"/>
              </a:ext>
            </a:extLst>
          </p:cNvPr>
          <p:cNvSpPr/>
          <p:nvPr/>
        </p:nvSpPr>
        <p:spPr>
          <a:xfrm rot="18900000">
            <a:off x="7713471" y="4616250"/>
            <a:ext cx="608013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512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B58D74DE-DDEE-438A-0A39-B12B4FD169A0}"/>
              </a:ext>
            </a:extLst>
          </p:cNvPr>
          <p:cNvSpPr/>
          <p:nvPr/>
        </p:nvSpPr>
        <p:spPr>
          <a:xfrm rot="18900000">
            <a:off x="6313019" y="4552528"/>
            <a:ext cx="427781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-3.48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B43E7C8D-5B93-36CD-E659-28FAB2A8E9B5}"/>
              </a:ext>
            </a:extLst>
          </p:cNvPr>
          <p:cNvSpPr/>
          <p:nvPr/>
        </p:nvSpPr>
        <p:spPr>
          <a:xfrm rot="18900000">
            <a:off x="5902938" y="4616250"/>
            <a:ext cx="608013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-12.13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10F77F63-A343-33CF-016B-4BAEBAFB7223}"/>
              </a:ext>
            </a:extLst>
          </p:cNvPr>
          <p:cNvSpPr/>
          <p:nvPr/>
        </p:nvSpPr>
        <p:spPr>
          <a:xfrm rot="18900000">
            <a:off x="5624967" y="4616250"/>
            <a:ext cx="608013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-42.22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A3B0CA54-1926-300F-EAFE-549438DC979F}"/>
              </a:ext>
            </a:extLst>
          </p:cNvPr>
          <p:cNvSpPr/>
          <p:nvPr/>
        </p:nvSpPr>
        <p:spPr>
          <a:xfrm rot="18900000">
            <a:off x="5355557" y="4616250"/>
            <a:ext cx="608013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-147.03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B458623B-8ABF-18CB-3303-96EE5484E73D}"/>
              </a:ext>
            </a:extLst>
          </p:cNvPr>
          <p:cNvSpPr/>
          <p:nvPr/>
        </p:nvSpPr>
        <p:spPr>
          <a:xfrm rot="18900000">
            <a:off x="5108329" y="4616250"/>
            <a:ext cx="608013" cy="21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en-US" altLang="ja-JP" sz="800" dirty="0">
                <a:solidFill>
                  <a:schemeClr val="tx1"/>
                </a:solidFill>
              </a:rPr>
              <a:t>-512</a:t>
            </a:r>
            <a:endParaRPr kumimoji="1" lang="ja-JP" altLang="en-US" sz="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820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4308</TotalTime>
  <Words>59</Words>
  <Application>Microsoft Macintosh PowerPoint</Application>
  <PresentationFormat>画面に合わせる (4:3)</PresentationFormat>
  <Paragraphs>41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川上尚人</dc:creator>
  <cp:lastModifiedBy>佐藤　千尋</cp:lastModifiedBy>
  <cp:revision>4</cp:revision>
  <dcterms:created xsi:type="dcterms:W3CDTF">2021-06-05T23:56:19Z</dcterms:created>
  <dcterms:modified xsi:type="dcterms:W3CDTF">2023-06-14T08:21:49Z</dcterms:modified>
</cp:coreProperties>
</file>