
<file path=[Content_Types].xml><?xml version="1.0" encoding="utf-8"?>
<Types xmlns="http://schemas.openxmlformats.org/package/2006/content-types"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558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飯田　健太" initials="飯田　健太" lastIdx="0" clrIdx="0">
    <p:extLst>
      <p:ext uri="{19B8F6BF-5375-455C-9EA6-DF929625EA0E}">
        <p15:presenceInfo xmlns:p15="http://schemas.microsoft.com/office/powerpoint/2012/main" userId="飯田　健太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6F0B"/>
    <a:srgbClr val="08479A"/>
    <a:srgbClr val="2FAB91"/>
    <a:srgbClr val="595959"/>
    <a:srgbClr val="FFC000"/>
    <a:srgbClr val="9E4F00"/>
    <a:srgbClr val="D65050"/>
    <a:srgbClr val="4E9257"/>
    <a:srgbClr val="01417F"/>
    <a:srgbClr val="0041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729" autoAdjust="0"/>
    <p:restoredTop sz="96149" autoAdjust="0"/>
  </p:normalViewPr>
  <p:slideViewPr>
    <p:cSldViewPr snapToGrid="0">
      <p:cViewPr varScale="1">
        <p:scale>
          <a:sx n="92" d="100"/>
          <a:sy n="92" d="100"/>
        </p:scale>
        <p:origin x="168" y="680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-467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733111-92B0-4E5D-840A-1A4F46486B18}" type="datetimeFigureOut">
              <a:rPr kumimoji="1" lang="ja-JP" altLang="en-US" smtClean="0"/>
              <a:t>2023/4/26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4FE198-6FE4-4789-8FF4-4DE6BB3319F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73066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1C7A-6E4D-4ED9-AC15-CBB1567EC2A0}" type="datetimeFigureOut">
              <a:rPr kumimoji="1" lang="ja-JP" altLang="en-US" smtClean="0"/>
              <a:t>2023/4/26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C06B9-1D81-469C-9CF0-9523E7E6EE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4722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1C7A-6E4D-4ED9-AC15-CBB1567EC2A0}" type="datetimeFigureOut">
              <a:rPr kumimoji="1" lang="ja-JP" altLang="en-US" smtClean="0"/>
              <a:t>2023/4/26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C06B9-1D81-469C-9CF0-9523E7E6EE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5609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1C7A-6E4D-4ED9-AC15-CBB1567EC2A0}" type="datetimeFigureOut">
              <a:rPr kumimoji="1" lang="ja-JP" altLang="en-US" smtClean="0"/>
              <a:t>2023/4/26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C06B9-1D81-469C-9CF0-9523E7E6EE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6123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1C7A-6E4D-4ED9-AC15-CBB1567EC2A0}" type="datetimeFigureOut">
              <a:rPr kumimoji="1" lang="ja-JP" altLang="en-US" smtClean="0"/>
              <a:t>2023/4/26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C06B9-1D81-469C-9CF0-9523E7E6EE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560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1C7A-6E4D-4ED9-AC15-CBB1567EC2A0}" type="datetimeFigureOut">
              <a:rPr kumimoji="1" lang="ja-JP" altLang="en-US" smtClean="0"/>
              <a:t>2023/4/26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C06B9-1D81-469C-9CF0-9523E7E6EE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8980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1C7A-6E4D-4ED9-AC15-CBB1567EC2A0}" type="datetimeFigureOut">
              <a:rPr kumimoji="1" lang="ja-JP" altLang="en-US" smtClean="0"/>
              <a:t>2023/4/26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C06B9-1D81-469C-9CF0-9523E7E6EE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4801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1C7A-6E4D-4ED9-AC15-CBB1567EC2A0}" type="datetimeFigureOut">
              <a:rPr kumimoji="1" lang="ja-JP" altLang="en-US" smtClean="0"/>
              <a:t>2023/4/26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C06B9-1D81-469C-9CF0-9523E7E6EE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1602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1C7A-6E4D-4ED9-AC15-CBB1567EC2A0}" type="datetimeFigureOut">
              <a:rPr kumimoji="1" lang="ja-JP" altLang="en-US" smtClean="0"/>
              <a:t>2023/4/26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C06B9-1D81-469C-9CF0-9523E7E6EE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7200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1C7A-6E4D-4ED9-AC15-CBB1567EC2A0}" type="datetimeFigureOut">
              <a:rPr kumimoji="1" lang="ja-JP" altLang="en-US" smtClean="0"/>
              <a:t>2023/4/26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C06B9-1D81-469C-9CF0-9523E7E6EE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8020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1C7A-6E4D-4ED9-AC15-CBB1567EC2A0}" type="datetimeFigureOut">
              <a:rPr kumimoji="1" lang="ja-JP" altLang="en-US" smtClean="0"/>
              <a:t>2023/4/26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C06B9-1D81-469C-9CF0-9523E7E6EE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9279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1C7A-6E4D-4ED9-AC15-CBB1567EC2A0}" type="datetimeFigureOut">
              <a:rPr kumimoji="1" lang="ja-JP" altLang="en-US" smtClean="0"/>
              <a:t>2023/4/26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C06B9-1D81-469C-9CF0-9523E7E6EE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4286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2D1C7A-6E4D-4ED9-AC15-CBB1567EC2A0}" type="datetimeFigureOut">
              <a:rPr kumimoji="1" lang="ja-JP" altLang="en-US" smtClean="0"/>
              <a:t>2023/4/26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8C06B9-1D81-469C-9CF0-9523E7E6EE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3268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CEP_C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68918" y="721648"/>
            <a:ext cx="4164387" cy="4164387"/>
          </a:xfrm>
          <a:prstGeom prst="rect">
            <a:avLst/>
          </a:prstGeom>
        </p:spPr>
      </p:pic>
      <p:sp>
        <p:nvSpPr>
          <p:cNvPr id="4" name="テキスト ボックス 3"/>
          <p:cNvSpPr txBox="1"/>
          <p:nvPr/>
        </p:nvSpPr>
        <p:spPr>
          <a:xfrm>
            <a:off x="537518" y="4979753"/>
            <a:ext cx="822718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dirty="0"/>
              <a:t>A video of the splash occurred from the tungsten-based anode surface </a:t>
            </a:r>
          </a:p>
          <a:p>
            <a:r>
              <a:rPr lang="en-US" altLang="ja-JP" sz="2000" dirty="0"/>
              <a:t>during arc discharge captured by a high-speed camera.</a:t>
            </a:r>
            <a:endParaRPr kumimoji="1" lang="ja-JP" altLang="en-US" sz="2000" dirty="0"/>
          </a:p>
        </p:txBody>
      </p:sp>
    </p:spTree>
    <p:extLst>
      <p:ext uri="{BB962C8B-B14F-4D97-AF65-F5344CB8AC3E}">
        <p14:creationId xmlns:p14="http://schemas.microsoft.com/office/powerpoint/2010/main" val="883726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14">
      <a:majorFont>
        <a:latin typeface="Times New Roman"/>
        <a:ea typeface="游ゴシック Medium"/>
        <a:cs typeface=""/>
      </a:majorFont>
      <a:minorFont>
        <a:latin typeface="Arial"/>
        <a:ea typeface="游ゴシック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181436</TotalTime>
  <Words>20</Words>
  <Application>Microsoft Macintosh PowerPoint</Application>
  <PresentationFormat>画面に合わせる (4:3)</PresentationFormat>
  <Paragraphs>2</Paragraphs>
  <Slides>1</Slides>
  <Notes>0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Arial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plasmaarc</dc:creator>
  <cp:lastModifiedBy>IIDA Kenta</cp:lastModifiedBy>
  <cp:revision>4604</cp:revision>
  <dcterms:created xsi:type="dcterms:W3CDTF">2020-10-22T06:26:41Z</dcterms:created>
  <dcterms:modified xsi:type="dcterms:W3CDTF">2023-04-26T13:04:50Z</dcterms:modified>
</cp:coreProperties>
</file>