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3" r:id="rId2"/>
  </p:sldIdLst>
  <p:sldSz cx="16256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18" autoAdjust="0"/>
    <p:restoredTop sz="88850" autoAdjust="0"/>
  </p:normalViewPr>
  <p:slideViewPr>
    <p:cSldViewPr snapToGrid="0">
      <p:cViewPr varScale="1">
        <p:scale>
          <a:sx n="56" d="100"/>
          <a:sy n="56" d="100"/>
        </p:scale>
        <p:origin x="21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CC8D3-D562-4614-8992-F9EC5979680C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71624-84AA-4906-91AA-ABCF0FA2F3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9807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Figure S1. SMD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C71624-84AA-4906-91AA-ABCF0FA2F34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7710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962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9605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705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8212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3688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7935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7808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0058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23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6301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327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3D03D-C083-46C0-B8E0-EB8D3DB05642}" type="datetimeFigureOut">
              <a:rPr lang="ko-KR" altLang="en-US" smtClean="0"/>
              <a:t>2023-06-06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7D55-375F-477F-85AB-795D38385F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056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625620" rtl="0" eaLnBrk="1" latinLnBrk="1" hangingPunct="1">
        <a:lnSpc>
          <a:spcPct val="90000"/>
        </a:lnSpc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1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1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1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16102DF-486B-4974-BDAF-E0DD81C44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" t="2365" r="34548" b="36316"/>
          <a:stretch/>
        </p:blipFill>
        <p:spPr bwMode="auto">
          <a:xfrm>
            <a:off x="1272987" y="0"/>
            <a:ext cx="11494029" cy="1032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BE78FC46-1172-B3F4-D064-05043D51CB08}"/>
              </a:ext>
            </a:extLst>
          </p:cNvPr>
          <p:cNvSpPr/>
          <p:nvPr/>
        </p:nvSpPr>
        <p:spPr>
          <a:xfrm>
            <a:off x="1272987" y="1864659"/>
            <a:ext cx="876292" cy="6748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ko-K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Absolute standardized difference</a:t>
            </a:r>
          </a:p>
          <a:p>
            <a:pPr algn="ctr"/>
            <a:r>
              <a:rPr lang="en-US" altLang="ko-K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(maximum pairwise)</a:t>
            </a:r>
            <a:endParaRPr lang="ko-KR" alt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ko-KR" alt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253EF-DFA4-6790-5BA0-EE44F056D2DB}"/>
              </a:ext>
            </a:extLst>
          </p:cNvPr>
          <p:cNvSpPr txBox="1"/>
          <p:nvPr/>
        </p:nvSpPr>
        <p:spPr>
          <a:xfrm>
            <a:off x="2563905" y="10477565"/>
            <a:ext cx="5945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S1. 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Standardized mean difference 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9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1984</TotalTime>
  <Words>18</Words>
  <Application>Microsoft Office PowerPoint</Application>
  <PresentationFormat>사용자 지정</PresentationFormat>
  <Paragraphs>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Ye Eun Shim</dc:creator>
  <cp:lastModifiedBy>choi wooseok</cp:lastModifiedBy>
  <cp:revision>70</cp:revision>
  <dcterms:created xsi:type="dcterms:W3CDTF">2021-09-04T13:51:26Z</dcterms:created>
  <dcterms:modified xsi:type="dcterms:W3CDTF">2023-06-06T12:01:19Z</dcterms:modified>
</cp:coreProperties>
</file>