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955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99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259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1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68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30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50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017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969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40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8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85C52-8A67-47FE-ABA6-C288B5FD015E}" type="datetimeFigureOut">
              <a:rPr lang="ko-KR" altLang="en-US" smtClean="0"/>
              <a:t>2023-07-04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35955-C2C7-4CD3-8FB4-10C2805CC6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06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5"/>
          <a:stretch/>
        </p:blipFill>
        <p:spPr>
          <a:xfrm>
            <a:off x="3819392" y="1516133"/>
            <a:ext cx="3828288" cy="2166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83243" y="3912974"/>
            <a:ext cx="61042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Supplement 2. Kaplan-Meier graph depicting the overall survival after </a:t>
            </a:r>
            <a:r>
              <a:rPr lang="en-US" altLang="ko-KR" sz="11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Gamma Knife surgery (GKS) </a:t>
            </a:r>
            <a:r>
              <a:rPr lang="en-US" altLang="ko-KR" sz="11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between the groups with and without concurrent </a:t>
            </a:r>
            <a:r>
              <a:rPr lang="en-US" altLang="ko-KR" sz="11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targeted therapy or immunotherapy (TT/IT) </a:t>
            </a:r>
            <a:r>
              <a:rPr lang="en-US" altLang="ko-KR" sz="11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following GKS</a:t>
            </a:r>
            <a:endParaRPr lang="ko-KR" altLang="ko-KR" sz="11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0744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 Unicode MS</vt:lpstr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</cp:revision>
  <dcterms:created xsi:type="dcterms:W3CDTF">2023-07-04T09:20:46Z</dcterms:created>
  <dcterms:modified xsi:type="dcterms:W3CDTF">2023-07-04T09:20:58Z</dcterms:modified>
</cp:coreProperties>
</file>