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2760" y="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E7284C-DD0C-4A5C-B8DA-4A68FAF39B4D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08DCE-977D-42A6-98F5-5034E2B6D31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5426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D08DCE-977D-42A6-98F5-5034E2B6D31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4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677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887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40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467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25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002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2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1044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109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5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349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FBBA5-E51D-405B-83D2-5D4807B741CA}" type="datetimeFigureOut">
              <a:rPr lang="fr-FR" smtClean="0"/>
              <a:t>10/10/2023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0CB24-0E65-4487-9B5B-0824EB4B4F2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151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2C96D1B0-29C9-615D-4F5A-6072C76F35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45642"/>
              </p:ext>
            </p:extLst>
          </p:nvPr>
        </p:nvGraphicFramePr>
        <p:xfrm>
          <a:off x="2644259" y="1087761"/>
          <a:ext cx="1833883" cy="220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2115091" imgH="2750467" progId="Prism9.Document">
                  <p:embed/>
                </p:oleObj>
              </mc:Choice>
              <mc:Fallback>
                <p:oleObj name="Prism 9" r:id="rId3" imgW="2115091" imgH="2750467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44259" y="1087761"/>
                        <a:ext cx="1833883" cy="2202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>
            <a:extLst>
              <a:ext uri="{FF2B5EF4-FFF2-40B4-BE49-F238E27FC236}">
                <a16:creationId xmlns:a16="http://schemas.microsoft.com/office/drawing/2014/main" id="{AE2BCA30-D52F-6A6F-DBA8-EBC8976F50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303365"/>
              </p:ext>
            </p:extLst>
          </p:nvPr>
        </p:nvGraphicFramePr>
        <p:xfrm>
          <a:off x="4338115" y="1061383"/>
          <a:ext cx="1856725" cy="2229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2115091" imgH="2750467" progId="Prism9.Document">
                  <p:embed/>
                </p:oleObj>
              </mc:Choice>
              <mc:Fallback>
                <p:oleObj name="Prism 9" r:id="rId5" imgW="2115091" imgH="2750467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38115" y="1061383"/>
                        <a:ext cx="1856725" cy="2229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4F413355-D87B-FA03-6918-459DAA6F82AD}"/>
              </a:ext>
            </a:extLst>
          </p:cNvPr>
          <p:cNvSpPr/>
          <p:nvPr/>
        </p:nvSpPr>
        <p:spPr>
          <a:xfrm>
            <a:off x="1099614" y="2036554"/>
            <a:ext cx="1940252" cy="30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P=0.0058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1E705F6-D597-8293-053D-9856E1C6453D}"/>
              </a:ext>
            </a:extLst>
          </p:cNvPr>
          <p:cNvSpPr/>
          <p:nvPr/>
        </p:nvSpPr>
        <p:spPr>
          <a:xfrm>
            <a:off x="2673832" y="1927421"/>
            <a:ext cx="1940252" cy="401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P=0.0070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2367F5D-973C-D635-CEF6-C49835E73F1A}"/>
              </a:ext>
            </a:extLst>
          </p:cNvPr>
          <p:cNvSpPr/>
          <p:nvPr/>
        </p:nvSpPr>
        <p:spPr>
          <a:xfrm>
            <a:off x="4374328" y="2138437"/>
            <a:ext cx="1940252" cy="401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P=0.0175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66701" y="3798277"/>
            <a:ext cx="63722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Fig, S1. Expression of anti-angiogenic miRNAs in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ProtheraCytes</a:t>
            </a:r>
            <a:r>
              <a:rPr lang="en-US" sz="11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and secreted exosomes. Total RNA from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ProtheraCytes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(Cells) and their exosomes collected from AMI patients were subjected to real time PCR and normalized to small RNA (let-7a) (miR-34a and miR-143: Mann-Whitney test, miR-506: t-test, n=7).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23338" y="638431"/>
            <a:ext cx="3005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829C0428-15E9-3BB2-7CF5-F01142A44E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063326"/>
              </p:ext>
            </p:extLst>
          </p:nvPr>
        </p:nvGraphicFramePr>
        <p:xfrm>
          <a:off x="1094255" y="1069896"/>
          <a:ext cx="1705341" cy="22187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7" imgW="2115091" imgH="2750467" progId="Prism9.Document">
                  <p:embed/>
                </p:oleObj>
              </mc:Choice>
              <mc:Fallback>
                <p:oleObj name="Prism 9" r:id="rId7" imgW="2115091" imgH="2750467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4255" y="1069896"/>
                        <a:ext cx="1705341" cy="22187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633981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72</Words>
  <Application>Microsoft Office PowerPoint</Application>
  <PresentationFormat>On-screen Show (4:3)</PresentationFormat>
  <Paragraphs>6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Thème Office</vt:lpstr>
      <vt:lpstr>Prism 9</vt:lpstr>
      <vt:lpstr>PowerPoint Presentation</vt:lpstr>
    </vt:vector>
  </TitlesOfParts>
  <Company>HAD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LAHLIL Rachid</dc:creator>
  <cp:lastModifiedBy>Ibon Garitaonandia</cp:lastModifiedBy>
  <cp:revision>5</cp:revision>
  <dcterms:created xsi:type="dcterms:W3CDTF">2023-10-09T12:46:31Z</dcterms:created>
  <dcterms:modified xsi:type="dcterms:W3CDTF">2023-10-10T13:39:03Z</dcterms:modified>
</cp:coreProperties>
</file>