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067" userDrawn="1">
          <p15:clr>
            <a:srgbClr val="A4A3A4"/>
          </p15:clr>
        </p15:guide>
        <p15:guide id="2" orient="horz" pos="8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72" autoAdjust="0"/>
  </p:normalViewPr>
  <p:slideViewPr>
    <p:cSldViewPr snapToGrid="0" showGuides="1">
      <p:cViewPr varScale="1">
        <p:scale>
          <a:sx n="96" d="100"/>
          <a:sy n="96" d="100"/>
        </p:scale>
        <p:origin x="2646" y="102"/>
      </p:cViewPr>
      <p:guideLst>
        <p:guide pos="3067"/>
        <p:guide orient="horz" pos="8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DD30A-15AD-4850-83B2-41CB12CE3E62}" type="datetimeFigureOut">
              <a:rPr lang="fr-FR" smtClean="0"/>
              <a:t>20/06/2023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28AD-64FC-44D4-898C-7F95B1C787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7809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DD30A-15AD-4850-83B2-41CB12CE3E62}" type="datetimeFigureOut">
              <a:rPr lang="fr-FR" smtClean="0"/>
              <a:t>20/06/2023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28AD-64FC-44D4-898C-7F95B1C787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5377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DD30A-15AD-4850-83B2-41CB12CE3E62}" type="datetimeFigureOut">
              <a:rPr lang="fr-FR" smtClean="0"/>
              <a:t>20/06/2023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28AD-64FC-44D4-898C-7F95B1C787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0222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DD30A-15AD-4850-83B2-41CB12CE3E62}" type="datetimeFigureOut">
              <a:rPr lang="fr-FR" smtClean="0"/>
              <a:t>20/06/2023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28AD-64FC-44D4-898C-7F95B1C787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9415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DD30A-15AD-4850-83B2-41CB12CE3E62}" type="datetimeFigureOut">
              <a:rPr lang="fr-FR" smtClean="0"/>
              <a:t>20/06/2023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28AD-64FC-44D4-898C-7F95B1C787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3738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DD30A-15AD-4850-83B2-41CB12CE3E62}" type="datetimeFigureOut">
              <a:rPr lang="fr-FR" smtClean="0"/>
              <a:t>20/06/2023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28AD-64FC-44D4-898C-7F95B1C787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010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DD30A-15AD-4850-83B2-41CB12CE3E62}" type="datetimeFigureOut">
              <a:rPr lang="fr-FR" smtClean="0"/>
              <a:t>20/06/2023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28AD-64FC-44D4-898C-7F95B1C787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3205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DD30A-15AD-4850-83B2-41CB12CE3E62}" type="datetimeFigureOut">
              <a:rPr lang="fr-FR" smtClean="0"/>
              <a:t>20/06/2023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28AD-64FC-44D4-898C-7F95B1C787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5775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DD30A-15AD-4850-83B2-41CB12CE3E62}" type="datetimeFigureOut">
              <a:rPr lang="fr-FR" smtClean="0"/>
              <a:t>20/06/2023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28AD-64FC-44D4-898C-7F95B1C787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5635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DD30A-15AD-4850-83B2-41CB12CE3E62}" type="datetimeFigureOut">
              <a:rPr lang="fr-FR" smtClean="0"/>
              <a:t>20/06/2023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28AD-64FC-44D4-898C-7F95B1C787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113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DD30A-15AD-4850-83B2-41CB12CE3E62}" type="datetimeFigureOut">
              <a:rPr lang="fr-FR" smtClean="0"/>
              <a:t>20/06/2023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28AD-64FC-44D4-898C-7F95B1C787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1507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DD30A-15AD-4850-83B2-41CB12CE3E62}" type="datetimeFigureOut">
              <a:rPr lang="fr-FR" smtClean="0"/>
              <a:t>20/06/2023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528AD-64FC-44D4-898C-7F95B1C787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797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1870476" y="83133"/>
            <a:ext cx="1481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A) Saliva</a:t>
            </a:r>
            <a:endParaRPr lang="fr-F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518238" y="85060"/>
            <a:ext cx="1733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B) Lingual film</a:t>
            </a:r>
            <a:endParaRPr lang="fr-F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48923" y="1382041"/>
            <a:ext cx="1481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Phylum</a:t>
            </a:r>
            <a:endParaRPr lang="fr-F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48923" y="4243438"/>
            <a:ext cx="1481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Genus</a:t>
            </a:r>
            <a:endParaRPr lang="fr-F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48922" y="7045511"/>
            <a:ext cx="1481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Species</a:t>
            </a:r>
            <a:endParaRPr lang="fr-F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5" name="Groupe 24"/>
          <p:cNvGrpSpPr/>
          <p:nvPr/>
        </p:nvGrpSpPr>
        <p:grpSpPr>
          <a:xfrm>
            <a:off x="1477790" y="617832"/>
            <a:ext cx="5127671" cy="7788973"/>
            <a:chOff x="1477790" y="617832"/>
            <a:chExt cx="5127671" cy="7788973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94059" y="617832"/>
              <a:ext cx="2160106" cy="2160106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26021" y="617832"/>
              <a:ext cx="2160106" cy="2160106"/>
            </a:xfrm>
            <a:prstGeom prst="rect">
              <a:avLst/>
            </a:prstGeom>
          </p:spPr>
        </p:pic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81314" y="3232714"/>
              <a:ext cx="2172430" cy="2172430"/>
            </a:xfrm>
            <a:prstGeom prst="rect">
              <a:avLst/>
            </a:prstGeom>
          </p:spPr>
        </p:pic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40682" y="3232714"/>
              <a:ext cx="2160107" cy="2160107"/>
            </a:xfrm>
            <a:prstGeom prst="rect">
              <a:avLst/>
            </a:prstGeom>
          </p:spPr>
        </p:pic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77790" y="6230851"/>
              <a:ext cx="2175954" cy="2175954"/>
            </a:xfrm>
            <a:prstGeom prst="rect">
              <a:avLst/>
            </a:prstGeom>
          </p:spPr>
        </p:pic>
        <p:pic>
          <p:nvPicPr>
            <p:cNvPr id="19" name="Image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40682" y="6230851"/>
              <a:ext cx="2164779" cy="2164779"/>
            </a:xfrm>
            <a:prstGeom prst="rect">
              <a:avLst/>
            </a:prstGeom>
          </p:spPr>
        </p:pic>
      </p:grpSp>
      <p:sp>
        <p:nvSpPr>
          <p:cNvPr id="3" name="Rectangle 2"/>
          <p:cNvSpPr/>
          <p:nvPr/>
        </p:nvSpPr>
        <p:spPr>
          <a:xfrm>
            <a:off x="148922" y="8490468"/>
            <a:ext cx="67090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Supplementary Figure 1</a:t>
            </a:r>
            <a:r>
              <a:rPr lang="en-US" sz="1200" dirty="0"/>
              <a:t>: Violin plots showing distribution of Spearman correlations estimated between each species (resp. genus and phylum) expression and each taste sensitivity.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52112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386</TotalTime>
  <Words>38</Words>
  <Application>Microsoft Office PowerPoint</Application>
  <PresentationFormat>Affichage à l'écran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INRA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Eric Neyraud</dc:creator>
  <cp:lastModifiedBy>Eric Neyraud</cp:lastModifiedBy>
  <cp:revision>45</cp:revision>
  <dcterms:created xsi:type="dcterms:W3CDTF">2022-05-05T12:41:59Z</dcterms:created>
  <dcterms:modified xsi:type="dcterms:W3CDTF">2023-06-20T07:58:21Z</dcterms:modified>
</cp:coreProperties>
</file>