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180006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C0BC6829-2E22-475A-A690-1383B64538FE}"/>
    <pc:docChg chg="modSld">
      <pc:chgData name="Alejandro Jimènez Melèndez" userId="3e26fc24-ba38-4df5-8524-b018042eb462" providerId="ADAL" clId="{C0BC6829-2E22-475A-A690-1383B64538FE}" dt="2023-11-23T09:22:19.037" v="2" actId="20577"/>
      <pc:docMkLst>
        <pc:docMk/>
      </pc:docMkLst>
      <pc:sldChg chg="modSp mod">
        <pc:chgData name="Alejandro Jimènez Melèndez" userId="3e26fc24-ba38-4df5-8524-b018042eb462" providerId="ADAL" clId="{C0BC6829-2E22-475A-A690-1383B64538FE}" dt="2023-11-23T09:22:19.037" v="2" actId="20577"/>
        <pc:sldMkLst>
          <pc:docMk/>
          <pc:sldMk cId="3761259094" sldId="259"/>
        </pc:sldMkLst>
        <pc:spChg chg="mod">
          <ac:chgData name="Alejandro Jimènez Melèndez" userId="3e26fc24-ba38-4df5-8524-b018042eb462" providerId="ADAL" clId="{C0BC6829-2E22-475A-A690-1383B64538FE}" dt="2023-11-23T09:22:19.037" v="2" actId="20577"/>
          <ac:spMkLst>
            <pc:docMk/>
            <pc:sldMk cId="3761259094" sldId="259"/>
            <ac:spMk id="2" creationId="{A5853F16-8E8B-9C61-909F-30EF1E92CCA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38751"/>
            <a:ext cx="15300564" cy="476248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184899"/>
            <a:ext cx="13500497" cy="330270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21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064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410376"/>
            <a:ext cx="15525572" cy="5690286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154495"/>
            <a:ext cx="15525572" cy="2992387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109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32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28309"/>
            <a:ext cx="15525572" cy="26440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353376"/>
            <a:ext cx="7615123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4996813"/>
            <a:ext cx="7615123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353376"/>
            <a:ext cx="7652626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4996813"/>
            <a:ext cx="7652626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478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62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08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969596"/>
            <a:ext cx="9112836" cy="972130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716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969596"/>
            <a:ext cx="9112836" cy="972130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66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45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28306"/>
            <a:ext cx="3881393" cy="115927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28306"/>
            <a:ext cx="11419171" cy="115927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46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28309"/>
            <a:ext cx="1552557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641531"/>
            <a:ext cx="15525572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08450-517F-4FBC-92BB-68AE735D9A92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2678862"/>
            <a:ext cx="6075224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57AF5-B1F2-465E-A015-7C2106671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0A246297-742C-1AE9-A699-0B331AB873AD}"/>
              </a:ext>
            </a:extLst>
          </p:cNvPr>
          <p:cNvGrpSpPr/>
          <p:nvPr/>
        </p:nvGrpSpPr>
        <p:grpSpPr>
          <a:xfrm>
            <a:off x="722971" y="2075896"/>
            <a:ext cx="6758539" cy="4540827"/>
            <a:chOff x="2005148" y="1237883"/>
            <a:chExt cx="6936581" cy="466044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D77D3CE-67F7-CDE5-7C3F-401E6ABB7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05148" y="1237883"/>
              <a:ext cx="6900978" cy="4660447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441D7B3-F8B7-2BB4-B8D8-22D6F573F17E}"/>
                </a:ext>
              </a:extLst>
            </p:cNvPr>
            <p:cNvSpPr/>
            <p:nvPr/>
          </p:nvSpPr>
          <p:spPr>
            <a:xfrm>
              <a:off x="3290088" y="1950677"/>
              <a:ext cx="641599" cy="25717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D9D0257-5032-D804-A6C8-CE14E2892D96}"/>
                </a:ext>
              </a:extLst>
            </p:cNvPr>
            <p:cNvSpPr/>
            <p:nvPr/>
          </p:nvSpPr>
          <p:spPr>
            <a:xfrm>
              <a:off x="6752037" y="2683411"/>
              <a:ext cx="893288" cy="25717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41C2EA6-7809-A61D-5846-420946A0EA07}"/>
                </a:ext>
              </a:extLst>
            </p:cNvPr>
            <p:cNvSpPr/>
            <p:nvPr/>
          </p:nvSpPr>
          <p:spPr>
            <a:xfrm>
              <a:off x="3678501" y="2516111"/>
              <a:ext cx="1018946" cy="1478401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8FB2D23-A36A-4FF3-F5DD-717008516CC9}"/>
                </a:ext>
              </a:extLst>
            </p:cNvPr>
            <p:cNvSpPr/>
            <p:nvPr/>
          </p:nvSpPr>
          <p:spPr>
            <a:xfrm>
              <a:off x="5134837" y="3063294"/>
              <a:ext cx="641599" cy="25717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F59C183-519F-4B6D-E371-CE8E7F6C109C}"/>
                </a:ext>
              </a:extLst>
            </p:cNvPr>
            <p:cNvSpPr/>
            <p:nvPr/>
          </p:nvSpPr>
          <p:spPr>
            <a:xfrm>
              <a:off x="4406195" y="1882096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C9B4450-3CDC-BC76-A399-901477055F25}"/>
                </a:ext>
              </a:extLst>
            </p:cNvPr>
            <p:cNvSpPr/>
            <p:nvPr/>
          </p:nvSpPr>
          <p:spPr>
            <a:xfrm>
              <a:off x="4130390" y="2091840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427F987-B994-D433-F9E5-1EAAD9A0366B}"/>
                </a:ext>
              </a:extLst>
            </p:cNvPr>
            <p:cNvSpPr/>
            <p:nvPr/>
          </p:nvSpPr>
          <p:spPr>
            <a:xfrm>
              <a:off x="4859488" y="2025670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A788547-BD55-6566-BA39-927C5A96C7C0}"/>
                </a:ext>
              </a:extLst>
            </p:cNvPr>
            <p:cNvSpPr/>
            <p:nvPr/>
          </p:nvSpPr>
          <p:spPr>
            <a:xfrm>
              <a:off x="4868426" y="2131790"/>
              <a:ext cx="396722" cy="10811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AB91E9F-5B50-672D-CAD6-BA6FA40FAA9C}"/>
                </a:ext>
              </a:extLst>
            </p:cNvPr>
            <p:cNvSpPr/>
            <p:nvPr/>
          </p:nvSpPr>
          <p:spPr>
            <a:xfrm>
              <a:off x="4465242" y="3417716"/>
              <a:ext cx="486183" cy="1346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8DE7E42-1993-8308-605F-3FF568E490D3}"/>
                </a:ext>
              </a:extLst>
            </p:cNvPr>
            <p:cNvSpPr/>
            <p:nvPr/>
          </p:nvSpPr>
          <p:spPr>
            <a:xfrm>
              <a:off x="4845442" y="2678625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42A5270-E4A1-2127-C92C-ADB6975C3445}"/>
                </a:ext>
              </a:extLst>
            </p:cNvPr>
            <p:cNvSpPr/>
            <p:nvPr/>
          </p:nvSpPr>
          <p:spPr>
            <a:xfrm>
              <a:off x="4854380" y="2762272"/>
              <a:ext cx="396722" cy="10811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8C964A-2E07-28AA-094E-3011355E39B0}"/>
                </a:ext>
              </a:extLst>
            </p:cNvPr>
            <p:cNvSpPr/>
            <p:nvPr/>
          </p:nvSpPr>
          <p:spPr>
            <a:xfrm>
              <a:off x="4846718" y="2844671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82A2B6F-367F-2555-5376-1B9CC697E925}"/>
                </a:ext>
              </a:extLst>
            </p:cNvPr>
            <p:cNvSpPr/>
            <p:nvPr/>
          </p:nvSpPr>
          <p:spPr>
            <a:xfrm>
              <a:off x="5305339" y="2678624"/>
              <a:ext cx="396722" cy="19176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5417274-B1AA-9B45-9A05-17CC0FBE6E9E}"/>
                </a:ext>
              </a:extLst>
            </p:cNvPr>
            <p:cNvSpPr/>
            <p:nvPr/>
          </p:nvSpPr>
          <p:spPr>
            <a:xfrm>
              <a:off x="5803321" y="2703106"/>
              <a:ext cx="396722" cy="25717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EEB922-5947-BB8D-44C5-C8CDA286A424}"/>
                </a:ext>
              </a:extLst>
            </p:cNvPr>
            <p:cNvSpPr/>
            <p:nvPr/>
          </p:nvSpPr>
          <p:spPr>
            <a:xfrm>
              <a:off x="5812040" y="3136813"/>
              <a:ext cx="396722" cy="10811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BD4B222-493B-FECA-2CFD-E13E460B0B86}"/>
                </a:ext>
              </a:extLst>
            </p:cNvPr>
            <p:cNvSpPr/>
            <p:nvPr/>
          </p:nvSpPr>
          <p:spPr>
            <a:xfrm>
              <a:off x="7037844" y="3294121"/>
              <a:ext cx="396722" cy="10811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47A6708-7267-CE36-E8BA-76399DC3CF59}"/>
                </a:ext>
              </a:extLst>
            </p:cNvPr>
            <p:cNvSpPr/>
            <p:nvPr/>
          </p:nvSpPr>
          <p:spPr>
            <a:xfrm>
              <a:off x="5812039" y="3391504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AFD2F8A-DB6F-5295-484D-2D313F16D01D}"/>
                </a:ext>
              </a:extLst>
            </p:cNvPr>
            <p:cNvSpPr/>
            <p:nvPr/>
          </p:nvSpPr>
          <p:spPr>
            <a:xfrm>
              <a:off x="5269367" y="3812241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D39939F-4BC5-F40D-1B50-EDD38A240AF4}"/>
                </a:ext>
              </a:extLst>
            </p:cNvPr>
            <p:cNvSpPr/>
            <p:nvPr/>
          </p:nvSpPr>
          <p:spPr>
            <a:xfrm>
              <a:off x="7516346" y="3417716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E7C7A4F-157C-EAC6-6744-FFF92F3ACCBD}"/>
                </a:ext>
              </a:extLst>
            </p:cNvPr>
            <p:cNvSpPr/>
            <p:nvPr/>
          </p:nvSpPr>
          <p:spPr>
            <a:xfrm>
              <a:off x="6778975" y="3571528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23277C1-12C7-74A5-C056-CA9D084CD6C3}"/>
                </a:ext>
              </a:extLst>
            </p:cNvPr>
            <p:cNvSpPr/>
            <p:nvPr/>
          </p:nvSpPr>
          <p:spPr>
            <a:xfrm>
              <a:off x="7515733" y="3565285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4FF9DD0-5252-16BC-41FF-20CB0ADD7B67}"/>
                </a:ext>
              </a:extLst>
            </p:cNvPr>
            <p:cNvSpPr/>
            <p:nvPr/>
          </p:nvSpPr>
          <p:spPr>
            <a:xfrm>
              <a:off x="4068520" y="4399865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1B42DFD-73A6-DF86-7046-F23C9E5CAD16}"/>
                </a:ext>
              </a:extLst>
            </p:cNvPr>
            <p:cNvSpPr/>
            <p:nvPr/>
          </p:nvSpPr>
          <p:spPr>
            <a:xfrm>
              <a:off x="4874231" y="4843074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C65DC7F-6343-6C61-934B-578B7EEBB783}"/>
                </a:ext>
              </a:extLst>
            </p:cNvPr>
            <p:cNvSpPr/>
            <p:nvPr/>
          </p:nvSpPr>
          <p:spPr>
            <a:xfrm>
              <a:off x="4867846" y="4956685"/>
              <a:ext cx="396722" cy="108119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55375A9-56B5-7D2C-E769-B43C45CBEC04}"/>
                </a:ext>
              </a:extLst>
            </p:cNvPr>
            <p:cNvSpPr/>
            <p:nvPr/>
          </p:nvSpPr>
          <p:spPr>
            <a:xfrm>
              <a:off x="3464557" y="4865545"/>
              <a:ext cx="396722" cy="19266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0AAF4E8-BC4A-19BC-664D-64AB4F61513F}"/>
                </a:ext>
              </a:extLst>
            </p:cNvPr>
            <p:cNvSpPr/>
            <p:nvPr/>
          </p:nvSpPr>
          <p:spPr>
            <a:xfrm>
              <a:off x="4138747" y="4910495"/>
              <a:ext cx="396722" cy="10811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1" name="Cloud 30">
              <a:extLst>
                <a:ext uri="{FF2B5EF4-FFF2-40B4-BE49-F238E27FC236}">
                  <a16:creationId xmlns:a16="http://schemas.microsoft.com/office/drawing/2014/main" id="{C12D9132-325E-1308-3489-780A3B3D2305}"/>
                </a:ext>
              </a:extLst>
            </p:cNvPr>
            <p:cNvSpPr/>
            <p:nvPr/>
          </p:nvSpPr>
          <p:spPr>
            <a:xfrm>
              <a:off x="7942105" y="2952790"/>
              <a:ext cx="999624" cy="636721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32" name="Cloud 31">
              <a:extLst>
                <a:ext uri="{FF2B5EF4-FFF2-40B4-BE49-F238E27FC236}">
                  <a16:creationId xmlns:a16="http://schemas.microsoft.com/office/drawing/2014/main" id="{D3726BB2-9604-F584-660F-209256606A9A}"/>
                </a:ext>
              </a:extLst>
            </p:cNvPr>
            <p:cNvSpPr/>
            <p:nvPr/>
          </p:nvSpPr>
          <p:spPr>
            <a:xfrm>
              <a:off x="6677428" y="4135564"/>
              <a:ext cx="1235027" cy="636721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  <p:sp>
          <p:nvSpPr>
            <p:cNvPr id="33" name="Cloud 32">
              <a:extLst>
                <a:ext uri="{FF2B5EF4-FFF2-40B4-BE49-F238E27FC236}">
                  <a16:creationId xmlns:a16="http://schemas.microsoft.com/office/drawing/2014/main" id="{B46E7E12-8B40-5301-96F8-8ED4F02D5E6F}"/>
                </a:ext>
              </a:extLst>
            </p:cNvPr>
            <p:cNvSpPr/>
            <p:nvPr/>
          </p:nvSpPr>
          <p:spPr>
            <a:xfrm>
              <a:off x="6328703" y="4705767"/>
              <a:ext cx="1235027" cy="636721"/>
            </a:xfrm>
            <a:prstGeom prst="cloud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21D2252-683D-16A8-CFF8-E15E3BC11826}"/>
              </a:ext>
            </a:extLst>
          </p:cNvPr>
          <p:cNvGrpSpPr/>
          <p:nvPr/>
        </p:nvGrpSpPr>
        <p:grpSpPr>
          <a:xfrm>
            <a:off x="9637533" y="2103711"/>
            <a:ext cx="6815614" cy="4526905"/>
            <a:chOff x="2034009" y="1139983"/>
            <a:chExt cx="6995160" cy="4646159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C13D3C03-C9F3-10C6-4CFE-D54986D05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4009" y="1139983"/>
              <a:ext cx="6995160" cy="4646159"/>
            </a:xfrm>
            <a:prstGeom prst="rect">
              <a:avLst/>
            </a:prstGeom>
          </p:spPr>
        </p:pic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7905C08-5491-425B-709A-4DC7F35031AC}"/>
                </a:ext>
              </a:extLst>
            </p:cNvPr>
            <p:cNvSpPr/>
            <p:nvPr/>
          </p:nvSpPr>
          <p:spPr>
            <a:xfrm>
              <a:off x="5126086" y="3006206"/>
              <a:ext cx="662740" cy="26400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1CF3924-A68F-DBB3-E4AE-F8476568E6B8}"/>
                </a:ext>
              </a:extLst>
            </p:cNvPr>
            <p:cNvSpPr/>
            <p:nvPr/>
          </p:nvSpPr>
          <p:spPr>
            <a:xfrm>
              <a:off x="3490212" y="2452175"/>
              <a:ext cx="1052521" cy="151768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3207945-EE96-916A-9B39-EDAAB4032529}"/>
                </a:ext>
              </a:extLst>
            </p:cNvPr>
            <p:cNvSpPr/>
            <p:nvPr/>
          </p:nvSpPr>
          <p:spPr>
            <a:xfrm>
              <a:off x="3526514" y="1871716"/>
              <a:ext cx="351846" cy="14491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63A86FC-2CCE-64EC-3FE0-73020A358AD1}"/>
                </a:ext>
              </a:extLst>
            </p:cNvPr>
            <p:cNvSpPr/>
            <p:nvPr/>
          </p:nvSpPr>
          <p:spPr>
            <a:xfrm>
              <a:off x="4455555" y="1770553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B246F6F-4E0C-C97A-357D-A6C29EB07548}"/>
                </a:ext>
              </a:extLst>
            </p:cNvPr>
            <p:cNvSpPr/>
            <p:nvPr/>
          </p:nvSpPr>
          <p:spPr>
            <a:xfrm>
              <a:off x="4171979" y="1994843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71A18EB-BA09-8DCD-AFFC-367FAFA50C1F}"/>
                </a:ext>
              </a:extLst>
            </p:cNvPr>
            <p:cNvSpPr/>
            <p:nvPr/>
          </p:nvSpPr>
          <p:spPr>
            <a:xfrm>
              <a:off x="4900043" y="1925634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A35BA72-C0CA-F77B-371D-5E6A0B3CC7F2}"/>
                </a:ext>
              </a:extLst>
            </p:cNvPr>
            <p:cNvSpPr/>
            <p:nvPr/>
          </p:nvSpPr>
          <p:spPr>
            <a:xfrm>
              <a:off x="4933017" y="2049954"/>
              <a:ext cx="409794" cy="11099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1EB7694-0C57-2F32-280D-E3D48088D599}"/>
                </a:ext>
              </a:extLst>
            </p:cNvPr>
            <p:cNvSpPr/>
            <p:nvPr/>
          </p:nvSpPr>
          <p:spPr>
            <a:xfrm>
              <a:off x="4516548" y="3331597"/>
              <a:ext cx="502204" cy="13818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36053D0-D6E1-F724-D794-85C4E84B5F43}"/>
                </a:ext>
              </a:extLst>
            </p:cNvPr>
            <p:cNvSpPr/>
            <p:nvPr/>
          </p:nvSpPr>
          <p:spPr>
            <a:xfrm>
              <a:off x="4877620" y="2565175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7C5491B-E852-5AD1-0DFE-97FF3C50BDF2}"/>
                </a:ext>
              </a:extLst>
            </p:cNvPr>
            <p:cNvSpPr/>
            <p:nvPr/>
          </p:nvSpPr>
          <p:spPr>
            <a:xfrm>
              <a:off x="4886853" y="2666425"/>
              <a:ext cx="409794" cy="11099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6504D16-4BDE-B588-10A0-AAD541A60B16}"/>
                </a:ext>
              </a:extLst>
            </p:cNvPr>
            <p:cNvSpPr/>
            <p:nvPr/>
          </p:nvSpPr>
          <p:spPr>
            <a:xfrm>
              <a:off x="4878938" y="2758704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F50F3D1-2CF5-5643-F87D-19FAD9F66661}"/>
                </a:ext>
              </a:extLst>
            </p:cNvPr>
            <p:cNvSpPr/>
            <p:nvPr/>
          </p:nvSpPr>
          <p:spPr>
            <a:xfrm>
              <a:off x="5352672" y="2565175"/>
              <a:ext cx="409794" cy="19686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510C831-3CCB-1F6E-08DA-085CA363E80D}"/>
                </a:ext>
              </a:extLst>
            </p:cNvPr>
            <p:cNvSpPr/>
            <p:nvPr/>
          </p:nvSpPr>
          <p:spPr>
            <a:xfrm>
              <a:off x="5859146" y="2590307"/>
              <a:ext cx="409794" cy="26400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DB11FE3-D126-2CAE-63EC-89DAD074FFA3}"/>
                </a:ext>
              </a:extLst>
            </p:cNvPr>
            <p:cNvSpPr/>
            <p:nvPr/>
          </p:nvSpPr>
          <p:spPr>
            <a:xfrm>
              <a:off x="6767903" y="2654681"/>
              <a:ext cx="922722" cy="153497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5CF593A-6A7A-1435-E722-7E3FC209860C}"/>
                </a:ext>
              </a:extLst>
            </p:cNvPr>
            <p:cNvSpPr/>
            <p:nvPr/>
          </p:nvSpPr>
          <p:spPr>
            <a:xfrm>
              <a:off x="5844413" y="3043229"/>
              <a:ext cx="409794" cy="11099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3B0A782-20FA-F94D-FAE2-88723FB75040}"/>
                </a:ext>
              </a:extLst>
            </p:cNvPr>
            <p:cNvSpPr/>
            <p:nvPr/>
          </p:nvSpPr>
          <p:spPr>
            <a:xfrm>
              <a:off x="7071038" y="3197026"/>
              <a:ext cx="409794" cy="11099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671B908-EBA7-5AFC-3280-5DD33D03A4AA}"/>
                </a:ext>
              </a:extLst>
            </p:cNvPr>
            <p:cNvSpPr/>
            <p:nvPr/>
          </p:nvSpPr>
          <p:spPr>
            <a:xfrm>
              <a:off x="5860240" y="3289308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E5F2927-26C5-2536-4A16-60D4115A7CC6}"/>
                </a:ext>
              </a:extLst>
            </p:cNvPr>
            <p:cNvSpPr/>
            <p:nvPr/>
          </p:nvSpPr>
          <p:spPr>
            <a:xfrm>
              <a:off x="5307602" y="3713534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0769330-4CCD-A747-BFED-445110CC0C0A}"/>
                </a:ext>
              </a:extLst>
            </p:cNvPr>
            <p:cNvSpPr/>
            <p:nvPr/>
          </p:nvSpPr>
          <p:spPr>
            <a:xfrm>
              <a:off x="7565310" y="3308527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D14F062-4150-CCEB-7B99-A64E6DF2A6C6}"/>
                </a:ext>
              </a:extLst>
            </p:cNvPr>
            <p:cNvSpPr/>
            <p:nvPr/>
          </p:nvSpPr>
          <p:spPr>
            <a:xfrm>
              <a:off x="6803641" y="3466426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C17E5B4-734B-D1D5-E812-CD5D0637E49B}"/>
                </a:ext>
              </a:extLst>
            </p:cNvPr>
            <p:cNvSpPr/>
            <p:nvPr/>
          </p:nvSpPr>
          <p:spPr>
            <a:xfrm>
              <a:off x="7564676" y="3460017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CED3357-88E1-8213-752D-52FDB46DA298}"/>
                </a:ext>
              </a:extLst>
            </p:cNvPr>
            <p:cNvSpPr/>
            <p:nvPr/>
          </p:nvSpPr>
          <p:spPr>
            <a:xfrm>
              <a:off x="4154237" y="4286013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9D146FE-BB2D-308D-4CE6-86D85226C72B}"/>
                </a:ext>
              </a:extLst>
            </p:cNvPr>
            <p:cNvSpPr/>
            <p:nvPr/>
          </p:nvSpPr>
          <p:spPr>
            <a:xfrm>
              <a:off x="4931100" y="4241151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DE2B02E-B142-28B7-645E-559190834D7A}"/>
                </a:ext>
              </a:extLst>
            </p:cNvPr>
            <p:cNvSpPr/>
            <p:nvPr/>
          </p:nvSpPr>
          <p:spPr>
            <a:xfrm>
              <a:off x="4924504" y="4357781"/>
              <a:ext cx="409794" cy="11099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9ECD4B2-C1DF-1F51-30F4-73D9592EED56}"/>
                </a:ext>
              </a:extLst>
            </p:cNvPr>
            <p:cNvSpPr/>
            <p:nvPr/>
          </p:nvSpPr>
          <p:spPr>
            <a:xfrm>
              <a:off x="3506630" y="4756376"/>
              <a:ext cx="409794" cy="19778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EE676CC-EFEE-DF49-9B95-D570362D463C}"/>
                </a:ext>
              </a:extLst>
            </p:cNvPr>
            <p:cNvSpPr/>
            <p:nvPr/>
          </p:nvSpPr>
          <p:spPr>
            <a:xfrm>
              <a:off x="4875702" y="4733308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6CB37A5-0532-6823-D213-01311EE2CD88}"/>
                </a:ext>
              </a:extLst>
            </p:cNvPr>
            <p:cNvSpPr/>
            <p:nvPr/>
          </p:nvSpPr>
          <p:spPr>
            <a:xfrm>
              <a:off x="4869106" y="4849938"/>
              <a:ext cx="409794" cy="11099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B24FE3B-BF0C-9B9B-09A4-990F78E3D282}"/>
                </a:ext>
              </a:extLst>
            </p:cNvPr>
            <p:cNvSpPr/>
            <p:nvPr/>
          </p:nvSpPr>
          <p:spPr>
            <a:xfrm>
              <a:off x="4115984" y="4802520"/>
              <a:ext cx="409794" cy="11099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CA57EB24-E3EC-A434-7965-60920EE05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038" y="7702434"/>
            <a:ext cx="6974709" cy="4750964"/>
          </a:xfrm>
          <a:prstGeom prst="rect">
            <a:avLst/>
          </a:prstGeom>
        </p:spPr>
      </p:pic>
      <p:sp>
        <p:nvSpPr>
          <p:cNvPr id="66" name="Oval 65">
            <a:extLst>
              <a:ext uri="{FF2B5EF4-FFF2-40B4-BE49-F238E27FC236}">
                <a16:creationId xmlns:a16="http://schemas.microsoft.com/office/drawing/2014/main" id="{BA8300E4-BC01-788F-C4F7-3C23B0BDD45A}"/>
              </a:ext>
            </a:extLst>
          </p:cNvPr>
          <p:cNvSpPr/>
          <p:nvPr/>
        </p:nvSpPr>
        <p:spPr>
          <a:xfrm>
            <a:off x="6306721" y="8075622"/>
            <a:ext cx="431059" cy="154928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7B06E7ED-BAF3-B662-6C4B-6D2DDEBD4A3F}"/>
              </a:ext>
            </a:extLst>
          </p:cNvPr>
          <p:cNvSpPr/>
          <p:nvPr/>
        </p:nvSpPr>
        <p:spPr>
          <a:xfrm>
            <a:off x="9562949" y="8808655"/>
            <a:ext cx="893464" cy="26316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5D11F8D-730D-DE9F-7AA6-234DB1746A63}"/>
              </a:ext>
            </a:extLst>
          </p:cNvPr>
          <p:cNvSpPr/>
          <p:nvPr/>
        </p:nvSpPr>
        <p:spPr>
          <a:xfrm>
            <a:off x="6555096" y="8565060"/>
            <a:ext cx="1019146" cy="151285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53344068-D7CB-9EA0-F7D5-FAC47FC46B5B}"/>
              </a:ext>
            </a:extLst>
          </p:cNvPr>
          <p:cNvSpPr/>
          <p:nvPr/>
        </p:nvSpPr>
        <p:spPr>
          <a:xfrm>
            <a:off x="7326666" y="9549002"/>
            <a:ext cx="486280" cy="13774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E7FF1FC-40DF-573F-48ED-658EB319E69E}"/>
              </a:ext>
            </a:extLst>
          </p:cNvPr>
          <p:cNvSpPr/>
          <p:nvPr/>
        </p:nvSpPr>
        <p:spPr>
          <a:xfrm>
            <a:off x="7985842" y="9163321"/>
            <a:ext cx="641726" cy="26316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128CC40-D476-94B5-4E76-29EDA64E4894}"/>
              </a:ext>
            </a:extLst>
          </p:cNvPr>
          <p:cNvSpPr/>
          <p:nvPr/>
        </p:nvSpPr>
        <p:spPr>
          <a:xfrm>
            <a:off x="7244621" y="7969926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7BD0EB6-5812-6D87-0D14-D9EE1D9A17CF}"/>
              </a:ext>
            </a:extLst>
          </p:cNvPr>
          <p:cNvSpPr/>
          <p:nvPr/>
        </p:nvSpPr>
        <p:spPr>
          <a:xfrm>
            <a:off x="6977701" y="8178173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99658A9-D100-F225-4590-627EEDAE41A4}"/>
              </a:ext>
            </a:extLst>
          </p:cNvPr>
          <p:cNvSpPr/>
          <p:nvPr/>
        </p:nvSpPr>
        <p:spPr>
          <a:xfrm>
            <a:off x="7745256" y="8118125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2895CC3-D506-3DFE-4649-B78672AC0605}"/>
              </a:ext>
            </a:extLst>
          </p:cNvPr>
          <p:cNvSpPr/>
          <p:nvPr/>
        </p:nvSpPr>
        <p:spPr>
          <a:xfrm>
            <a:off x="7754196" y="8226719"/>
            <a:ext cx="396800" cy="110639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B7A92BB-42FC-A154-8E04-B2C350BC326E}"/>
              </a:ext>
            </a:extLst>
          </p:cNvPr>
          <p:cNvSpPr/>
          <p:nvPr/>
        </p:nvSpPr>
        <p:spPr>
          <a:xfrm>
            <a:off x="8182256" y="8792683"/>
            <a:ext cx="396800" cy="19623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88E202E-4DF9-C51B-1898-07B49D8DE8A4}"/>
              </a:ext>
            </a:extLst>
          </p:cNvPr>
          <p:cNvSpPr/>
          <p:nvPr/>
        </p:nvSpPr>
        <p:spPr>
          <a:xfrm>
            <a:off x="8687998" y="8802407"/>
            <a:ext cx="396800" cy="26316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64C8F0E4-DAED-FE68-54D1-EBE9C3224A2D}"/>
              </a:ext>
            </a:extLst>
          </p:cNvPr>
          <p:cNvSpPr/>
          <p:nvPr/>
        </p:nvSpPr>
        <p:spPr>
          <a:xfrm>
            <a:off x="8681393" y="9261551"/>
            <a:ext cx="396800" cy="110639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56A8BF2B-60B6-524E-D119-8F6E81DF33FF}"/>
              </a:ext>
            </a:extLst>
          </p:cNvPr>
          <p:cNvSpPr/>
          <p:nvPr/>
        </p:nvSpPr>
        <p:spPr>
          <a:xfrm>
            <a:off x="9899773" y="9422524"/>
            <a:ext cx="396800" cy="110639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46F8242D-68A5-D130-11E8-24A94D1D3B2E}"/>
              </a:ext>
            </a:extLst>
          </p:cNvPr>
          <p:cNvSpPr/>
          <p:nvPr/>
        </p:nvSpPr>
        <p:spPr>
          <a:xfrm>
            <a:off x="8689055" y="9514514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BC2E3980-23EC-13FF-760D-C49833551981}"/>
              </a:ext>
            </a:extLst>
          </p:cNvPr>
          <p:cNvSpPr/>
          <p:nvPr/>
        </p:nvSpPr>
        <p:spPr>
          <a:xfrm>
            <a:off x="8138613" y="9952722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39C0B0BB-1BEF-D1B2-17B6-252EF259AEA9}"/>
              </a:ext>
            </a:extLst>
          </p:cNvPr>
          <p:cNvSpPr/>
          <p:nvPr/>
        </p:nvSpPr>
        <p:spPr>
          <a:xfrm>
            <a:off x="10386035" y="9541336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8A6A2522-2882-6812-A8CF-90D5E218EAE3}"/>
              </a:ext>
            </a:extLst>
          </p:cNvPr>
          <p:cNvSpPr/>
          <p:nvPr/>
        </p:nvSpPr>
        <p:spPr>
          <a:xfrm>
            <a:off x="9648518" y="9698733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2721361-DA78-3FAA-90FA-3E8285E8344E}"/>
              </a:ext>
            </a:extLst>
          </p:cNvPr>
          <p:cNvSpPr/>
          <p:nvPr/>
        </p:nvSpPr>
        <p:spPr>
          <a:xfrm>
            <a:off x="10385422" y="9692344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231D35B8-E206-168C-897D-6C771999FB8F}"/>
              </a:ext>
            </a:extLst>
          </p:cNvPr>
          <p:cNvSpPr/>
          <p:nvPr/>
        </p:nvSpPr>
        <p:spPr>
          <a:xfrm>
            <a:off x="7006495" y="10546374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E67E4908-4BC8-8BDF-B844-426971C33782}"/>
              </a:ext>
            </a:extLst>
          </p:cNvPr>
          <p:cNvSpPr/>
          <p:nvPr/>
        </p:nvSpPr>
        <p:spPr>
          <a:xfrm>
            <a:off x="7781713" y="10501660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2D48CB1-FB0A-C16F-1EBE-CD03993BD285}"/>
              </a:ext>
            </a:extLst>
          </p:cNvPr>
          <p:cNvSpPr/>
          <p:nvPr/>
        </p:nvSpPr>
        <p:spPr>
          <a:xfrm>
            <a:off x="7775326" y="10617920"/>
            <a:ext cx="396800" cy="110639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0C690296-1903-0C6B-172D-1627E0B6DC5E}"/>
              </a:ext>
            </a:extLst>
          </p:cNvPr>
          <p:cNvSpPr/>
          <p:nvPr/>
        </p:nvSpPr>
        <p:spPr>
          <a:xfrm>
            <a:off x="6318122" y="11015242"/>
            <a:ext cx="396800" cy="19715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644540F0-91AA-1DE5-C576-AEBD9D611DB0}"/>
              </a:ext>
            </a:extLst>
          </p:cNvPr>
          <p:cNvSpPr/>
          <p:nvPr/>
        </p:nvSpPr>
        <p:spPr>
          <a:xfrm>
            <a:off x="7735736" y="10999914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BEB251D-4658-88D1-1EA1-118B7C15D0BD}"/>
              </a:ext>
            </a:extLst>
          </p:cNvPr>
          <p:cNvSpPr/>
          <p:nvPr/>
        </p:nvSpPr>
        <p:spPr>
          <a:xfrm>
            <a:off x="7729350" y="11116173"/>
            <a:ext cx="396800" cy="110639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D5EBA53-F117-39D1-632A-49589CA9C7EA}"/>
              </a:ext>
            </a:extLst>
          </p:cNvPr>
          <p:cNvSpPr/>
          <p:nvPr/>
        </p:nvSpPr>
        <p:spPr>
          <a:xfrm>
            <a:off x="7000108" y="11068906"/>
            <a:ext cx="396800" cy="110639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15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853F16-8E8B-9C61-909F-30EF1E92CCAA}"/>
              </a:ext>
            </a:extLst>
          </p:cNvPr>
          <p:cNvSpPr txBox="1"/>
          <p:nvPr/>
        </p:nvSpPr>
        <p:spPr>
          <a:xfrm>
            <a:off x="485675" y="220536"/>
            <a:ext cx="15084261" cy="1225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79"/>
              </a:spcAft>
            </a:pP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Supplementary </a:t>
            </a:r>
            <a:r>
              <a:rPr lang="en-GB" sz="1754" b="1">
                <a:latin typeface="Times New Roman"/>
                <a:ea typeface="Times New Roman" panose="02020603050405020304" pitchFamily="18" charset="0"/>
                <a:cs typeface="Arial"/>
              </a:rPr>
              <a:t>figure 10: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Interleukin 17 (IL17) KEGG pathway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infected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infected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; C) Co-exposed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.  Outline in blue is used to indicate that the gene is upregulated in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red in co-exposed cells and green in both single infections (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sz="1559" b="1" dirty="0">
              <a:latin typeface="Times New Roman"/>
              <a:ea typeface="Calibri" panose="020F0502020204030204" pitchFamily="34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6F55CE-C545-FD25-6DF3-F9863BD0113D}"/>
              </a:ext>
            </a:extLst>
          </p:cNvPr>
          <p:cNvSpPr txBox="1"/>
          <p:nvPr/>
        </p:nvSpPr>
        <p:spPr>
          <a:xfrm>
            <a:off x="745011" y="1730460"/>
            <a:ext cx="582531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b="1" dirty="0"/>
              <a:t>A</a:t>
            </a:r>
            <a:endParaRPr lang="en-GB" sz="1754" b="1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98590EF-309F-355C-DB61-9EED2F433697}"/>
              </a:ext>
            </a:extLst>
          </p:cNvPr>
          <p:cNvSpPr txBox="1"/>
          <p:nvPr/>
        </p:nvSpPr>
        <p:spPr>
          <a:xfrm>
            <a:off x="4902773" y="7210645"/>
            <a:ext cx="582531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b="1" dirty="0"/>
              <a:t>C</a:t>
            </a:r>
            <a:endParaRPr lang="en-GB" sz="1754" b="1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AE822FF-F778-0F57-0024-5D60E99ACDCB}"/>
              </a:ext>
            </a:extLst>
          </p:cNvPr>
          <p:cNvSpPr txBox="1"/>
          <p:nvPr/>
        </p:nvSpPr>
        <p:spPr>
          <a:xfrm>
            <a:off x="9578588" y="1699023"/>
            <a:ext cx="582531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b="1" dirty="0"/>
              <a:t>B</a:t>
            </a:r>
            <a:endParaRPr lang="en-GB" sz="1754" b="1" dirty="0"/>
          </a:p>
        </p:txBody>
      </p:sp>
    </p:spTree>
    <p:extLst>
      <p:ext uri="{BB962C8B-B14F-4D97-AF65-F5344CB8AC3E}">
        <p14:creationId xmlns:p14="http://schemas.microsoft.com/office/powerpoint/2010/main" val="3761259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112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2023-11-23T09:07:03Z</dcterms:created>
  <dcterms:modified xsi:type="dcterms:W3CDTF">2023-11-23T09:22:24Z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2023-11-23T09:08:05Z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2581e56f-198e-4be3-8180-97f698e76d80</vt:lpwstr>
  </property>
  <property fmtid="{D5CDD505-2E9C-101B-9397-08002B2CF9AE}" pid="8" name="MSIP_Label_d0484126-3486-41a9-802e-7f1e2277276c_ContentBits">
    <vt:lpwstr>0</vt:lpwstr>
  </property>
</Properties>
</file>