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</p:sldIdLst>
  <p:sldSz cx="18000663" cy="14039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4D0564-2DFB-4371-AF3C-CF8184DCCF10}" v="6" dt="2023-11-22T11:18:14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55" d="100"/>
          <a:sy n="55" d="100"/>
        </p:scale>
        <p:origin x="13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064D0564-2DFB-4371-AF3C-CF8184DCCF10}"/>
    <pc:docChg chg="delSld modSld">
      <pc:chgData name="Alejandro Jimènez Melèndez" userId="3e26fc24-ba38-4df5-8524-b018042eb462" providerId="ADAL" clId="{064D0564-2DFB-4371-AF3C-CF8184DCCF10}" dt="2023-11-23T09:21:43.639" v="53" actId="20577"/>
      <pc:docMkLst>
        <pc:docMk/>
      </pc:docMkLst>
      <pc:sldChg chg="addSp modSp mod">
        <pc:chgData name="Alejandro Jimènez Melèndez" userId="3e26fc24-ba38-4df5-8524-b018042eb462" providerId="ADAL" clId="{064D0564-2DFB-4371-AF3C-CF8184DCCF10}" dt="2023-11-23T09:21:43.639" v="53" actId="20577"/>
        <pc:sldMkLst>
          <pc:docMk/>
          <pc:sldMk cId="2692605610" sldId="264"/>
        </pc:sldMkLst>
        <pc:spChg chg="add mod">
          <ac:chgData name="Alejandro Jimènez Melèndez" userId="3e26fc24-ba38-4df5-8524-b018042eb462" providerId="ADAL" clId="{064D0564-2DFB-4371-AF3C-CF8184DCCF10}" dt="2023-11-23T09:21:43.639" v="53" actId="20577"/>
          <ac:spMkLst>
            <pc:docMk/>
            <pc:sldMk cId="2692605610" sldId="264"/>
            <ac:spMk id="2" creationId="{44779AA9-6DC6-C131-201F-0B433FF3A190}"/>
          </ac:spMkLst>
        </pc:spChg>
        <pc:spChg chg="add mod">
          <ac:chgData name="Alejandro Jimènez Melèndez" userId="3e26fc24-ba38-4df5-8524-b018042eb462" providerId="ADAL" clId="{064D0564-2DFB-4371-AF3C-CF8184DCCF10}" dt="2023-11-22T11:18:05.602" v="43" actId="20577"/>
          <ac:spMkLst>
            <pc:docMk/>
            <pc:sldMk cId="2692605610" sldId="264"/>
            <ac:spMk id="3" creationId="{48BEDCB3-19B1-9651-7104-366087682B31}"/>
          </ac:spMkLst>
        </pc:spChg>
        <pc:spChg chg="add mod">
          <ac:chgData name="Alejandro Jimènez Melèndez" userId="3e26fc24-ba38-4df5-8524-b018042eb462" providerId="ADAL" clId="{064D0564-2DFB-4371-AF3C-CF8184DCCF10}" dt="2023-11-22T11:19:05.787" v="46" actId="1076"/>
          <ac:spMkLst>
            <pc:docMk/>
            <pc:sldMk cId="2692605610" sldId="264"/>
            <ac:spMk id="12" creationId="{6F84866B-C21D-EE99-E442-76825FAA3035}"/>
          </ac:spMkLst>
        </pc:spChg>
        <pc:spChg chg="add mod">
          <ac:chgData name="Alejandro Jimènez Melèndez" userId="3e26fc24-ba38-4df5-8524-b018042eb462" providerId="ADAL" clId="{064D0564-2DFB-4371-AF3C-CF8184DCCF10}" dt="2023-11-22T11:19:05.787" v="46" actId="1076"/>
          <ac:spMkLst>
            <pc:docMk/>
            <pc:sldMk cId="2692605610" sldId="264"/>
            <ac:spMk id="26" creationId="{F859571B-B070-A077-FE88-F364EEFE299A}"/>
          </ac:spMkLst>
        </pc:spChg>
        <pc:grpChg chg="mod">
          <ac:chgData name="Alejandro Jimènez Melèndez" userId="3e26fc24-ba38-4df5-8524-b018042eb462" providerId="ADAL" clId="{064D0564-2DFB-4371-AF3C-CF8184DCCF10}" dt="2023-11-22T11:19:05.787" v="46" actId="1076"/>
          <ac:grpSpMkLst>
            <pc:docMk/>
            <pc:sldMk cId="2692605610" sldId="264"/>
            <ac:grpSpMk id="4" creationId="{1708200E-6BDB-BF1D-A7A1-97BEF8A66C97}"/>
          </ac:grpSpMkLst>
        </pc:grpChg>
        <pc:grpChg chg="mod">
          <ac:chgData name="Alejandro Jimènez Melèndez" userId="3e26fc24-ba38-4df5-8524-b018042eb462" providerId="ADAL" clId="{064D0564-2DFB-4371-AF3C-CF8184DCCF10}" dt="2023-11-22T11:19:05.787" v="46" actId="1076"/>
          <ac:grpSpMkLst>
            <pc:docMk/>
            <pc:sldMk cId="2692605610" sldId="264"/>
            <ac:grpSpMk id="15" creationId="{FFA5E131-A2BB-A7A6-FC1C-4B0FD16654DD}"/>
          </ac:grpSpMkLst>
        </pc:grpChg>
        <pc:grpChg chg="mod">
          <ac:chgData name="Alejandro Jimènez Melèndez" userId="3e26fc24-ba38-4df5-8524-b018042eb462" providerId="ADAL" clId="{064D0564-2DFB-4371-AF3C-CF8184DCCF10}" dt="2023-11-22T11:17:23.876" v="27" actId="1076"/>
          <ac:grpSpMkLst>
            <pc:docMk/>
            <pc:sldMk cId="2692605610" sldId="264"/>
            <ac:grpSpMk id="16" creationId="{855D5FDE-5671-A50A-FEAE-9EE7162FE686}"/>
          </ac:grpSpMkLst>
        </pc:grpChg>
      </pc:sldChg>
      <pc:sldChg chg="addSp modSp del mod">
        <pc:chgData name="Alejandro Jimènez Melèndez" userId="3e26fc24-ba38-4df5-8524-b018042eb462" providerId="ADAL" clId="{064D0564-2DFB-4371-AF3C-CF8184DCCF10}" dt="2023-11-23T09:09:28.662" v="47" actId="2696"/>
        <pc:sldMkLst>
          <pc:docMk/>
          <pc:sldMk cId="57396366" sldId="265"/>
        </pc:sldMkLst>
        <pc:spChg chg="add mod">
          <ac:chgData name="Alejandro Jimènez Melèndez" userId="3e26fc24-ba38-4df5-8524-b018042eb462" providerId="ADAL" clId="{064D0564-2DFB-4371-AF3C-CF8184DCCF10}" dt="2023-11-22T11:17:12.451" v="24" actId="20577"/>
          <ac:spMkLst>
            <pc:docMk/>
            <pc:sldMk cId="57396366" sldId="265"/>
            <ac:spMk id="2" creationId="{631D6567-1D17-0FF1-2514-53914F7BD80F}"/>
          </ac:spMkLst>
        </pc:spChg>
        <pc:spChg chg="add mod">
          <ac:chgData name="Alejandro Jimènez Melèndez" userId="3e26fc24-ba38-4df5-8524-b018042eb462" providerId="ADAL" clId="{064D0564-2DFB-4371-AF3C-CF8184DCCF10}" dt="2023-11-22T11:18:19.919" v="45" actId="1076"/>
          <ac:spMkLst>
            <pc:docMk/>
            <pc:sldMk cId="57396366" sldId="265"/>
            <ac:spMk id="3" creationId="{003B0C2D-1E67-A949-A004-1A8A2F41B01D}"/>
          </ac:spMkLst>
        </pc:spChg>
        <pc:spChg chg="add mod">
          <ac:chgData name="Alejandro Jimènez Melèndez" userId="3e26fc24-ba38-4df5-8524-b018042eb462" providerId="ADAL" clId="{064D0564-2DFB-4371-AF3C-CF8184DCCF10}" dt="2023-11-22T11:18:19.919" v="45" actId="1076"/>
          <ac:spMkLst>
            <pc:docMk/>
            <pc:sldMk cId="57396366" sldId="265"/>
            <ac:spMk id="137" creationId="{6E6878D9-E758-08B5-D77C-D2930E7EA498}"/>
          </ac:spMkLst>
        </pc:spChg>
        <pc:spChg chg="add mod">
          <ac:chgData name="Alejandro Jimènez Melèndez" userId="3e26fc24-ba38-4df5-8524-b018042eb462" providerId="ADAL" clId="{064D0564-2DFB-4371-AF3C-CF8184DCCF10}" dt="2023-11-22T11:18:19.919" v="45" actId="1076"/>
          <ac:spMkLst>
            <pc:docMk/>
            <pc:sldMk cId="57396366" sldId="265"/>
            <ac:spMk id="138" creationId="{66CAC97C-E614-883D-AE51-B9784B58DBE9}"/>
          </ac:spMkLst>
        </pc:spChg>
        <pc:grpChg chg="mod">
          <ac:chgData name="Alejandro Jimènez Melèndez" userId="3e26fc24-ba38-4df5-8524-b018042eb462" providerId="ADAL" clId="{064D0564-2DFB-4371-AF3C-CF8184DCCF10}" dt="2023-11-22T11:17:27.271" v="28" actId="1076"/>
          <ac:grpSpMkLst>
            <pc:docMk/>
            <pc:sldMk cId="57396366" sldId="265"/>
            <ac:grpSpMk id="4" creationId="{CCE4A75F-881A-7DC3-E2EB-996CCA523379}"/>
          </ac:grpSpMkLst>
        </pc:grpChg>
        <pc:grpChg chg="mod">
          <ac:chgData name="Alejandro Jimènez Melèndez" userId="3e26fc24-ba38-4df5-8524-b018042eb462" providerId="ADAL" clId="{064D0564-2DFB-4371-AF3C-CF8184DCCF10}" dt="2023-11-22T11:17:29.830" v="29" actId="1076"/>
          <ac:grpSpMkLst>
            <pc:docMk/>
            <pc:sldMk cId="57396366" sldId="265"/>
            <ac:grpSpMk id="47" creationId="{BC8DB0AF-F2EA-248F-F491-A489712A0EA5}"/>
          </ac:grpSpMkLst>
        </pc:grpChg>
        <pc:grpChg chg="mod">
          <ac:chgData name="Alejandro Jimènez Melèndez" userId="3e26fc24-ba38-4df5-8524-b018042eb462" providerId="ADAL" clId="{064D0564-2DFB-4371-AF3C-CF8184DCCF10}" dt="2023-11-22T11:17:31.409" v="30" actId="1076"/>
          <ac:grpSpMkLst>
            <pc:docMk/>
            <pc:sldMk cId="57396366" sldId="265"/>
            <ac:grpSpMk id="93" creationId="{1FB8D9BE-3951-3235-C0EC-48665088E1B2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97726"/>
            <a:ext cx="15300564" cy="488794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374172"/>
            <a:ext cx="13500497" cy="3389713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5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05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500216"/>
            <a:ext cx="15525572" cy="5840187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395654"/>
            <a:ext cx="15525572" cy="3071216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7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11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47495"/>
            <a:ext cx="15525572" cy="27137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441714"/>
            <a:ext cx="7615123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5128445"/>
            <a:ext cx="7615123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441714"/>
            <a:ext cx="7652626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5128445"/>
            <a:ext cx="7652626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96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26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31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2021482"/>
            <a:ext cx="9112836" cy="997739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64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2021482"/>
            <a:ext cx="9112836" cy="997739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91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7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47492"/>
            <a:ext cx="3881393" cy="118981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47492"/>
            <a:ext cx="11419171" cy="118981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83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47495"/>
            <a:ext cx="15525572" cy="2713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737460"/>
            <a:ext cx="15525572" cy="8908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FBDB5-5204-4079-ADAD-2F3F8BB3CB43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3012864"/>
            <a:ext cx="6075224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C58C9-38B8-4CFD-951C-FFB805164C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99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708200E-6BDB-BF1D-A7A1-97BEF8A66C97}"/>
              </a:ext>
            </a:extLst>
          </p:cNvPr>
          <p:cNvGrpSpPr/>
          <p:nvPr/>
        </p:nvGrpSpPr>
        <p:grpSpPr>
          <a:xfrm>
            <a:off x="1367224" y="2199141"/>
            <a:ext cx="7202002" cy="4824413"/>
            <a:chOff x="1214863" y="120650"/>
            <a:chExt cx="10007600" cy="66167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CCC0B11-662D-1FA6-03D1-CE2BBF57E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4863" y="120650"/>
              <a:ext cx="10007600" cy="6616700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0A12B2E-E8B6-3590-B861-C544F98A1B20}"/>
                </a:ext>
              </a:extLst>
            </p:cNvPr>
            <p:cNvSpPr/>
            <p:nvPr/>
          </p:nvSpPr>
          <p:spPr>
            <a:xfrm>
              <a:off x="2984161" y="468383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B2252DD-3B25-D8AC-AD65-552FA4908E96}"/>
                </a:ext>
              </a:extLst>
            </p:cNvPr>
            <p:cNvSpPr/>
            <p:nvPr/>
          </p:nvSpPr>
          <p:spPr>
            <a:xfrm>
              <a:off x="4563918" y="342900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39C7DBE-4ED2-4017-E8B4-42346E363E98}"/>
                </a:ext>
              </a:extLst>
            </p:cNvPr>
            <p:cNvSpPr/>
            <p:nvPr/>
          </p:nvSpPr>
          <p:spPr>
            <a:xfrm>
              <a:off x="5113188" y="136230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9F2FAAA-953C-7EED-D83A-85A052DF5907}"/>
                </a:ext>
              </a:extLst>
            </p:cNvPr>
            <p:cNvSpPr/>
            <p:nvPr/>
          </p:nvSpPr>
          <p:spPr>
            <a:xfrm>
              <a:off x="9968542" y="576703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BF34460-6586-9EB0-ED14-11F08014439F}"/>
                </a:ext>
              </a:extLst>
            </p:cNvPr>
            <p:cNvSpPr/>
            <p:nvPr/>
          </p:nvSpPr>
          <p:spPr>
            <a:xfrm>
              <a:off x="9028122" y="509424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3E96071-41B3-7A7A-096A-64F621A2A3D1}"/>
                </a:ext>
              </a:extLst>
            </p:cNvPr>
            <p:cNvSpPr/>
            <p:nvPr/>
          </p:nvSpPr>
          <p:spPr>
            <a:xfrm>
              <a:off x="9028122" y="526170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A5E131-A2BB-A7A6-FC1C-4B0FD16654DD}"/>
              </a:ext>
            </a:extLst>
          </p:cNvPr>
          <p:cNvGrpSpPr/>
          <p:nvPr/>
        </p:nvGrpSpPr>
        <p:grpSpPr>
          <a:xfrm>
            <a:off x="9768212" y="2179139"/>
            <a:ext cx="7249886" cy="4943475"/>
            <a:chOff x="1894114" y="1057275"/>
            <a:chExt cx="7249886" cy="494347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A661780-960F-7638-DCBB-329C492EB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4114" y="1057275"/>
              <a:ext cx="7249886" cy="4943475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EF3C7CD-8506-5066-C55D-486B6F88F5F7}"/>
                </a:ext>
              </a:extLst>
            </p:cNvPr>
            <p:cNvSpPr/>
            <p:nvPr/>
          </p:nvSpPr>
          <p:spPr>
            <a:xfrm>
              <a:off x="7486650" y="477981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5D5FDE-5671-A50A-FEAE-9EE7162FE686}"/>
              </a:ext>
            </a:extLst>
          </p:cNvPr>
          <p:cNvGrpSpPr/>
          <p:nvPr/>
        </p:nvGrpSpPr>
        <p:grpSpPr>
          <a:xfrm>
            <a:off x="4535088" y="7583605"/>
            <a:ext cx="7059875" cy="4635001"/>
            <a:chOff x="2113933" y="120650"/>
            <a:chExt cx="10007600" cy="66167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A965267-3160-65FE-D83A-8D004E312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3933" y="120650"/>
              <a:ext cx="10007600" cy="6616700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410B0F3-2EB0-7E8C-1200-676F6309FC9F}"/>
                </a:ext>
              </a:extLst>
            </p:cNvPr>
            <p:cNvSpPr/>
            <p:nvPr/>
          </p:nvSpPr>
          <p:spPr>
            <a:xfrm>
              <a:off x="3865106" y="468383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5E54B1-9554-9DF9-F960-D52B25D52405}"/>
                </a:ext>
              </a:extLst>
            </p:cNvPr>
            <p:cNvSpPr/>
            <p:nvPr/>
          </p:nvSpPr>
          <p:spPr>
            <a:xfrm>
              <a:off x="5121477" y="3819292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9117362-1AB8-400D-5016-189DE39C775B}"/>
                </a:ext>
              </a:extLst>
            </p:cNvPr>
            <p:cNvSpPr/>
            <p:nvPr/>
          </p:nvSpPr>
          <p:spPr>
            <a:xfrm>
              <a:off x="5463447" y="3436436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37EB3AC-CEC5-0295-D574-9F16615479AE}"/>
                </a:ext>
              </a:extLst>
            </p:cNvPr>
            <p:cNvSpPr/>
            <p:nvPr/>
          </p:nvSpPr>
          <p:spPr>
            <a:xfrm>
              <a:off x="9886765" y="509424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6AB8001-B5C7-7ACB-6125-9E1B967DE7C6}"/>
                </a:ext>
              </a:extLst>
            </p:cNvPr>
            <p:cNvSpPr/>
            <p:nvPr/>
          </p:nvSpPr>
          <p:spPr>
            <a:xfrm>
              <a:off x="9886765" y="524395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0B5074F-D8BE-2C20-70FF-2C714B81FD29}"/>
                </a:ext>
              </a:extLst>
            </p:cNvPr>
            <p:cNvSpPr/>
            <p:nvPr/>
          </p:nvSpPr>
          <p:spPr>
            <a:xfrm>
              <a:off x="6012717" y="136230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444B9C3-3F68-F0B9-B280-8116B2EA662D}"/>
                </a:ext>
              </a:extLst>
            </p:cNvPr>
            <p:cNvSpPr/>
            <p:nvPr/>
          </p:nvSpPr>
          <p:spPr>
            <a:xfrm>
              <a:off x="9199105" y="1077031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5CA0EE4-9010-F7D9-A341-347C4E5F99D5}"/>
                </a:ext>
              </a:extLst>
            </p:cNvPr>
            <p:cNvSpPr/>
            <p:nvPr/>
          </p:nvSpPr>
          <p:spPr>
            <a:xfrm>
              <a:off x="10882942" y="576703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4779AA9-6DC6-C131-201F-0B433FF3A190}"/>
              </a:ext>
            </a:extLst>
          </p:cNvPr>
          <p:cNvSpPr txBox="1"/>
          <p:nvPr/>
        </p:nvSpPr>
        <p:spPr>
          <a:xfrm>
            <a:off x="572777" y="60750"/>
            <a:ext cx="15481630" cy="125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Supplementary figure 11: </a:t>
            </a:r>
            <a:r>
              <a:rPr lang="en-US" b="1" dirty="0">
                <a:latin typeface="Times New Roman"/>
                <a:ea typeface="Times New Roman" panose="02020603050405020304" pitchFamily="18" charset="0"/>
                <a:cs typeface="Arial"/>
              </a:rPr>
              <a:t>Apoptosis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KEGG pathway 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800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C) Co-exposed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b="1" dirty="0">
                <a:latin typeface="Times New Roman"/>
                <a:ea typeface="Times New Roman" panose="02020603050405020304" pitchFamily="18" charset="0"/>
                <a:cs typeface="Arial"/>
              </a:rPr>
              <a:t>.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Outline in blue is used to indicate that the gene is upregulated in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800" b="1" i="1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</a:t>
            </a:r>
            <a:r>
              <a:rPr lang="en-GB" sz="1800" b="1" i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600" b="1" dirty="0">
              <a:effectLst/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BEDCB3-19B1-9651-7104-366087682B31}"/>
              </a:ext>
            </a:extLst>
          </p:cNvPr>
          <p:cNvSpPr txBox="1"/>
          <p:nvPr/>
        </p:nvSpPr>
        <p:spPr>
          <a:xfrm>
            <a:off x="4318519" y="7214273"/>
            <a:ext cx="43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84866B-C21D-EE99-E442-76825FAA3035}"/>
              </a:ext>
            </a:extLst>
          </p:cNvPr>
          <p:cNvSpPr txBox="1"/>
          <p:nvPr/>
        </p:nvSpPr>
        <p:spPr>
          <a:xfrm>
            <a:off x="1171074" y="1848044"/>
            <a:ext cx="43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59571B-B070-A077-FE88-F364EEFE299A}"/>
              </a:ext>
            </a:extLst>
          </p:cNvPr>
          <p:cNvSpPr txBox="1"/>
          <p:nvPr/>
        </p:nvSpPr>
        <p:spPr>
          <a:xfrm>
            <a:off x="9551643" y="1848044"/>
            <a:ext cx="43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605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1540</TotalTime>
  <Words>108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2023-09-26T07:40:29Z</dcterms:created>
  <dcterms:modified xsi:type="dcterms:W3CDTF">2023-11-23T09:21:44Z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2023-09-26T07:40:57Z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eea718ab-5446-4868-b97b-208b959a2056</vt:lpwstr>
  </property>
  <property fmtid="{D5CDD505-2E9C-101B-9397-08002B2CF9AE}" pid="8" name="MSIP_Label_d0484126-3486-41a9-802e-7f1e2277276c_ContentBits">
    <vt:lpwstr>0</vt:lpwstr>
  </property>
</Properties>
</file>