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</p:sldIdLst>
  <p:sldSz cx="18000663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6" d="100"/>
          <a:sy n="56" d="100"/>
        </p:scale>
        <p:origin x="156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77E618BC-A6EE-44DC-B265-D4EB788874F1}"/>
    <pc:docChg chg="modSld">
      <pc:chgData name="Alejandro Jimènez Melèndez" userId="3e26fc24-ba38-4df5-8524-b018042eb462" providerId="ADAL" clId="{77E618BC-A6EE-44DC-B265-D4EB788874F1}" dt="2023-11-23T09:22:03.967" v="5" actId="20577"/>
      <pc:docMkLst>
        <pc:docMk/>
      </pc:docMkLst>
      <pc:sldChg chg="modSp mod">
        <pc:chgData name="Alejandro Jimènez Melèndez" userId="3e26fc24-ba38-4df5-8524-b018042eb462" providerId="ADAL" clId="{77E618BC-A6EE-44DC-B265-D4EB788874F1}" dt="2023-11-23T09:22:03.967" v="5" actId="20577"/>
        <pc:sldMkLst>
          <pc:docMk/>
          <pc:sldMk cId="57396366" sldId="265"/>
        </pc:sldMkLst>
        <pc:spChg chg="mod">
          <ac:chgData name="Alejandro Jimènez Melèndez" userId="3e26fc24-ba38-4df5-8524-b018042eb462" providerId="ADAL" clId="{77E618BC-A6EE-44DC-B265-D4EB788874F1}" dt="2023-11-23T09:22:03.967" v="5" actId="20577"/>
          <ac:spMkLst>
            <pc:docMk/>
            <pc:sldMk cId="57396366" sldId="265"/>
            <ac:spMk id="2" creationId="{631D6567-1D17-0FF1-2514-53914F7BD80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38751"/>
            <a:ext cx="15300564" cy="476248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184899"/>
            <a:ext cx="13500497" cy="3302709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92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454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410376"/>
            <a:ext cx="15525572" cy="5690286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154495"/>
            <a:ext cx="15525572" cy="2992387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47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641531"/>
            <a:ext cx="7650282" cy="86795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651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28309"/>
            <a:ext cx="15525572" cy="26440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353376"/>
            <a:ext cx="7615123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4996813"/>
            <a:ext cx="7615123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353376"/>
            <a:ext cx="7652626" cy="1643437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4996813"/>
            <a:ext cx="7652626" cy="734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99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954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851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969596"/>
            <a:ext cx="9112836" cy="972130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234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11966"/>
            <a:ext cx="5805682" cy="3191881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969596"/>
            <a:ext cx="9112836" cy="972130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103846"/>
            <a:ext cx="5805682" cy="7602883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10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859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28306"/>
            <a:ext cx="3881393" cy="115927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28306"/>
            <a:ext cx="11419171" cy="115927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77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28309"/>
            <a:ext cx="15525572" cy="2644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641531"/>
            <a:ext cx="15525572" cy="867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A8EB1-2719-423C-9E26-D24EF484D0F8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2678862"/>
            <a:ext cx="6075224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2678862"/>
            <a:ext cx="4050149" cy="7283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30EE5-59EA-4660-9CB7-C5814E9B9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78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CE4A75F-881A-7DC3-E2EB-996CCA523379}"/>
              </a:ext>
            </a:extLst>
          </p:cNvPr>
          <p:cNvGrpSpPr/>
          <p:nvPr/>
        </p:nvGrpSpPr>
        <p:grpSpPr>
          <a:xfrm>
            <a:off x="1838585" y="2261311"/>
            <a:ext cx="6937289" cy="4511393"/>
            <a:chOff x="2073508" y="127000"/>
            <a:chExt cx="10007600" cy="6604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FD06682-7AE5-4F13-BF8D-AE4FE04A0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3508" y="127000"/>
              <a:ext cx="10007600" cy="6604000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9D41B8C-E96E-DA0C-AB0A-CE58673B2FEA}"/>
                </a:ext>
              </a:extLst>
            </p:cNvPr>
            <p:cNvSpPr/>
            <p:nvPr/>
          </p:nvSpPr>
          <p:spPr>
            <a:xfrm>
              <a:off x="3027910" y="99431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F819717-EEE6-8A5B-3F8B-A6750609E837}"/>
                </a:ext>
              </a:extLst>
            </p:cNvPr>
            <p:cNvSpPr/>
            <p:nvPr/>
          </p:nvSpPr>
          <p:spPr>
            <a:xfrm flipV="1">
              <a:off x="3577180" y="1861637"/>
              <a:ext cx="549270" cy="14970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A915195-EA67-191B-B746-6C0569E1C7BD}"/>
                </a:ext>
              </a:extLst>
            </p:cNvPr>
            <p:cNvSpPr/>
            <p:nvPr/>
          </p:nvSpPr>
          <p:spPr>
            <a:xfrm>
              <a:off x="3577180" y="110550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0559764-3B3E-9ECC-C814-7FDD17935D61}"/>
                </a:ext>
              </a:extLst>
            </p:cNvPr>
            <p:cNvSpPr/>
            <p:nvPr/>
          </p:nvSpPr>
          <p:spPr>
            <a:xfrm>
              <a:off x="3607774" y="221140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799E1DF-673C-DED3-353B-2225EE2304F0}"/>
                </a:ext>
              </a:extLst>
            </p:cNvPr>
            <p:cNvSpPr/>
            <p:nvPr/>
          </p:nvSpPr>
          <p:spPr>
            <a:xfrm>
              <a:off x="3615210" y="251992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5EBAC88-86C2-7009-2438-8CDEC56B780A}"/>
                </a:ext>
              </a:extLst>
            </p:cNvPr>
            <p:cNvSpPr/>
            <p:nvPr/>
          </p:nvSpPr>
          <p:spPr>
            <a:xfrm>
              <a:off x="5725648" y="110550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1570E7E-5113-FE68-BB4C-735EF8064133}"/>
                </a:ext>
              </a:extLst>
            </p:cNvPr>
            <p:cNvSpPr/>
            <p:nvPr/>
          </p:nvSpPr>
          <p:spPr>
            <a:xfrm>
              <a:off x="5099437" y="191739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i="1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1809BB3-BE37-462E-C05A-B19A1B025B79}"/>
                </a:ext>
              </a:extLst>
            </p:cNvPr>
            <p:cNvSpPr/>
            <p:nvPr/>
          </p:nvSpPr>
          <p:spPr>
            <a:xfrm>
              <a:off x="5452556" y="203633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F399F45-EFDE-A23A-98ED-617C4C56E1CF}"/>
                </a:ext>
              </a:extLst>
            </p:cNvPr>
            <p:cNvSpPr/>
            <p:nvPr/>
          </p:nvSpPr>
          <p:spPr>
            <a:xfrm>
              <a:off x="5950643" y="1343906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1474B03-499B-8CCD-77C4-D65A62B08D1B}"/>
                </a:ext>
              </a:extLst>
            </p:cNvPr>
            <p:cNvSpPr/>
            <p:nvPr/>
          </p:nvSpPr>
          <p:spPr>
            <a:xfrm>
              <a:off x="4146746" y="265002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44C05C4-FD44-7A42-F3C8-4D4B61899BAE}"/>
                </a:ext>
              </a:extLst>
            </p:cNvPr>
            <p:cNvSpPr/>
            <p:nvPr/>
          </p:nvSpPr>
          <p:spPr>
            <a:xfrm>
              <a:off x="5482295" y="2400611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C0F3631-9BA9-559D-0F79-B31A62A4CC08}"/>
                </a:ext>
              </a:extLst>
            </p:cNvPr>
            <p:cNvSpPr/>
            <p:nvPr/>
          </p:nvSpPr>
          <p:spPr>
            <a:xfrm>
              <a:off x="6937411" y="111293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B69A62A-B638-A459-E48D-8AC6DB43F361}"/>
                </a:ext>
              </a:extLst>
            </p:cNvPr>
            <p:cNvSpPr/>
            <p:nvPr/>
          </p:nvSpPr>
          <p:spPr>
            <a:xfrm>
              <a:off x="3851815" y="469051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u="sng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CEB1AD0-26A5-AB2D-C0CA-3CCE22333120}"/>
                </a:ext>
              </a:extLst>
            </p:cNvPr>
            <p:cNvSpPr/>
            <p:nvPr/>
          </p:nvSpPr>
          <p:spPr>
            <a:xfrm>
              <a:off x="4363985" y="469051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A2CE972-5C4A-B078-125D-7D38C4BD2C8D}"/>
                </a:ext>
              </a:extLst>
            </p:cNvPr>
            <p:cNvSpPr/>
            <p:nvPr/>
          </p:nvSpPr>
          <p:spPr>
            <a:xfrm>
              <a:off x="5021379" y="355662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E5A01CC-22D3-011D-0BD1-DDC60EA08775}"/>
                </a:ext>
              </a:extLst>
            </p:cNvPr>
            <p:cNvSpPr/>
            <p:nvPr/>
          </p:nvSpPr>
          <p:spPr>
            <a:xfrm>
              <a:off x="5084571" y="380938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D29A5AD-6845-B11F-5402-E0CCFE0F5850}"/>
                </a:ext>
              </a:extLst>
            </p:cNvPr>
            <p:cNvSpPr/>
            <p:nvPr/>
          </p:nvSpPr>
          <p:spPr>
            <a:xfrm>
              <a:off x="5463712" y="3441395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310CF32-5202-6454-E434-5B60EE6247E5}"/>
                </a:ext>
              </a:extLst>
            </p:cNvPr>
            <p:cNvSpPr/>
            <p:nvPr/>
          </p:nvSpPr>
          <p:spPr>
            <a:xfrm>
              <a:off x="7991706" y="189392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8F3FA87-A89D-B48D-C501-B3C934BAE3D2}"/>
                </a:ext>
              </a:extLst>
            </p:cNvPr>
            <p:cNvSpPr/>
            <p:nvPr/>
          </p:nvSpPr>
          <p:spPr>
            <a:xfrm>
              <a:off x="9164090" y="881834"/>
              <a:ext cx="549270" cy="51090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CEA18EB-300B-5E51-27D8-0F58D7166F75}"/>
                </a:ext>
              </a:extLst>
            </p:cNvPr>
            <p:cNvSpPr/>
            <p:nvPr/>
          </p:nvSpPr>
          <p:spPr>
            <a:xfrm>
              <a:off x="8043747" y="2247051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7CB1D18-B752-932F-ADD5-97B0A21BE80B}"/>
                </a:ext>
              </a:extLst>
            </p:cNvPr>
            <p:cNvSpPr/>
            <p:nvPr/>
          </p:nvSpPr>
          <p:spPr>
            <a:xfrm>
              <a:off x="7404412" y="247750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38F374C-3348-25C5-947C-E1CC01479A06}"/>
                </a:ext>
              </a:extLst>
            </p:cNvPr>
            <p:cNvSpPr/>
            <p:nvPr/>
          </p:nvSpPr>
          <p:spPr>
            <a:xfrm>
              <a:off x="7099613" y="327667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03867A8-2B40-56D3-2AED-085CFFFDE004}"/>
                </a:ext>
              </a:extLst>
            </p:cNvPr>
            <p:cNvSpPr/>
            <p:nvPr/>
          </p:nvSpPr>
          <p:spPr>
            <a:xfrm>
              <a:off x="8113927" y="2712964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5244FAC-D134-A6D7-444B-EC27DC7CD483}"/>
                </a:ext>
              </a:extLst>
            </p:cNvPr>
            <p:cNvSpPr/>
            <p:nvPr/>
          </p:nvSpPr>
          <p:spPr>
            <a:xfrm>
              <a:off x="9158870" y="1589128"/>
              <a:ext cx="549270" cy="42221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1E1D789-691B-F3C1-1C99-A905248442B2}"/>
                </a:ext>
              </a:extLst>
            </p:cNvPr>
            <p:cNvSpPr/>
            <p:nvPr/>
          </p:nvSpPr>
          <p:spPr>
            <a:xfrm>
              <a:off x="9125411" y="220244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1BCFE00-AA53-8A71-3723-5341627404DD}"/>
                </a:ext>
              </a:extLst>
            </p:cNvPr>
            <p:cNvSpPr/>
            <p:nvPr/>
          </p:nvSpPr>
          <p:spPr>
            <a:xfrm>
              <a:off x="7989612" y="318273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B87A22C-ED14-39F5-1B82-2EAF0BDEC91B}"/>
                </a:ext>
              </a:extLst>
            </p:cNvPr>
            <p:cNvSpPr/>
            <p:nvPr/>
          </p:nvSpPr>
          <p:spPr>
            <a:xfrm>
              <a:off x="7839292" y="384208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CCE38FB-E5A9-D2F4-36DD-27A8A637A760}"/>
                </a:ext>
              </a:extLst>
            </p:cNvPr>
            <p:cNvSpPr/>
            <p:nvPr/>
          </p:nvSpPr>
          <p:spPr>
            <a:xfrm>
              <a:off x="7880182" y="4061386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7AA0244-4F10-D994-38B2-EA1A9265A2BE}"/>
                </a:ext>
              </a:extLst>
            </p:cNvPr>
            <p:cNvSpPr/>
            <p:nvPr/>
          </p:nvSpPr>
          <p:spPr>
            <a:xfrm>
              <a:off x="6594555" y="459569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21EE41A-CEB5-AF27-5D78-BDABBC9CEB39}"/>
                </a:ext>
              </a:extLst>
            </p:cNvPr>
            <p:cNvSpPr/>
            <p:nvPr/>
          </p:nvSpPr>
          <p:spPr>
            <a:xfrm>
              <a:off x="7129777" y="459598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01F3C6B-E45C-6526-02B2-6C2E62B85693}"/>
                </a:ext>
              </a:extLst>
            </p:cNvPr>
            <p:cNvSpPr/>
            <p:nvPr/>
          </p:nvSpPr>
          <p:spPr>
            <a:xfrm>
              <a:off x="10840607" y="355662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1B09694-26CE-3203-B801-91EABD9CD93E}"/>
                </a:ext>
              </a:extLst>
            </p:cNvPr>
            <p:cNvSpPr/>
            <p:nvPr/>
          </p:nvSpPr>
          <p:spPr>
            <a:xfrm>
              <a:off x="11166070" y="368968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32BCBE8-63F0-9DC8-6853-90331222908E}"/>
                </a:ext>
              </a:extLst>
            </p:cNvPr>
            <p:cNvSpPr/>
            <p:nvPr/>
          </p:nvSpPr>
          <p:spPr>
            <a:xfrm>
              <a:off x="11162356" y="3864384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30D748E-F561-481A-A786-B5F0EC10874E}"/>
                </a:ext>
              </a:extLst>
            </p:cNvPr>
            <p:cNvSpPr/>
            <p:nvPr/>
          </p:nvSpPr>
          <p:spPr>
            <a:xfrm>
              <a:off x="10902162" y="4027935"/>
              <a:ext cx="809464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B87A9D8-CA7A-2499-0AAC-E6F619A0C8E1}"/>
                </a:ext>
              </a:extLst>
            </p:cNvPr>
            <p:cNvSpPr/>
            <p:nvPr/>
          </p:nvSpPr>
          <p:spPr>
            <a:xfrm>
              <a:off x="3577180" y="6164302"/>
              <a:ext cx="2148468" cy="14970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EF3A3F1-2E98-F6A1-ADB9-5908E66F4DA8}"/>
                </a:ext>
              </a:extLst>
            </p:cNvPr>
            <p:cNvSpPr/>
            <p:nvPr/>
          </p:nvSpPr>
          <p:spPr>
            <a:xfrm>
              <a:off x="5207660" y="5903305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F0AAB6D-AC0C-CA39-78E8-DE03BC8E62D8}"/>
                </a:ext>
              </a:extLst>
            </p:cNvPr>
            <p:cNvSpPr/>
            <p:nvPr/>
          </p:nvSpPr>
          <p:spPr>
            <a:xfrm>
              <a:off x="6433007" y="5447187"/>
              <a:ext cx="1148970" cy="53891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3DAB7C9-EFEA-81B5-4E1F-0661A7B04A5B}"/>
                </a:ext>
              </a:extLst>
            </p:cNvPr>
            <p:cNvSpPr/>
            <p:nvPr/>
          </p:nvSpPr>
          <p:spPr>
            <a:xfrm>
              <a:off x="9843857" y="5024975"/>
              <a:ext cx="549270" cy="42221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5FB0F76-CEA1-995C-3259-796D6CD16A0B}"/>
                </a:ext>
              </a:extLst>
            </p:cNvPr>
            <p:cNvSpPr/>
            <p:nvPr/>
          </p:nvSpPr>
          <p:spPr>
            <a:xfrm>
              <a:off x="11195809" y="5589242"/>
              <a:ext cx="809464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D3B78AD-61DB-79AC-EE1C-49F9C48D6FE4}"/>
                </a:ext>
              </a:extLst>
            </p:cNvPr>
            <p:cNvSpPr/>
            <p:nvPr/>
          </p:nvSpPr>
          <p:spPr>
            <a:xfrm>
              <a:off x="10840607" y="5738946"/>
              <a:ext cx="549270" cy="149704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9C7E4EA-F913-0252-9B61-CC5C67D70D91}"/>
                </a:ext>
              </a:extLst>
            </p:cNvPr>
            <p:cNvSpPr/>
            <p:nvPr/>
          </p:nvSpPr>
          <p:spPr>
            <a:xfrm>
              <a:off x="10857556" y="5086377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C8DB0AF-F2EA-248F-F491-A489712A0EA5}"/>
              </a:ext>
            </a:extLst>
          </p:cNvPr>
          <p:cNvGrpSpPr/>
          <p:nvPr/>
        </p:nvGrpSpPr>
        <p:grpSpPr>
          <a:xfrm>
            <a:off x="10689478" y="2298414"/>
            <a:ext cx="6746409" cy="4454120"/>
            <a:chOff x="1975757" y="127000"/>
            <a:chExt cx="9982200" cy="6604000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705AFFA3-7830-8D45-4C9E-9E28EDDE3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5757" y="127000"/>
              <a:ext cx="9982200" cy="6604000"/>
            </a:xfrm>
            <a:prstGeom prst="rect">
              <a:avLst/>
            </a:prstGeom>
          </p:spPr>
        </p:pic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C59FF47-6EDE-01A9-8065-1E6883FCC231}"/>
                </a:ext>
              </a:extLst>
            </p:cNvPr>
            <p:cNvSpPr/>
            <p:nvPr/>
          </p:nvSpPr>
          <p:spPr>
            <a:xfrm>
              <a:off x="2927551" y="99431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1AAC008-6A1E-913C-C73B-C79249C80C6F}"/>
                </a:ext>
              </a:extLst>
            </p:cNvPr>
            <p:cNvSpPr/>
            <p:nvPr/>
          </p:nvSpPr>
          <p:spPr>
            <a:xfrm flipV="1">
              <a:off x="3476821" y="1861637"/>
              <a:ext cx="549270" cy="14970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3BFA693-E5AA-F507-CC99-0C563D034EE9}"/>
                </a:ext>
              </a:extLst>
            </p:cNvPr>
            <p:cNvSpPr/>
            <p:nvPr/>
          </p:nvSpPr>
          <p:spPr>
            <a:xfrm>
              <a:off x="3476821" y="110550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24501AC-C907-F83F-0991-7BF6F1931CD4}"/>
                </a:ext>
              </a:extLst>
            </p:cNvPr>
            <p:cNvSpPr/>
            <p:nvPr/>
          </p:nvSpPr>
          <p:spPr>
            <a:xfrm>
              <a:off x="3507415" y="221140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326B71F-C500-31F3-2C50-ABF1D618097E}"/>
                </a:ext>
              </a:extLst>
            </p:cNvPr>
            <p:cNvSpPr/>
            <p:nvPr/>
          </p:nvSpPr>
          <p:spPr>
            <a:xfrm>
              <a:off x="3514851" y="251992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BDC64F1-48D0-25C0-447D-D780B70D632E}"/>
                </a:ext>
              </a:extLst>
            </p:cNvPr>
            <p:cNvSpPr/>
            <p:nvPr/>
          </p:nvSpPr>
          <p:spPr>
            <a:xfrm>
              <a:off x="3577180" y="110550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F0E3F5E-E158-B10A-92FA-E254BF863E61}"/>
                </a:ext>
              </a:extLst>
            </p:cNvPr>
            <p:cNvSpPr/>
            <p:nvPr/>
          </p:nvSpPr>
          <p:spPr>
            <a:xfrm>
              <a:off x="5625288" y="1115306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812698B-42BA-A003-94D1-4A0820ED3BDA}"/>
                </a:ext>
              </a:extLst>
            </p:cNvPr>
            <p:cNvSpPr/>
            <p:nvPr/>
          </p:nvSpPr>
          <p:spPr>
            <a:xfrm>
              <a:off x="5130919" y="1111591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C793C69-8265-D0E1-2C8F-450B5F4233AC}"/>
                </a:ext>
              </a:extLst>
            </p:cNvPr>
            <p:cNvSpPr/>
            <p:nvPr/>
          </p:nvSpPr>
          <p:spPr>
            <a:xfrm>
              <a:off x="3507415" y="2617770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9AC66065-42FD-C6FF-0278-E72052F72916}"/>
                </a:ext>
              </a:extLst>
            </p:cNvPr>
            <p:cNvSpPr/>
            <p:nvPr/>
          </p:nvSpPr>
          <p:spPr>
            <a:xfrm>
              <a:off x="5337331" y="2400611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B903B50-2A05-DDA3-FE20-43ADBABE4ACA}"/>
                </a:ext>
              </a:extLst>
            </p:cNvPr>
            <p:cNvSpPr/>
            <p:nvPr/>
          </p:nvSpPr>
          <p:spPr>
            <a:xfrm>
              <a:off x="4057538" y="265002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093BCBF-E878-4F1F-8FAD-822228770C02}"/>
                </a:ext>
              </a:extLst>
            </p:cNvPr>
            <p:cNvSpPr/>
            <p:nvPr/>
          </p:nvSpPr>
          <p:spPr>
            <a:xfrm>
              <a:off x="5010229" y="191739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i="1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A913A1EF-3D6E-1621-E31B-A4A836D8F212}"/>
                </a:ext>
              </a:extLst>
            </p:cNvPr>
            <p:cNvSpPr/>
            <p:nvPr/>
          </p:nvSpPr>
          <p:spPr>
            <a:xfrm>
              <a:off x="5363348" y="203633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981066-7176-4AA3-1EBE-F421F5180EA6}"/>
                </a:ext>
              </a:extLst>
            </p:cNvPr>
            <p:cNvSpPr/>
            <p:nvPr/>
          </p:nvSpPr>
          <p:spPr>
            <a:xfrm>
              <a:off x="5801108" y="135414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96651C64-4EDB-CC51-10F4-0122E0E953B6}"/>
                </a:ext>
              </a:extLst>
            </p:cNvPr>
            <p:cNvSpPr/>
            <p:nvPr/>
          </p:nvSpPr>
          <p:spPr>
            <a:xfrm>
              <a:off x="6837052" y="111293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i="1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21D14D5F-78E7-7CB0-2A52-1046123CDF1C}"/>
                </a:ext>
              </a:extLst>
            </p:cNvPr>
            <p:cNvSpPr/>
            <p:nvPr/>
          </p:nvSpPr>
          <p:spPr>
            <a:xfrm>
              <a:off x="3729154" y="469051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u="sng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3BB2267-3B05-D075-272B-1CF604A427C5}"/>
                </a:ext>
              </a:extLst>
            </p:cNvPr>
            <p:cNvSpPr/>
            <p:nvPr/>
          </p:nvSpPr>
          <p:spPr>
            <a:xfrm>
              <a:off x="4163264" y="4690510"/>
              <a:ext cx="549270" cy="149704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75C60F5-F466-6F4B-BB5E-512AFB87B7BB}"/>
                </a:ext>
              </a:extLst>
            </p:cNvPr>
            <p:cNvSpPr/>
            <p:nvPr/>
          </p:nvSpPr>
          <p:spPr>
            <a:xfrm>
              <a:off x="4909869" y="355662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171ECBD8-A251-5774-A04D-9E78480A296F}"/>
                </a:ext>
              </a:extLst>
            </p:cNvPr>
            <p:cNvSpPr/>
            <p:nvPr/>
          </p:nvSpPr>
          <p:spPr>
            <a:xfrm>
              <a:off x="4950758" y="380938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5B86BBB-B668-FF98-F37C-2F96632F5512}"/>
                </a:ext>
              </a:extLst>
            </p:cNvPr>
            <p:cNvSpPr/>
            <p:nvPr/>
          </p:nvSpPr>
          <p:spPr>
            <a:xfrm>
              <a:off x="5315028" y="343767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5EDB0EF-6974-B937-5852-DB28F33A39BF}"/>
                </a:ext>
              </a:extLst>
            </p:cNvPr>
            <p:cNvSpPr/>
            <p:nvPr/>
          </p:nvSpPr>
          <p:spPr>
            <a:xfrm>
              <a:off x="9019126" y="881834"/>
              <a:ext cx="549270" cy="51090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9CD6E57-FBF7-815D-77D5-40D9F49B2347}"/>
                </a:ext>
              </a:extLst>
            </p:cNvPr>
            <p:cNvSpPr/>
            <p:nvPr/>
          </p:nvSpPr>
          <p:spPr>
            <a:xfrm>
              <a:off x="7913649" y="189392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E886D66-E993-B2B6-F880-3B8FD16A1151}"/>
                </a:ext>
              </a:extLst>
            </p:cNvPr>
            <p:cNvSpPr/>
            <p:nvPr/>
          </p:nvSpPr>
          <p:spPr>
            <a:xfrm>
              <a:off x="7921086" y="2247051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6A3B544-13DC-0690-3143-FEC49E957CCF}"/>
                </a:ext>
              </a:extLst>
            </p:cNvPr>
            <p:cNvSpPr/>
            <p:nvPr/>
          </p:nvSpPr>
          <p:spPr>
            <a:xfrm>
              <a:off x="7292902" y="247750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31A475-54F4-2AB2-C0DB-906F7DAD9EF3}"/>
                </a:ext>
              </a:extLst>
            </p:cNvPr>
            <p:cNvSpPr/>
            <p:nvPr/>
          </p:nvSpPr>
          <p:spPr>
            <a:xfrm>
              <a:off x="6988103" y="327667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663988F-BAD8-92C1-E662-A639E6826580}"/>
                </a:ext>
              </a:extLst>
            </p:cNvPr>
            <p:cNvSpPr/>
            <p:nvPr/>
          </p:nvSpPr>
          <p:spPr>
            <a:xfrm>
              <a:off x="8002417" y="2712964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79E6FFE-7500-F647-134C-46FB808D53ED}"/>
                </a:ext>
              </a:extLst>
            </p:cNvPr>
            <p:cNvSpPr/>
            <p:nvPr/>
          </p:nvSpPr>
          <p:spPr>
            <a:xfrm>
              <a:off x="9025058" y="1566826"/>
              <a:ext cx="549270" cy="42221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C395D39-0674-46D0-FB04-0BB6EE1D3FDC}"/>
                </a:ext>
              </a:extLst>
            </p:cNvPr>
            <p:cNvSpPr/>
            <p:nvPr/>
          </p:nvSpPr>
          <p:spPr>
            <a:xfrm>
              <a:off x="9025052" y="220244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9DC69070-4010-9D6B-2331-F9B0E41CA21E}"/>
                </a:ext>
              </a:extLst>
            </p:cNvPr>
            <p:cNvSpPr/>
            <p:nvPr/>
          </p:nvSpPr>
          <p:spPr>
            <a:xfrm>
              <a:off x="7878102" y="318273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A981CE3-DAE1-C273-8972-526AB95616C2}"/>
                </a:ext>
              </a:extLst>
            </p:cNvPr>
            <p:cNvSpPr/>
            <p:nvPr/>
          </p:nvSpPr>
          <p:spPr>
            <a:xfrm>
              <a:off x="7738933" y="384208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B48DC426-F977-2D19-99B0-3314869D61EE}"/>
                </a:ext>
              </a:extLst>
            </p:cNvPr>
            <p:cNvSpPr/>
            <p:nvPr/>
          </p:nvSpPr>
          <p:spPr>
            <a:xfrm>
              <a:off x="7779823" y="4061386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760EDC7-42C8-FC5F-9BBB-DDCA4E89CD87}"/>
                </a:ext>
              </a:extLst>
            </p:cNvPr>
            <p:cNvSpPr/>
            <p:nvPr/>
          </p:nvSpPr>
          <p:spPr>
            <a:xfrm>
              <a:off x="6449592" y="459569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622A7502-B9A5-0A81-D6BD-B5478D2F4788}"/>
                </a:ext>
              </a:extLst>
            </p:cNvPr>
            <p:cNvSpPr/>
            <p:nvPr/>
          </p:nvSpPr>
          <p:spPr>
            <a:xfrm>
              <a:off x="7018267" y="459598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7A1ADC5A-7361-79DD-F7FE-DC4BE4415EE7}"/>
                </a:ext>
              </a:extLst>
            </p:cNvPr>
            <p:cNvSpPr/>
            <p:nvPr/>
          </p:nvSpPr>
          <p:spPr>
            <a:xfrm>
              <a:off x="10651039" y="355662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E3D37B8C-FA36-A35F-CBC8-DD7435E391F5}"/>
                </a:ext>
              </a:extLst>
            </p:cNvPr>
            <p:cNvSpPr/>
            <p:nvPr/>
          </p:nvSpPr>
          <p:spPr>
            <a:xfrm>
              <a:off x="11043409" y="368968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B77AEC8-FA99-43B1-E0C6-656F0147C773}"/>
                </a:ext>
              </a:extLst>
            </p:cNvPr>
            <p:cNvSpPr/>
            <p:nvPr/>
          </p:nvSpPr>
          <p:spPr>
            <a:xfrm>
              <a:off x="11017393" y="3864384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76948B3B-E779-8F19-BC5F-59BBE73CAF5E}"/>
                </a:ext>
              </a:extLst>
            </p:cNvPr>
            <p:cNvSpPr/>
            <p:nvPr/>
          </p:nvSpPr>
          <p:spPr>
            <a:xfrm>
              <a:off x="10723744" y="4027935"/>
              <a:ext cx="809464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081A7A97-D631-2ED4-095B-0DB71F6D5BA9}"/>
                </a:ext>
              </a:extLst>
            </p:cNvPr>
            <p:cNvSpPr/>
            <p:nvPr/>
          </p:nvSpPr>
          <p:spPr>
            <a:xfrm>
              <a:off x="3465667" y="6097396"/>
              <a:ext cx="2148468" cy="29225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4AD4D22F-1DEA-A778-8E8F-F52C5970BEEA}"/>
                </a:ext>
              </a:extLst>
            </p:cNvPr>
            <p:cNvSpPr/>
            <p:nvPr/>
          </p:nvSpPr>
          <p:spPr>
            <a:xfrm>
              <a:off x="5118449" y="588100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A7FAD446-E9A8-5C77-D52B-6EC472556E87}"/>
                </a:ext>
              </a:extLst>
            </p:cNvPr>
            <p:cNvSpPr/>
            <p:nvPr/>
          </p:nvSpPr>
          <p:spPr>
            <a:xfrm>
              <a:off x="6332648" y="5447187"/>
              <a:ext cx="1148970" cy="53891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288A14C9-4C20-C83E-C847-F908C540A971}"/>
                </a:ext>
              </a:extLst>
            </p:cNvPr>
            <p:cNvSpPr/>
            <p:nvPr/>
          </p:nvSpPr>
          <p:spPr>
            <a:xfrm>
              <a:off x="9743498" y="5024975"/>
              <a:ext cx="549270" cy="42221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56BB0ED2-20AD-74C6-F14F-8602CB6AC1A6}"/>
                </a:ext>
              </a:extLst>
            </p:cNvPr>
            <p:cNvSpPr/>
            <p:nvPr/>
          </p:nvSpPr>
          <p:spPr>
            <a:xfrm>
              <a:off x="11073148" y="5589242"/>
              <a:ext cx="809464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3F4A74C2-4E0A-5509-A90C-F62ABB6C0DA4}"/>
                </a:ext>
              </a:extLst>
            </p:cNvPr>
            <p:cNvSpPr/>
            <p:nvPr/>
          </p:nvSpPr>
          <p:spPr>
            <a:xfrm>
              <a:off x="10695643" y="575009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56B8E50-EE3B-A862-7C65-0C7E8B9ECCEA}"/>
                </a:ext>
              </a:extLst>
            </p:cNvPr>
            <p:cNvSpPr/>
            <p:nvPr/>
          </p:nvSpPr>
          <p:spPr>
            <a:xfrm>
              <a:off x="10723744" y="5086377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FB8D9BE-3951-3235-C0EC-48665088E1B2}"/>
              </a:ext>
            </a:extLst>
          </p:cNvPr>
          <p:cNvGrpSpPr/>
          <p:nvPr/>
        </p:nvGrpSpPr>
        <p:grpSpPr>
          <a:xfrm>
            <a:off x="5186512" y="7602616"/>
            <a:ext cx="6666473" cy="4465124"/>
            <a:chOff x="1996997" y="120650"/>
            <a:chExt cx="9982200" cy="6616700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BA0AE0B3-3DC2-6496-B258-C0338C85A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6997" y="120650"/>
              <a:ext cx="9982200" cy="6616700"/>
            </a:xfrm>
            <a:prstGeom prst="rect">
              <a:avLst/>
            </a:prstGeom>
          </p:spPr>
        </p:pic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5C80016-B18F-6335-584D-D48CF8A7DAE6}"/>
                </a:ext>
              </a:extLst>
            </p:cNvPr>
            <p:cNvSpPr/>
            <p:nvPr/>
          </p:nvSpPr>
          <p:spPr>
            <a:xfrm>
              <a:off x="2938702" y="99431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7D522FA4-61CF-2CD9-A124-0AB6547E9101}"/>
                </a:ext>
              </a:extLst>
            </p:cNvPr>
            <p:cNvSpPr/>
            <p:nvPr/>
          </p:nvSpPr>
          <p:spPr>
            <a:xfrm flipV="1">
              <a:off x="3487972" y="1861637"/>
              <a:ext cx="549270" cy="149703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451BD521-71F7-1750-DD24-3C2E8860743C}"/>
                </a:ext>
              </a:extLst>
            </p:cNvPr>
            <p:cNvSpPr/>
            <p:nvPr/>
          </p:nvSpPr>
          <p:spPr>
            <a:xfrm>
              <a:off x="3487972" y="110550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281F5FE-695D-1988-AFC3-4891F45346A9}"/>
                </a:ext>
              </a:extLst>
            </p:cNvPr>
            <p:cNvSpPr/>
            <p:nvPr/>
          </p:nvSpPr>
          <p:spPr>
            <a:xfrm>
              <a:off x="3518566" y="221140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0001A373-6CBD-557A-BFC5-FE1D11A5EF88}"/>
                </a:ext>
              </a:extLst>
            </p:cNvPr>
            <p:cNvSpPr/>
            <p:nvPr/>
          </p:nvSpPr>
          <p:spPr>
            <a:xfrm>
              <a:off x="3526002" y="251992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FA4FB7A-58A3-AF5A-2088-23E3C32B0746}"/>
                </a:ext>
              </a:extLst>
            </p:cNvPr>
            <p:cNvSpPr/>
            <p:nvPr/>
          </p:nvSpPr>
          <p:spPr>
            <a:xfrm>
              <a:off x="3487972" y="2660007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23961A70-9265-AA59-751D-D1C503D1FC6C}"/>
                </a:ext>
              </a:extLst>
            </p:cNvPr>
            <p:cNvSpPr/>
            <p:nvPr/>
          </p:nvSpPr>
          <p:spPr>
            <a:xfrm>
              <a:off x="5142070" y="1111591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56BB396-36F7-6E37-1E66-096BEBE5E3AA}"/>
                </a:ext>
              </a:extLst>
            </p:cNvPr>
            <p:cNvSpPr/>
            <p:nvPr/>
          </p:nvSpPr>
          <p:spPr>
            <a:xfrm>
              <a:off x="5609105" y="110550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90EB1287-51A3-F5AF-7C9D-131CAAFEFF46}"/>
                </a:ext>
              </a:extLst>
            </p:cNvPr>
            <p:cNvSpPr/>
            <p:nvPr/>
          </p:nvSpPr>
          <p:spPr>
            <a:xfrm>
              <a:off x="5452556" y="202518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E9CFDCC2-3066-8E25-8B60-68B7F3A0A619}"/>
                </a:ext>
              </a:extLst>
            </p:cNvPr>
            <p:cNvSpPr/>
            <p:nvPr/>
          </p:nvSpPr>
          <p:spPr>
            <a:xfrm>
              <a:off x="5821365" y="135555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u="sng" dirty="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976840AE-E906-A16F-AB38-6830E9DA46AC}"/>
                </a:ext>
              </a:extLst>
            </p:cNvPr>
            <p:cNvSpPr/>
            <p:nvPr/>
          </p:nvSpPr>
          <p:spPr>
            <a:xfrm>
              <a:off x="5006509" y="190252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b="1" dirty="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3B09D57-A405-0746-F9E0-77044F60B97D}"/>
                </a:ext>
              </a:extLst>
            </p:cNvPr>
            <p:cNvSpPr/>
            <p:nvPr/>
          </p:nvSpPr>
          <p:spPr>
            <a:xfrm>
              <a:off x="4068689" y="265002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9642362F-6C30-10A4-DA07-8A72565358DE}"/>
                </a:ext>
              </a:extLst>
            </p:cNvPr>
            <p:cNvSpPr/>
            <p:nvPr/>
          </p:nvSpPr>
          <p:spPr>
            <a:xfrm>
              <a:off x="5370785" y="2400611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E381F02D-8220-9BD0-F433-6EA891193366}"/>
                </a:ext>
              </a:extLst>
            </p:cNvPr>
            <p:cNvSpPr/>
            <p:nvPr/>
          </p:nvSpPr>
          <p:spPr>
            <a:xfrm>
              <a:off x="6837052" y="111293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B09FD6F0-E290-024B-A0F7-069386126AB7}"/>
                </a:ext>
              </a:extLst>
            </p:cNvPr>
            <p:cNvSpPr/>
            <p:nvPr/>
          </p:nvSpPr>
          <p:spPr>
            <a:xfrm>
              <a:off x="3740305" y="469051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u="sng" dirty="0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A60A88DB-FB8F-0F5E-12C2-8D0F8D5503B5}"/>
                </a:ext>
              </a:extLst>
            </p:cNvPr>
            <p:cNvSpPr/>
            <p:nvPr/>
          </p:nvSpPr>
          <p:spPr>
            <a:xfrm>
              <a:off x="4204938" y="469794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u="sng" dirty="0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04696FD-CD70-07F3-33BE-CC7CAF91CBB8}"/>
                </a:ext>
              </a:extLst>
            </p:cNvPr>
            <p:cNvSpPr/>
            <p:nvPr/>
          </p:nvSpPr>
          <p:spPr>
            <a:xfrm>
              <a:off x="4909869" y="355662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C00B42EE-D0D7-D692-9FC4-A1E9C84B72FD}"/>
                </a:ext>
              </a:extLst>
            </p:cNvPr>
            <p:cNvSpPr/>
            <p:nvPr/>
          </p:nvSpPr>
          <p:spPr>
            <a:xfrm>
              <a:off x="4984212" y="3809382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0C7574DB-5186-9C71-D660-999B1E67ECF7}"/>
                </a:ext>
              </a:extLst>
            </p:cNvPr>
            <p:cNvSpPr/>
            <p:nvPr/>
          </p:nvSpPr>
          <p:spPr>
            <a:xfrm>
              <a:off x="5341049" y="3430245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b="1" dirty="0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40C6D1E9-8094-89E2-03B5-5C94C6F38595}"/>
                </a:ext>
              </a:extLst>
            </p:cNvPr>
            <p:cNvSpPr/>
            <p:nvPr/>
          </p:nvSpPr>
          <p:spPr>
            <a:xfrm>
              <a:off x="7900404" y="318273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1B0A8000-21CD-759F-8160-FBDC486E6877}"/>
                </a:ext>
              </a:extLst>
            </p:cNvPr>
            <p:cNvSpPr/>
            <p:nvPr/>
          </p:nvSpPr>
          <p:spPr>
            <a:xfrm>
              <a:off x="9052580" y="870683"/>
              <a:ext cx="549270" cy="510906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BAE78085-7098-C21D-D942-7FBB75ADBE58}"/>
                </a:ext>
              </a:extLst>
            </p:cNvPr>
            <p:cNvSpPr/>
            <p:nvPr/>
          </p:nvSpPr>
          <p:spPr>
            <a:xfrm>
              <a:off x="7924800" y="189392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6E0EE23B-D1D5-6FD3-EE9C-AFA77883BD25}"/>
                </a:ext>
              </a:extLst>
            </p:cNvPr>
            <p:cNvSpPr/>
            <p:nvPr/>
          </p:nvSpPr>
          <p:spPr>
            <a:xfrm>
              <a:off x="7943387" y="2247051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3FDFBD58-B4CD-72D5-E1C6-128332B30093}"/>
                </a:ext>
              </a:extLst>
            </p:cNvPr>
            <p:cNvSpPr/>
            <p:nvPr/>
          </p:nvSpPr>
          <p:spPr>
            <a:xfrm>
              <a:off x="7315204" y="2477509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9EB93C24-6DDF-E070-DEBD-3925BC8B0E96}"/>
                </a:ext>
              </a:extLst>
            </p:cNvPr>
            <p:cNvSpPr/>
            <p:nvPr/>
          </p:nvSpPr>
          <p:spPr>
            <a:xfrm>
              <a:off x="6988103" y="3287830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76F4C9A8-6009-C331-F0B8-E12614DF682D}"/>
                </a:ext>
              </a:extLst>
            </p:cNvPr>
            <p:cNvSpPr/>
            <p:nvPr/>
          </p:nvSpPr>
          <p:spPr>
            <a:xfrm>
              <a:off x="8024719" y="2712964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1F07019F-0B73-241A-77A6-5B2B27C4EB20}"/>
                </a:ext>
              </a:extLst>
            </p:cNvPr>
            <p:cNvSpPr/>
            <p:nvPr/>
          </p:nvSpPr>
          <p:spPr>
            <a:xfrm>
              <a:off x="9047360" y="1589128"/>
              <a:ext cx="549270" cy="422212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AD64FB76-4C8B-14C0-4C2D-2F03DA9B89D4}"/>
                </a:ext>
              </a:extLst>
            </p:cNvPr>
            <p:cNvSpPr/>
            <p:nvPr/>
          </p:nvSpPr>
          <p:spPr>
            <a:xfrm>
              <a:off x="9036203" y="221359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08BCC462-E66C-E228-0C38-B1B8F31AEB90}"/>
                </a:ext>
              </a:extLst>
            </p:cNvPr>
            <p:cNvSpPr/>
            <p:nvPr/>
          </p:nvSpPr>
          <p:spPr>
            <a:xfrm>
              <a:off x="6594555" y="459569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37B0011A-2E35-7E41-75A1-95AB24A9D365}"/>
                </a:ext>
              </a:extLst>
            </p:cNvPr>
            <p:cNvSpPr/>
            <p:nvPr/>
          </p:nvSpPr>
          <p:spPr>
            <a:xfrm>
              <a:off x="7129777" y="4595987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E4BF5915-3D0F-26A0-7CC8-D5BB5E652459}"/>
                </a:ext>
              </a:extLst>
            </p:cNvPr>
            <p:cNvSpPr/>
            <p:nvPr/>
          </p:nvSpPr>
          <p:spPr>
            <a:xfrm>
              <a:off x="10673340" y="3556623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F5E51C4-F63B-9CD0-190F-1B5EBB64B65F}"/>
                </a:ext>
              </a:extLst>
            </p:cNvPr>
            <p:cNvSpPr/>
            <p:nvPr/>
          </p:nvSpPr>
          <p:spPr>
            <a:xfrm>
              <a:off x="11076861" y="3711984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824223D-27DD-748D-7724-663A54D694B6}"/>
                </a:ext>
              </a:extLst>
            </p:cNvPr>
            <p:cNvSpPr/>
            <p:nvPr/>
          </p:nvSpPr>
          <p:spPr>
            <a:xfrm>
              <a:off x="11073148" y="3864384"/>
              <a:ext cx="549270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E51077BF-0043-C2FC-D0D7-0D954605AB04}"/>
                </a:ext>
              </a:extLst>
            </p:cNvPr>
            <p:cNvSpPr/>
            <p:nvPr/>
          </p:nvSpPr>
          <p:spPr>
            <a:xfrm>
              <a:off x="10768350" y="4027935"/>
              <a:ext cx="809464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A0449D3D-0CC1-791D-472D-355FA257035F}"/>
                </a:ext>
              </a:extLst>
            </p:cNvPr>
            <p:cNvSpPr/>
            <p:nvPr/>
          </p:nvSpPr>
          <p:spPr>
            <a:xfrm>
              <a:off x="3463311" y="5897135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u="sng" dirty="0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54B3F8A-4B1E-CF11-1192-ADA940673C63}"/>
                </a:ext>
              </a:extLst>
            </p:cNvPr>
            <p:cNvSpPr/>
            <p:nvPr/>
          </p:nvSpPr>
          <p:spPr>
            <a:xfrm>
              <a:off x="3454516" y="6097396"/>
              <a:ext cx="2148468" cy="29225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433E2618-D2F4-9229-7C9E-9F8D1F87F5A7}"/>
                </a:ext>
              </a:extLst>
            </p:cNvPr>
            <p:cNvSpPr/>
            <p:nvPr/>
          </p:nvSpPr>
          <p:spPr>
            <a:xfrm>
              <a:off x="6332648" y="5447187"/>
              <a:ext cx="1148970" cy="53891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6FA0FD3-5D01-BB5B-834F-2EBA4AAEBAAE}"/>
                </a:ext>
              </a:extLst>
            </p:cNvPr>
            <p:cNvSpPr/>
            <p:nvPr/>
          </p:nvSpPr>
          <p:spPr>
            <a:xfrm>
              <a:off x="9743498" y="5024975"/>
              <a:ext cx="549270" cy="422212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3B7106C4-4C05-DD3C-26C9-431A288080B4}"/>
                </a:ext>
              </a:extLst>
            </p:cNvPr>
            <p:cNvSpPr/>
            <p:nvPr/>
          </p:nvSpPr>
          <p:spPr>
            <a:xfrm>
              <a:off x="11050846" y="5589242"/>
              <a:ext cx="809464" cy="14970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i="1" dirty="0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8C274C6-6BEC-F2E0-F5E1-18DD03DE2A79}"/>
                </a:ext>
              </a:extLst>
            </p:cNvPr>
            <p:cNvSpPr/>
            <p:nvPr/>
          </p:nvSpPr>
          <p:spPr>
            <a:xfrm>
              <a:off x="10651039" y="5761248"/>
              <a:ext cx="549270" cy="149704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5653BA37-F3F8-C512-2C7E-22403284AFAA}"/>
                </a:ext>
              </a:extLst>
            </p:cNvPr>
            <p:cNvSpPr/>
            <p:nvPr/>
          </p:nvSpPr>
          <p:spPr>
            <a:xfrm>
              <a:off x="11118074" y="5761248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 u="sng" dirty="0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33F2CCA1-8626-F2A2-1587-C60ED37B3E5B}"/>
                </a:ext>
              </a:extLst>
            </p:cNvPr>
            <p:cNvSpPr/>
            <p:nvPr/>
          </p:nvSpPr>
          <p:spPr>
            <a:xfrm>
              <a:off x="10757197" y="5086377"/>
              <a:ext cx="549270" cy="14970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15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31D6567-1D17-0FF1-2514-53914F7BD80F}"/>
              </a:ext>
            </a:extLst>
          </p:cNvPr>
          <p:cNvSpPr txBox="1"/>
          <p:nvPr/>
        </p:nvSpPr>
        <p:spPr>
          <a:xfrm>
            <a:off x="789088" y="59191"/>
            <a:ext cx="15084261" cy="1225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79"/>
              </a:spcAft>
            </a:pP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Supplementary figure 12: </a:t>
            </a:r>
            <a:r>
              <a:rPr lang="en-US" sz="1754" b="1" dirty="0">
                <a:latin typeface="Times New Roman"/>
                <a:ea typeface="Times New Roman" panose="02020603050405020304" pitchFamily="18" charset="0"/>
                <a:cs typeface="Arial"/>
              </a:rPr>
              <a:t>Apoptosis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KEGG pathway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A)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infected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infected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; C) Co-exposed cells at 72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.  Outline in blue is used to indicate that the gene is upregulated in 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1754" b="1" i="1" dirty="0"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-infected cells; red in co-exposed cells and green in both single infections (</a:t>
            </a:r>
            <a:r>
              <a:rPr lang="en-GB" sz="1754" b="1" dirty="0" err="1"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1754" b="1" i="1" err="1">
                <a:latin typeface="Times New Roman"/>
                <a:ea typeface="Times New Roman" panose="02020603050405020304" pitchFamily="18" charset="0"/>
                <a:cs typeface="Arial"/>
              </a:rPr>
              <a:t>C</a:t>
            </a:r>
            <a:r>
              <a:rPr lang="en-GB" sz="1754" b="1" i="1">
                <a:latin typeface="Times New Roman"/>
                <a:ea typeface="Times New Roman" panose="02020603050405020304" pitchFamily="18" charset="0"/>
                <a:cs typeface="Arial"/>
              </a:rPr>
              <a:t>. parvum</a:t>
            </a:r>
            <a:r>
              <a:rPr lang="en-GB" sz="1754" b="1" dirty="0">
                <a:latin typeface="Times New Roman"/>
                <a:ea typeface="Times New Roman" panose="02020603050405020304" pitchFamily="18" charset="0"/>
                <a:cs typeface="Arial"/>
              </a:rPr>
              <a:t>) but not in co-exposed.</a:t>
            </a:r>
            <a:endParaRPr lang="nb-NO" sz="1559" b="1" dirty="0">
              <a:latin typeface="Times New Roman"/>
              <a:ea typeface="Calibri" panose="020F0502020204030204" pitchFamily="34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B0C2D-1E67-A949-A004-1A8A2F41B01D}"/>
              </a:ext>
            </a:extLst>
          </p:cNvPr>
          <p:cNvSpPr txBox="1"/>
          <p:nvPr/>
        </p:nvSpPr>
        <p:spPr>
          <a:xfrm>
            <a:off x="5093650" y="7374058"/>
            <a:ext cx="422020" cy="35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4" dirty="0"/>
              <a:t>C</a:t>
            </a:r>
            <a:endParaRPr lang="en-GB" sz="1754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E6878D9-E758-08B5-D77C-D2930E7EA498}"/>
              </a:ext>
            </a:extLst>
          </p:cNvPr>
          <p:cNvSpPr txBox="1"/>
          <p:nvPr/>
        </p:nvSpPr>
        <p:spPr>
          <a:xfrm>
            <a:off x="1604971" y="1879963"/>
            <a:ext cx="422020" cy="35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4" dirty="0"/>
              <a:t>A</a:t>
            </a:r>
            <a:endParaRPr lang="en-GB" sz="1754" dirty="0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6CAC97C-E614-883D-AE51-B9784B58DBE9}"/>
              </a:ext>
            </a:extLst>
          </p:cNvPr>
          <p:cNvSpPr txBox="1"/>
          <p:nvPr/>
        </p:nvSpPr>
        <p:spPr>
          <a:xfrm>
            <a:off x="9770435" y="1879963"/>
            <a:ext cx="422020" cy="35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4" dirty="0"/>
              <a:t>B</a:t>
            </a:r>
            <a:endParaRPr lang="en-GB" sz="1754" dirty="0"/>
          </a:p>
        </p:txBody>
      </p:sp>
    </p:spTree>
    <p:extLst>
      <p:ext uri="{BB962C8B-B14F-4D97-AF65-F5344CB8AC3E}">
        <p14:creationId xmlns:p14="http://schemas.microsoft.com/office/powerpoint/2010/main" val="57396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108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2023-11-23T09:09:31Z</dcterms:created>
  <dcterms:modified xsi:type="dcterms:W3CDTF">2023-11-23T09:22:08Z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2023-11-23T09:10:45Z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c13468ad-9632-4ea4-a0fc-ecef399f6ecb</vt:lpwstr>
  </property>
  <property fmtid="{D5CDD505-2E9C-101B-9397-08002B2CF9AE}" pid="8" name="MSIP_Label_d0484126-3486-41a9-802e-7f1e2277276c_ContentBits">
    <vt:lpwstr>0</vt:lpwstr>
  </property>
</Properties>
</file>