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80006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0067E-A1D4-436B-954D-DD32A98BA8FF}" v="4" dt="2023-11-23T08:59:50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1326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43E0067E-A1D4-436B-954D-DD32A98BA8FF}"/>
    <pc:docChg chg="undo custSel delSld modSld">
      <pc:chgData name="Alejandro Jimènez Melèndez" userId="3e26fc24-ba38-4df5-8524-b018042eb462" providerId="ADAL" clId="{43E0067E-A1D4-436B-954D-DD32A98BA8FF}" dt="2023-11-23T09:00:25.791" v="520" actId="2696"/>
      <pc:docMkLst>
        <pc:docMk/>
      </pc:docMkLst>
      <pc:sldChg chg="modSp mod">
        <pc:chgData name="Alejandro Jimènez Melèndez" userId="3e26fc24-ba38-4df5-8524-b018042eb462" providerId="ADAL" clId="{43E0067E-A1D4-436B-954D-DD32A98BA8FF}" dt="2023-11-23T09:00:19.110" v="517" actId="6549"/>
        <pc:sldMkLst>
          <pc:docMk/>
          <pc:sldMk cId="562917200" sldId="256"/>
        </pc:sldMkLst>
        <pc:spChg chg="mod">
          <ac:chgData name="Alejandro Jimènez Melèndez" userId="3e26fc24-ba38-4df5-8524-b018042eb462" providerId="ADAL" clId="{43E0067E-A1D4-436B-954D-DD32A98BA8FF}" dt="2023-11-23T09:00:19.110" v="517" actId="6549"/>
          <ac:spMkLst>
            <pc:docMk/>
            <pc:sldMk cId="562917200" sldId="256"/>
            <ac:spMk id="51" creationId="{9A7E8DDB-5674-085F-A8CE-18FB5B49F6E9}"/>
          </ac:spMkLst>
        </pc:spChg>
      </pc:sldChg>
      <pc:sldChg chg="addSp delSp modSp del mod">
        <pc:chgData name="Alejandro Jimènez Melèndez" userId="3e26fc24-ba38-4df5-8524-b018042eb462" providerId="ADAL" clId="{43E0067E-A1D4-436B-954D-DD32A98BA8FF}" dt="2023-11-23T09:00:25.791" v="520" actId="2696"/>
        <pc:sldMkLst>
          <pc:docMk/>
          <pc:sldMk cId="1731718877" sldId="257"/>
        </pc:sldMkLst>
        <pc:spChg chg="add mod">
          <ac:chgData name="Alejandro Jimènez Melèndez" userId="3e26fc24-ba38-4df5-8524-b018042eb462" providerId="ADAL" clId="{43E0067E-A1D4-436B-954D-DD32A98BA8FF}" dt="2023-11-22T09:44:09.211" v="141"/>
          <ac:spMkLst>
            <pc:docMk/>
            <pc:sldMk cId="1731718877" sldId="257"/>
            <ac:spMk id="2" creationId="{35F8DE94-9CEF-7BFC-8D0A-1E79CD566527}"/>
          </ac:spMkLst>
        </pc:spChg>
        <pc:spChg chg="add mod">
          <ac:chgData name="Alejandro Jimènez Melèndez" userId="3e26fc24-ba38-4df5-8524-b018042eb462" providerId="ADAL" clId="{43E0067E-A1D4-436B-954D-DD32A98BA8FF}" dt="2023-11-22T09:44:09.211" v="141"/>
          <ac:spMkLst>
            <pc:docMk/>
            <pc:sldMk cId="1731718877" sldId="257"/>
            <ac:spMk id="3" creationId="{FFF8EBFD-B421-B36B-E8B6-E46516E06291}"/>
          </ac:spMkLst>
        </pc:spChg>
        <pc:spChg chg="add mod">
          <ac:chgData name="Alejandro Jimènez Melèndez" userId="3e26fc24-ba38-4df5-8524-b018042eb462" providerId="ADAL" clId="{43E0067E-A1D4-436B-954D-DD32A98BA8FF}" dt="2023-11-22T09:44:09.211" v="141"/>
          <ac:spMkLst>
            <pc:docMk/>
            <pc:sldMk cId="1731718877" sldId="257"/>
            <ac:spMk id="4" creationId="{97109562-6B3C-D922-0B9B-BDDF6175DC14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56" creationId="{1EE3FE93-364E-ED5A-5C8E-AF0C0FB53200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57" creationId="{269A4FE8-8125-8F06-48C1-88DE0B236C6B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58" creationId="{98357E69-C17E-E2BF-4032-5FFCDEBE358F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59" creationId="{576E13FE-B843-0DB2-60EA-70789C31EB52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0" creationId="{6B1D6D05-EE51-9407-838C-D9DACC60A011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1" creationId="{083239CA-19A1-388D-3DAA-ABAE7CA83549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2" creationId="{5DB37AA8-3C89-29E9-242B-F7F3815C3801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3" creationId="{351FF823-92D5-DEAB-AC95-C83013D92543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4" creationId="{63D85F96-2BC3-0835-DC2A-6D41049D0A84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5" creationId="{02D69B9A-447C-6D42-D9C7-39F054F3FCCE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6" creationId="{D0C14A5B-48B6-6F4E-A310-2254E80AFD4B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7" creationId="{BB771530-313C-0D7F-FFA0-E3F1178C67D6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8" creationId="{3DAD9ACF-9D8F-F91E-237B-41B5EFD3FFED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69" creationId="{03E71713-A929-7EBE-47F2-812A1121332A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0" creationId="{44E7E230-0E5D-5507-3086-32D7EB36FC40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1" creationId="{06F0EF08-4F37-714A-16A0-0301717D7E4A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2" creationId="{B1AA4D6F-A551-4D7E-854B-E9C8FEF434DC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3" creationId="{5FADE334-3F8A-FA45-77BA-CBC49C994435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4" creationId="{3D5D427E-5FF7-8D1B-D782-B7CA38BC4381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5" creationId="{F0EC4484-BE1A-51D9-B78F-84013F76ED38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6" creationId="{8E7068B9-4B3E-CFB8-F210-2912F30E8121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7" creationId="{C77331D9-EE00-82B3-F24F-DC91AFB6815E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8" creationId="{A25AB155-B7DB-E861-AA03-9591CAD595A3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79" creationId="{307CF51D-540D-D176-CD2D-B785AF58A3A2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0" creationId="{CE5D4E9C-4F17-4A9F-BD09-103D12FE5BC5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1" creationId="{0403F703-00BD-4FE4-9DA8-55884062D915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2" creationId="{8430DCAE-297D-BE72-A5B7-D0EE411A2F65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3" creationId="{3749D285-F4DA-D731-3E90-267221C2D8C1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4" creationId="{B50A9D60-AC30-4D45-1D9D-3F0259AA62E9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5" creationId="{25D13CBF-35AB-E18E-C29B-A9977EFFA722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6" creationId="{0BDF714B-F8DC-7D21-EDD9-BAFE01B1EB66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7" creationId="{F70A947A-6C7F-70E3-6DDF-16F6584976FB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8" creationId="{895EA7A6-B368-C639-489B-21F66998D047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89" creationId="{9C4AEE5C-05FE-778A-3944-C220FABF8ADB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0" creationId="{6BBC5076-CF9F-97CE-1615-50FAB8E428EE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1" creationId="{279ECC1C-5699-70F1-DF4E-87E1F67C4123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2" creationId="{6338AB26-FA66-F85D-FD18-1B8A09781550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3" creationId="{70B58C8D-0CC3-3F69-B807-43C803F22D59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4" creationId="{2435A6E8-CCD2-11D7-897D-4268E6F1CFB0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5" creationId="{34590C22-0ACB-C871-3F11-B8F52E4206E8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6" creationId="{872F0566-A6D2-D4B5-B996-0217C5FF810C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7" creationId="{AA4CF805-1933-E60C-3080-F1965E28A439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8" creationId="{A15777E7-29B0-3DC7-4729-3E40DB24567A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99" creationId="{B3D20D42-42C7-CBBD-AF7E-D74CBB43F697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100" creationId="{65F02300-AAB9-DD2F-16EE-D3C96F83F9DB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101" creationId="{B31BFD35-5972-9E9B-F1D1-D0A030026E23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102" creationId="{41394F15-E5F1-AB70-6C3D-3A23C708C96A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103" creationId="{595882D5-213E-A9F8-1CED-69DF96332682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104" creationId="{60D76BE5-6315-AB39-3BD9-7209E72EAAE6}"/>
          </ac:spMkLst>
        </pc:spChg>
        <pc:spChg chg="mod">
          <ac:chgData name="Alejandro Jimènez Melèndez" userId="3e26fc24-ba38-4df5-8524-b018042eb462" providerId="ADAL" clId="{43E0067E-A1D4-436B-954D-DD32A98BA8FF}" dt="2023-11-23T08:59:07.384" v="392" actId="164"/>
          <ac:spMkLst>
            <pc:docMk/>
            <pc:sldMk cId="1731718877" sldId="257"/>
            <ac:spMk id="105" creationId="{FC7F08C7-B23D-E0EE-510B-8958B88565A4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07" creationId="{D60856FD-04F5-C1DC-AEF3-7C9AD050E34C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08" creationId="{394557BD-E71C-7730-88BD-5A7C575EF2AE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09" creationId="{6C7F93A8-3D92-1BF4-FD5A-505BCBBA199C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0" creationId="{86BFEC23-ACEF-1A15-50D1-5C1EE5B08EBE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1" creationId="{CE52B281-D180-95D7-E417-1B61DEDECED3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2" creationId="{9F03241B-2043-30C9-497C-42C3F4D8A0D0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3" creationId="{9FC52692-AB58-DB95-8C31-90FF3BB2F6A1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4" creationId="{37251041-F498-651C-7D27-7539C3266979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5" creationId="{128E031D-3F2F-0A84-8B9B-3A39B6EB8A48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6" creationId="{ED0AFB71-93EF-B56A-7212-9D906830B4C2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7" creationId="{22C54E04-536E-2590-384F-EC5AD790283E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8" creationId="{CA132A87-D38B-FA8C-23E4-551CDF36E356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19" creationId="{A4A35725-48DC-137E-0EA6-C1EA737C3F30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0" creationId="{AC61C2E5-CE83-3668-231C-EC06ED3FB2F9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1" creationId="{998FD739-5684-7751-5006-ADCE05C4D283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2" creationId="{13FEB970-853D-7082-0CCA-4001242DDFF1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3" creationId="{D8806085-2871-324F-2519-F42331D7E47B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4" creationId="{DE12B213-1F01-79BD-8D7B-3F6A652B9D1D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5" creationId="{FA31D930-92C0-8475-1391-85D00A3E15E1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6" creationId="{BC52F3FF-81E0-B160-D523-D96E245EAEFD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7" creationId="{04F821A9-E1AF-BEB3-DECF-A9024BCA413D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8" creationId="{52ACBCA7-4E6E-E427-4038-AE91C39FFB7B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29" creationId="{837B5DD7-AFE1-20F2-CBE2-786EBF0C9B04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0" creationId="{C2A5F493-7A64-6A97-7BE0-5F8C43C13B75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1" creationId="{0B5857D6-25C1-15C0-A7CF-ED9AF0DA417F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2" creationId="{1A4235E7-FEE6-FE31-8CFF-1E19766FE570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3" creationId="{F4577B05-2720-065E-44F9-2FA0D308DA48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4" creationId="{A122AAF3-A7CB-F6BE-E517-0A01FB752696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5" creationId="{6A74BEA8-6FDF-C61C-0BF2-F3D2E64F9517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6" creationId="{0EE4264C-2894-AEB1-8A8A-B91079DC46CA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7" creationId="{43944212-BB15-C09D-50B4-E52DD9B75061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8" creationId="{58F9E621-CB3D-C086-8775-A728372BBDEB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39" creationId="{C8B8B5F9-31A7-E7D6-D3A3-41CD6D2D7069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0" creationId="{663781FB-016C-A552-369A-1B9F38707999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1" creationId="{19B66CB1-EC4A-520E-DF67-6C68BBCA1142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2" creationId="{FA5400C0-4ED6-1745-0622-6A43C5FEC9C3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3" creationId="{F1A737DA-6BD2-55A6-18E3-DB91C134271E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4" creationId="{9EEBC775-F560-72B1-0C26-DF87EC328EAE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5" creationId="{AEB387A8-A28A-BABC-5B04-8869286CA2C9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6" creationId="{2A4D37CC-2B3B-015E-1B85-906C83869154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7" creationId="{36064179-6A5A-FC25-9EF8-FF0E42C21FB7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8" creationId="{8276B5E7-AE66-5C7C-B82E-F562B3D23D54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49" creationId="{0BC22908-ACA3-6BB5-9319-C76145D9B9EB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0" creationId="{173C6C61-7DB1-4C5C-56C7-312626FB6C69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1" creationId="{97B1AF30-A021-C05D-92BE-AC996932424E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2" creationId="{B6468564-63AB-909A-6F7C-22205552CF5D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3" creationId="{5EB5E346-DAD2-B213-AB29-F628AAD49FEF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4" creationId="{366E8558-3730-E958-CE25-E710D2D52C85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5" creationId="{695146BC-3BFF-026E-5F0B-716909A43138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6" creationId="{F406BE9D-67A5-39BC-A570-711BD360CD74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7" creationId="{9F5976EF-0424-E25B-868E-CF3E6DED5F8A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8" creationId="{A011FD63-A3DD-D78E-63D4-F9668E0F8A0A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59" creationId="{D83B0BE8-7016-C32A-A61C-E7B83526F781}"/>
          </ac:spMkLst>
        </pc:spChg>
        <pc:spChg chg="mod">
          <ac:chgData name="Alejandro Jimènez Melèndez" userId="3e26fc24-ba38-4df5-8524-b018042eb462" providerId="ADAL" clId="{43E0067E-A1D4-436B-954D-DD32A98BA8FF}" dt="2023-11-23T08:59:50.604" v="512" actId="164"/>
          <ac:spMkLst>
            <pc:docMk/>
            <pc:sldMk cId="1731718877" sldId="257"/>
            <ac:spMk id="160" creationId="{AFEAF16F-CE54-279D-4024-FB19DE0D549D}"/>
          </ac:spMkLst>
        </pc:spChg>
        <pc:spChg chg="add mod">
          <ac:chgData name="Alejandro Jimènez Melèndez" userId="3e26fc24-ba38-4df5-8524-b018042eb462" providerId="ADAL" clId="{43E0067E-A1D4-436B-954D-DD32A98BA8FF}" dt="2023-11-23T09:00:22.376" v="519" actId="20577"/>
          <ac:spMkLst>
            <pc:docMk/>
            <pc:sldMk cId="1731718877" sldId="257"/>
            <ac:spMk id="161" creationId="{FBFCF3F1-97DF-28F3-B046-75DD62EF5BFB}"/>
          </ac:spMkLst>
        </pc:spChg>
        <pc:spChg chg="del">
          <ac:chgData name="Alejandro Jimènez Melèndez" userId="3e26fc24-ba38-4df5-8524-b018042eb462" providerId="ADAL" clId="{43E0067E-A1D4-436B-954D-DD32A98BA8FF}" dt="2023-11-22T09:44:18.285" v="144" actId="478"/>
          <ac:spMkLst>
            <pc:docMk/>
            <pc:sldMk cId="1731718877" sldId="257"/>
            <ac:spMk id="162" creationId="{3D275714-D2D0-2213-3CC2-22EEDC230316}"/>
          </ac:spMkLst>
        </pc:spChg>
        <pc:grpChg chg="add mod">
          <ac:chgData name="Alejandro Jimènez Melèndez" userId="3e26fc24-ba38-4df5-8524-b018042eb462" providerId="ADAL" clId="{43E0067E-A1D4-436B-954D-DD32A98BA8FF}" dt="2023-11-23T08:59:07.384" v="392" actId="164"/>
          <ac:grpSpMkLst>
            <pc:docMk/>
            <pc:sldMk cId="1731718877" sldId="257"/>
            <ac:grpSpMk id="162" creationId="{703C4EC6-95BF-50F7-39FF-F205FC5A73AD}"/>
          </ac:grpSpMkLst>
        </pc:grpChg>
        <pc:grpChg chg="add mod">
          <ac:chgData name="Alejandro Jimènez Melèndez" userId="3e26fc24-ba38-4df5-8524-b018042eb462" providerId="ADAL" clId="{43E0067E-A1D4-436B-954D-DD32A98BA8FF}" dt="2023-11-23T08:59:55.508" v="513" actId="1076"/>
          <ac:grpSpMkLst>
            <pc:docMk/>
            <pc:sldMk cId="1731718877" sldId="257"/>
            <ac:grpSpMk id="163" creationId="{DE8CB0B2-D5E5-D514-F671-2004905BFB4B}"/>
          </ac:grpSpMkLst>
        </pc:grpChg>
        <pc:picChg chg="mod">
          <ac:chgData name="Alejandro Jimènez Melèndez" userId="3e26fc24-ba38-4df5-8524-b018042eb462" providerId="ADAL" clId="{43E0067E-A1D4-436B-954D-DD32A98BA8FF}" dt="2023-11-23T08:59:07.384" v="392" actId="164"/>
          <ac:picMkLst>
            <pc:docMk/>
            <pc:sldMk cId="1731718877" sldId="257"/>
            <ac:picMk id="55" creationId="{34277421-0D04-0C9B-B3F7-077CBAA34114}"/>
          </ac:picMkLst>
        </pc:picChg>
        <pc:picChg chg="mod">
          <ac:chgData name="Alejandro Jimènez Melèndez" userId="3e26fc24-ba38-4df5-8524-b018042eb462" providerId="ADAL" clId="{43E0067E-A1D4-436B-954D-DD32A98BA8FF}" dt="2023-11-23T08:59:50.604" v="512" actId="164"/>
          <ac:picMkLst>
            <pc:docMk/>
            <pc:sldMk cId="1731718877" sldId="257"/>
            <ac:picMk id="106" creationId="{8CB1F0D4-7392-3A59-B3D2-B4A3CE841954}"/>
          </ac:picMkLst>
        </pc:picChg>
      </pc:sldChg>
      <pc:sldChg chg="del">
        <pc:chgData name="Alejandro Jimènez Melèndez" userId="3e26fc24-ba38-4df5-8524-b018042eb462" providerId="ADAL" clId="{43E0067E-A1D4-436B-954D-DD32A98BA8FF}" dt="2023-09-26T07:37:46.507" v="0" actId="2696"/>
        <pc:sldMkLst>
          <pc:docMk/>
          <pc:sldMk cId="3246200346" sldId="260"/>
        </pc:sldMkLst>
      </pc:sldChg>
      <pc:sldChg chg="del">
        <pc:chgData name="Alejandro Jimènez Melèndez" userId="3e26fc24-ba38-4df5-8524-b018042eb462" providerId="ADAL" clId="{43E0067E-A1D4-436B-954D-DD32A98BA8FF}" dt="2023-09-26T07:37:46.507" v="0" actId="2696"/>
        <pc:sldMkLst>
          <pc:docMk/>
          <pc:sldMk cId="1651968195" sldId="261"/>
        </pc:sldMkLst>
      </pc:sldChg>
      <pc:sldChg chg="del">
        <pc:chgData name="Alejandro Jimènez Melèndez" userId="3e26fc24-ba38-4df5-8524-b018042eb462" providerId="ADAL" clId="{43E0067E-A1D4-436B-954D-DD32A98BA8FF}" dt="2023-09-26T07:39:13.985" v="1" actId="2696"/>
        <pc:sldMkLst>
          <pc:docMk/>
          <pc:sldMk cId="1275188094" sldId="262"/>
        </pc:sldMkLst>
      </pc:sldChg>
      <pc:sldChg chg="del">
        <pc:chgData name="Alejandro Jimènez Melèndez" userId="3e26fc24-ba38-4df5-8524-b018042eb462" providerId="ADAL" clId="{43E0067E-A1D4-436B-954D-DD32A98BA8FF}" dt="2023-09-26T07:39:13.985" v="1" actId="2696"/>
        <pc:sldMkLst>
          <pc:docMk/>
          <pc:sldMk cId="146113149" sldId="263"/>
        </pc:sldMkLst>
      </pc:sldChg>
      <pc:sldChg chg="del">
        <pc:chgData name="Alejandro Jimènez Melèndez" userId="3e26fc24-ba38-4df5-8524-b018042eb462" providerId="ADAL" clId="{43E0067E-A1D4-436B-954D-DD32A98BA8FF}" dt="2023-09-26T07:40:25.148" v="2" actId="2696"/>
        <pc:sldMkLst>
          <pc:docMk/>
          <pc:sldMk cId="2692605610" sldId="264"/>
        </pc:sldMkLst>
      </pc:sldChg>
      <pc:sldChg chg="del">
        <pc:chgData name="Alejandro Jimènez Melèndez" userId="3e26fc24-ba38-4df5-8524-b018042eb462" providerId="ADAL" clId="{43E0067E-A1D4-436B-954D-DD32A98BA8FF}" dt="2023-09-26T07:40:25.148" v="2" actId="2696"/>
        <pc:sldMkLst>
          <pc:docMk/>
          <pc:sldMk cId="57396366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38751"/>
            <a:ext cx="15300564" cy="476248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184899"/>
            <a:ext cx="13500497" cy="330270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43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794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410376"/>
            <a:ext cx="15525572" cy="5690286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154495"/>
            <a:ext cx="15525572" cy="2992387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3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897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28309"/>
            <a:ext cx="15525572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353376"/>
            <a:ext cx="7615123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996813"/>
            <a:ext cx="7615123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353376"/>
            <a:ext cx="7652626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996813"/>
            <a:ext cx="7652626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53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64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79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969596"/>
            <a:ext cx="9112836" cy="972130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7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969596"/>
            <a:ext cx="9112836" cy="972130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13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28306"/>
            <a:ext cx="3881393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28306"/>
            <a:ext cx="11419171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77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28309"/>
            <a:ext cx="1552557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641531"/>
            <a:ext cx="15525572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9999-2B8B-4832-AAB8-8B148878440B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2678862"/>
            <a:ext cx="607522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6BFDD-8067-466C-8875-17725EE81B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72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0510D2B8-B849-8EDE-77BA-8DFA30DE0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55" y="1758383"/>
            <a:ext cx="5887631" cy="459998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F0F21C6-6DB8-D028-A0F1-9F38E847C713}"/>
              </a:ext>
            </a:extLst>
          </p:cNvPr>
          <p:cNvSpPr/>
          <p:nvPr/>
        </p:nvSpPr>
        <p:spPr>
          <a:xfrm>
            <a:off x="4007478" y="2181696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887F85-19BA-DE33-2FBC-BBF3CC4B2BE0}"/>
              </a:ext>
            </a:extLst>
          </p:cNvPr>
          <p:cNvSpPr/>
          <p:nvPr/>
        </p:nvSpPr>
        <p:spPr>
          <a:xfrm>
            <a:off x="1104258" y="3030205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5518A7-8B1F-84D9-7E76-1D0D76AB2585}"/>
              </a:ext>
            </a:extLst>
          </p:cNvPr>
          <p:cNvSpPr/>
          <p:nvPr/>
        </p:nvSpPr>
        <p:spPr>
          <a:xfrm>
            <a:off x="4065300" y="3247306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625486-409C-05AE-2AC5-C2805BEE777A}"/>
              </a:ext>
            </a:extLst>
          </p:cNvPr>
          <p:cNvSpPr/>
          <p:nvPr/>
        </p:nvSpPr>
        <p:spPr>
          <a:xfrm>
            <a:off x="5283604" y="3030205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14E693-8F91-BC5B-4DDD-047325413E73}"/>
              </a:ext>
            </a:extLst>
          </p:cNvPr>
          <p:cNvSpPr/>
          <p:nvPr/>
        </p:nvSpPr>
        <p:spPr>
          <a:xfrm>
            <a:off x="4593771" y="3834553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EAEAEA-7CAE-B92F-EA12-CAFBB7221619}"/>
              </a:ext>
            </a:extLst>
          </p:cNvPr>
          <p:cNvSpPr/>
          <p:nvPr/>
        </p:nvSpPr>
        <p:spPr>
          <a:xfrm>
            <a:off x="4007478" y="4270033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E474A35-9D72-B249-6335-7CCCC2A25EF0}"/>
              </a:ext>
            </a:extLst>
          </p:cNvPr>
          <p:cNvSpPr/>
          <p:nvPr/>
        </p:nvSpPr>
        <p:spPr>
          <a:xfrm>
            <a:off x="4593771" y="4736229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928CEC-DC2C-163B-7009-83F51BDDF31A}"/>
              </a:ext>
            </a:extLst>
          </p:cNvPr>
          <p:cNvSpPr/>
          <p:nvPr/>
        </p:nvSpPr>
        <p:spPr>
          <a:xfrm>
            <a:off x="4529161" y="5048051"/>
            <a:ext cx="447724" cy="168691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4A8C17-58A3-CCF1-A2BD-84EF4A1F546F}"/>
              </a:ext>
            </a:extLst>
          </p:cNvPr>
          <p:cNvSpPr/>
          <p:nvPr/>
        </p:nvSpPr>
        <p:spPr>
          <a:xfrm>
            <a:off x="4529161" y="5703211"/>
            <a:ext cx="447724" cy="168691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4A17870-A1B2-23B2-065C-1468E060DD9C}"/>
              </a:ext>
            </a:extLst>
          </p:cNvPr>
          <p:cNvSpPr/>
          <p:nvPr/>
        </p:nvSpPr>
        <p:spPr>
          <a:xfrm>
            <a:off x="2085894" y="5216742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C7442E2-321D-6C02-F582-AF69ED90663E}"/>
              </a:ext>
            </a:extLst>
          </p:cNvPr>
          <p:cNvSpPr/>
          <p:nvPr/>
        </p:nvSpPr>
        <p:spPr>
          <a:xfrm>
            <a:off x="1036384" y="4575352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CE34B48-E1F1-AC82-AADB-1C5274594966}"/>
              </a:ext>
            </a:extLst>
          </p:cNvPr>
          <p:cNvSpPr/>
          <p:nvPr/>
        </p:nvSpPr>
        <p:spPr>
          <a:xfrm>
            <a:off x="3055593" y="3640773"/>
            <a:ext cx="447724" cy="1686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352FBCF-AF9E-28D4-FBD7-8AF7B2FE0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005" y="1983936"/>
            <a:ext cx="5685065" cy="4374436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5F495510-7997-C3D8-932F-5E4F8D434CF9}"/>
              </a:ext>
            </a:extLst>
          </p:cNvPr>
          <p:cNvSpPr/>
          <p:nvPr/>
        </p:nvSpPr>
        <p:spPr>
          <a:xfrm>
            <a:off x="9552511" y="3180778"/>
            <a:ext cx="441008" cy="162710"/>
          </a:xfrm>
          <a:prstGeom prst="ellipse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8BE692E-BC76-3AEF-97BF-0D14F3C06008}"/>
              </a:ext>
            </a:extLst>
          </p:cNvPr>
          <p:cNvSpPr/>
          <p:nvPr/>
        </p:nvSpPr>
        <p:spPr>
          <a:xfrm>
            <a:off x="12473677" y="3408034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13E0C76-7E9B-54B9-2B61-0537F4E6DEDF}"/>
              </a:ext>
            </a:extLst>
          </p:cNvPr>
          <p:cNvSpPr/>
          <p:nvPr/>
        </p:nvSpPr>
        <p:spPr>
          <a:xfrm>
            <a:off x="12386272" y="2360507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B96CACD-CCB2-D1A7-61DF-F568B38CB694}"/>
              </a:ext>
            </a:extLst>
          </p:cNvPr>
          <p:cNvSpPr/>
          <p:nvPr/>
        </p:nvSpPr>
        <p:spPr>
          <a:xfrm>
            <a:off x="13601363" y="3180778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2BC9206-6454-9C91-C836-3C69B7A83CD1}"/>
              </a:ext>
            </a:extLst>
          </p:cNvPr>
          <p:cNvSpPr/>
          <p:nvPr/>
        </p:nvSpPr>
        <p:spPr>
          <a:xfrm>
            <a:off x="12921401" y="3939833"/>
            <a:ext cx="441008" cy="162710"/>
          </a:xfrm>
          <a:prstGeom prst="ellipse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D774C27-9BF2-C9FB-F149-C2A5EF3C5969}"/>
              </a:ext>
            </a:extLst>
          </p:cNvPr>
          <p:cNvSpPr/>
          <p:nvPr/>
        </p:nvSpPr>
        <p:spPr>
          <a:xfrm>
            <a:off x="12386272" y="4359440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A591604-6355-128D-5721-AC2E66FEA087}"/>
              </a:ext>
            </a:extLst>
          </p:cNvPr>
          <p:cNvSpPr/>
          <p:nvPr/>
        </p:nvSpPr>
        <p:spPr>
          <a:xfrm>
            <a:off x="12914685" y="4798857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211B5DB-775C-D5D3-D2AB-2E89719914D5}"/>
              </a:ext>
            </a:extLst>
          </p:cNvPr>
          <p:cNvSpPr/>
          <p:nvPr/>
        </p:nvSpPr>
        <p:spPr>
          <a:xfrm>
            <a:off x="12921401" y="5145251"/>
            <a:ext cx="447724" cy="168691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0DB17F-598D-9489-4EA7-66CE885786C3}"/>
              </a:ext>
            </a:extLst>
          </p:cNvPr>
          <p:cNvSpPr/>
          <p:nvPr/>
        </p:nvSpPr>
        <p:spPr>
          <a:xfrm>
            <a:off x="12921401" y="5751812"/>
            <a:ext cx="447724" cy="168691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160E2A3-6850-055A-C475-B8E603775003}"/>
              </a:ext>
            </a:extLst>
          </p:cNvPr>
          <p:cNvSpPr/>
          <p:nvPr/>
        </p:nvSpPr>
        <p:spPr>
          <a:xfrm>
            <a:off x="10533697" y="5255934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AF5BA29-2F76-4BDB-4D00-2788E7C404E9}"/>
              </a:ext>
            </a:extLst>
          </p:cNvPr>
          <p:cNvSpPr/>
          <p:nvPr/>
        </p:nvSpPr>
        <p:spPr>
          <a:xfrm>
            <a:off x="9612327" y="4662465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DFA4F28-E590-591D-4578-7A11FA2A8AF8}"/>
              </a:ext>
            </a:extLst>
          </p:cNvPr>
          <p:cNvSpPr/>
          <p:nvPr/>
        </p:nvSpPr>
        <p:spPr>
          <a:xfrm>
            <a:off x="11503687" y="3771142"/>
            <a:ext cx="447724" cy="1686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2259964-CACC-278B-A4E7-2AFB78268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495" y="7486490"/>
            <a:ext cx="6362700" cy="4924425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A7C8FC5D-D246-D6B0-E783-845F860FAD37}"/>
              </a:ext>
            </a:extLst>
          </p:cNvPr>
          <p:cNvSpPr/>
          <p:nvPr/>
        </p:nvSpPr>
        <p:spPr>
          <a:xfrm>
            <a:off x="8572467" y="7950540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F5BF071-52DF-E81C-33DE-C9E4AFE7EDC9}"/>
              </a:ext>
            </a:extLst>
          </p:cNvPr>
          <p:cNvSpPr/>
          <p:nvPr/>
        </p:nvSpPr>
        <p:spPr>
          <a:xfrm>
            <a:off x="5394927" y="8829609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591DA3E-3887-7F3A-1DE4-CEEA2D8DA404}"/>
              </a:ext>
            </a:extLst>
          </p:cNvPr>
          <p:cNvSpPr/>
          <p:nvPr/>
        </p:nvSpPr>
        <p:spPr>
          <a:xfrm>
            <a:off x="5842651" y="8829608"/>
            <a:ext cx="447724" cy="1686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2F10A19-4AE2-08AD-BF6D-D3E10ECC0868}"/>
              </a:ext>
            </a:extLst>
          </p:cNvPr>
          <p:cNvSpPr/>
          <p:nvPr/>
        </p:nvSpPr>
        <p:spPr>
          <a:xfrm>
            <a:off x="7554462" y="9492548"/>
            <a:ext cx="447724" cy="1686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DE29DF-73C6-9DCF-8D2F-5BEF95B74C89}"/>
              </a:ext>
            </a:extLst>
          </p:cNvPr>
          <p:cNvSpPr/>
          <p:nvPr/>
        </p:nvSpPr>
        <p:spPr>
          <a:xfrm>
            <a:off x="8584505" y="9090108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569E55F-40D2-7BF0-6737-582A5243C8D0}"/>
              </a:ext>
            </a:extLst>
          </p:cNvPr>
          <p:cNvSpPr/>
          <p:nvPr/>
        </p:nvSpPr>
        <p:spPr>
          <a:xfrm>
            <a:off x="9931455" y="8829608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919BCA4-1D25-D348-C7A6-1CD0C5F4778E}"/>
              </a:ext>
            </a:extLst>
          </p:cNvPr>
          <p:cNvSpPr/>
          <p:nvPr/>
        </p:nvSpPr>
        <p:spPr>
          <a:xfrm>
            <a:off x="9115786" y="9685444"/>
            <a:ext cx="441008" cy="162710"/>
          </a:xfrm>
          <a:prstGeom prst="ellipse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850BB9B-6204-DBEB-F7A1-7E7326D241F4}"/>
              </a:ext>
            </a:extLst>
          </p:cNvPr>
          <p:cNvSpPr/>
          <p:nvPr/>
        </p:nvSpPr>
        <p:spPr>
          <a:xfrm>
            <a:off x="9115786" y="9848155"/>
            <a:ext cx="447724" cy="1686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30CFEBF-83DE-FB21-969E-CD0DD916F568}"/>
              </a:ext>
            </a:extLst>
          </p:cNvPr>
          <p:cNvSpPr/>
          <p:nvPr/>
        </p:nvSpPr>
        <p:spPr>
          <a:xfrm>
            <a:off x="8572467" y="10180727"/>
            <a:ext cx="447724" cy="1686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EBFBE7E-516D-583A-9606-FC624C4AB56A}"/>
              </a:ext>
            </a:extLst>
          </p:cNvPr>
          <p:cNvSpPr/>
          <p:nvPr/>
        </p:nvSpPr>
        <p:spPr>
          <a:xfrm>
            <a:off x="9178052" y="10673224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758723F-7896-E56D-49E9-3DC7493773DE}"/>
              </a:ext>
            </a:extLst>
          </p:cNvPr>
          <p:cNvSpPr/>
          <p:nvPr/>
        </p:nvSpPr>
        <p:spPr>
          <a:xfrm>
            <a:off x="9178051" y="11029052"/>
            <a:ext cx="447724" cy="168691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E5B1E06-878E-9095-F4EF-CD747AC42762}"/>
              </a:ext>
            </a:extLst>
          </p:cNvPr>
          <p:cNvSpPr/>
          <p:nvPr/>
        </p:nvSpPr>
        <p:spPr>
          <a:xfrm>
            <a:off x="9126952" y="11719984"/>
            <a:ext cx="447724" cy="168691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0259994-E294-EFBE-3C68-7C93CF8E72E4}"/>
              </a:ext>
            </a:extLst>
          </p:cNvPr>
          <p:cNvSpPr/>
          <p:nvPr/>
        </p:nvSpPr>
        <p:spPr>
          <a:xfrm>
            <a:off x="6497586" y="11161917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D9CAB42-D83E-5CEB-A6BB-F9CC84440AC4}"/>
              </a:ext>
            </a:extLst>
          </p:cNvPr>
          <p:cNvSpPr/>
          <p:nvPr/>
        </p:nvSpPr>
        <p:spPr>
          <a:xfrm>
            <a:off x="5394927" y="10535915"/>
            <a:ext cx="447724" cy="168691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7E8DDB-5674-085F-A8CE-18FB5B49F6E9}"/>
              </a:ext>
            </a:extLst>
          </p:cNvPr>
          <p:cNvSpPr txBox="1"/>
          <p:nvPr/>
        </p:nvSpPr>
        <p:spPr>
          <a:xfrm>
            <a:off x="261371" y="226345"/>
            <a:ext cx="15481630" cy="12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Supplementary figure 3: Mitogen-activated protein kinases (MAPK) KEGG pathway 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800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C) Co-exposed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b="1" dirty="0">
                <a:latin typeface="Times New Roman"/>
                <a:ea typeface="Times New Roman" panose="02020603050405020304" pitchFamily="18" charset="0"/>
                <a:cs typeface="Arial"/>
              </a:rPr>
              <a:t>.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Outline in blue is used to indicate that the gene is upregulated in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red in co-infected cells and green in both single infections (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 but not in </a:t>
            </a:r>
            <a:r>
              <a:rPr lang="en-GB" b="1" dirty="0">
                <a:latin typeface="Times New Roman"/>
                <a:ea typeface="Times New Roman" panose="02020603050405020304" pitchFamily="18" charset="0"/>
                <a:cs typeface="Arial"/>
              </a:rPr>
              <a:t>co-exposed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.</a:t>
            </a:r>
            <a:endParaRPr lang="nb-NO" sz="1600" b="1" dirty="0">
              <a:effectLst/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4431118-4CC7-32BA-B80E-CA68C689DC51}"/>
              </a:ext>
            </a:extLst>
          </p:cNvPr>
          <p:cNvSpPr txBox="1"/>
          <p:nvPr/>
        </p:nvSpPr>
        <p:spPr>
          <a:xfrm>
            <a:off x="326928" y="1512098"/>
            <a:ext cx="100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92682FA-A7C9-12F7-40AB-2953E4D20B32}"/>
              </a:ext>
            </a:extLst>
          </p:cNvPr>
          <p:cNvSpPr txBox="1"/>
          <p:nvPr/>
        </p:nvSpPr>
        <p:spPr>
          <a:xfrm>
            <a:off x="4730136" y="7260862"/>
            <a:ext cx="100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en-GB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EAA23FF-F99A-A3DB-9A22-473C30D05C3A}"/>
              </a:ext>
            </a:extLst>
          </p:cNvPr>
          <p:cNvSpPr txBox="1"/>
          <p:nvPr/>
        </p:nvSpPr>
        <p:spPr>
          <a:xfrm>
            <a:off x="8677455" y="1549397"/>
            <a:ext cx="100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2917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</TotalTime>
  <Words>113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2023-09-26T06:58:31Z</dcterms:created>
  <dcterms:modified xsi:type="dcterms:W3CDTF">2023-11-23T09:00:33Z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2023-09-26T07:36:06Z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ed45c63c-a4a9-4510-a940-d866326bae13</vt:lpwstr>
  </property>
  <property fmtid="{D5CDD505-2E9C-101B-9397-08002B2CF9AE}" pid="8" name="MSIP_Label_d0484126-3486-41a9-802e-7f1e2277276c_ContentBits">
    <vt:lpwstr>0</vt:lpwstr>
  </property>
</Properties>
</file>