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8000663" cy="13679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6" d="100"/>
          <a:sy n="56" d="100"/>
        </p:scale>
        <p:origin x="15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Jimènez Melèndez" userId="3e26fc24-ba38-4df5-8524-b018042eb462" providerId="ADAL" clId="{C51E76F6-2AB3-40F5-AB93-A73E32191512}"/>
    <pc:docChg chg="modSld">
      <pc:chgData name="Alejandro Jimènez Melèndez" userId="3e26fc24-ba38-4df5-8524-b018042eb462" providerId="ADAL" clId="{C51E76F6-2AB3-40F5-AB93-A73E32191512}" dt="2023-11-23T09:28:00.890" v="154" actId="1076"/>
      <pc:docMkLst>
        <pc:docMk/>
      </pc:docMkLst>
      <pc:sldChg chg="modSp mod">
        <pc:chgData name="Alejandro Jimènez Melèndez" userId="3e26fc24-ba38-4df5-8524-b018042eb462" providerId="ADAL" clId="{C51E76F6-2AB3-40F5-AB93-A73E32191512}" dt="2023-11-23T09:28:00.890" v="154" actId="1076"/>
        <pc:sldMkLst>
          <pc:docMk/>
          <pc:sldMk cId="1731718877" sldId="257"/>
        </pc:sldMkLst>
        <pc:spChg chg="mod">
          <ac:chgData name="Alejandro Jimènez Melèndez" userId="3e26fc24-ba38-4df5-8524-b018042eb462" providerId="ADAL" clId="{C51E76F6-2AB3-40F5-AB93-A73E32191512}" dt="2023-11-23T09:27:28.884" v="18" actId="1076"/>
          <ac:spMkLst>
            <pc:docMk/>
            <pc:sldMk cId="1731718877" sldId="257"/>
            <ac:spMk id="2" creationId="{35F8DE94-9CEF-7BFC-8D0A-1E79CD566527}"/>
          </ac:spMkLst>
        </pc:spChg>
        <pc:spChg chg="mod">
          <ac:chgData name="Alejandro Jimènez Melèndez" userId="3e26fc24-ba38-4df5-8524-b018042eb462" providerId="ADAL" clId="{C51E76F6-2AB3-40F5-AB93-A73E32191512}" dt="2023-11-23T09:28:00.890" v="154" actId="1076"/>
          <ac:spMkLst>
            <pc:docMk/>
            <pc:sldMk cId="1731718877" sldId="257"/>
            <ac:spMk id="3" creationId="{FFF8EBFD-B421-B36B-E8B6-E46516E06291}"/>
          </ac:spMkLst>
        </pc:spChg>
        <pc:spChg chg="mod">
          <ac:chgData name="Alejandro Jimènez Melèndez" userId="3e26fc24-ba38-4df5-8524-b018042eb462" providerId="ADAL" clId="{C51E76F6-2AB3-40F5-AB93-A73E32191512}" dt="2023-11-23T09:27:28.884" v="18" actId="1076"/>
          <ac:spMkLst>
            <pc:docMk/>
            <pc:sldMk cId="1731718877" sldId="257"/>
            <ac:spMk id="4" creationId="{97109562-6B3C-D922-0B9B-BDDF6175DC14}"/>
          </ac:spMkLst>
        </pc:spChg>
        <pc:spChg chg="mod">
          <ac:chgData name="Alejandro Jimènez Melèndez" userId="3e26fc24-ba38-4df5-8524-b018042eb462" providerId="ADAL" clId="{C51E76F6-2AB3-40F5-AB93-A73E32191512}" dt="2023-11-23T09:27:14.539" v="9" actId="20577"/>
          <ac:spMkLst>
            <pc:docMk/>
            <pc:sldMk cId="1731718877" sldId="257"/>
            <ac:spMk id="161" creationId="{FBFCF3F1-97DF-28F3-B046-75DD62EF5BFB}"/>
          </ac:spMkLst>
        </pc:spChg>
        <pc:grpChg chg="mod">
          <ac:chgData name="Alejandro Jimènez Melèndez" userId="3e26fc24-ba38-4df5-8524-b018042eb462" providerId="ADAL" clId="{C51E76F6-2AB3-40F5-AB93-A73E32191512}" dt="2023-11-23T09:27:51.222" v="151" actId="1076"/>
          <ac:grpSpMkLst>
            <pc:docMk/>
            <pc:sldMk cId="1731718877" sldId="257"/>
            <ac:grpSpMk id="54" creationId="{D3CBE9E5-6377-92B9-5424-A5E8E3103D04}"/>
          </ac:grpSpMkLst>
        </pc:grpChg>
        <pc:grpChg chg="mod">
          <ac:chgData name="Alejandro Jimènez Melèndez" userId="3e26fc24-ba38-4df5-8524-b018042eb462" providerId="ADAL" clId="{C51E76F6-2AB3-40F5-AB93-A73E32191512}" dt="2023-11-23T09:27:55.482" v="152" actId="1076"/>
          <ac:grpSpMkLst>
            <pc:docMk/>
            <pc:sldMk cId="1731718877" sldId="257"/>
            <ac:grpSpMk id="162" creationId="{703C4EC6-95BF-50F7-39FF-F205FC5A73AD}"/>
          </ac:grpSpMkLst>
        </pc:grpChg>
        <pc:grpChg chg="mod">
          <ac:chgData name="Alejandro Jimènez Melèndez" userId="3e26fc24-ba38-4df5-8524-b018042eb462" providerId="ADAL" clId="{C51E76F6-2AB3-40F5-AB93-A73E32191512}" dt="2023-11-23T09:27:57.287" v="153" actId="1076"/>
          <ac:grpSpMkLst>
            <pc:docMk/>
            <pc:sldMk cId="1731718877" sldId="257"/>
            <ac:grpSpMk id="163" creationId="{DE8CB0B2-D5E5-D514-F671-2004905BFB4B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050" y="2238751"/>
            <a:ext cx="15300564" cy="4762488"/>
          </a:xfrm>
        </p:spPr>
        <p:txBody>
          <a:bodyPr anchor="b"/>
          <a:lstStyle>
            <a:lvl1pPr algn="ctr"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7184899"/>
            <a:ext cx="13500497" cy="3302709"/>
          </a:xfrm>
        </p:spPr>
        <p:txBody>
          <a:bodyPr/>
          <a:lstStyle>
            <a:lvl1pPr marL="0" indent="0" algn="ctr">
              <a:buNone/>
              <a:defRPr sz="4725"/>
            </a:lvl1pPr>
            <a:lvl2pPr marL="900044" indent="0" algn="ctr">
              <a:buNone/>
              <a:defRPr sz="3937"/>
            </a:lvl2pPr>
            <a:lvl3pPr marL="1800088" indent="0" algn="ctr">
              <a:buNone/>
              <a:defRPr sz="3543"/>
            </a:lvl3pPr>
            <a:lvl4pPr marL="2700132" indent="0" algn="ctr">
              <a:buNone/>
              <a:defRPr sz="3150"/>
            </a:lvl4pPr>
            <a:lvl5pPr marL="3600176" indent="0" algn="ctr">
              <a:buNone/>
              <a:defRPr sz="3150"/>
            </a:lvl5pPr>
            <a:lvl6pPr marL="4500220" indent="0" algn="ctr">
              <a:buNone/>
              <a:defRPr sz="3150"/>
            </a:lvl6pPr>
            <a:lvl7pPr marL="5400264" indent="0" algn="ctr">
              <a:buNone/>
              <a:defRPr sz="3150"/>
            </a:lvl7pPr>
            <a:lvl8pPr marL="6300307" indent="0" algn="ctr">
              <a:buNone/>
              <a:defRPr sz="3150"/>
            </a:lvl8pPr>
            <a:lvl9pPr marL="7200351" indent="0" algn="ctr">
              <a:buNone/>
              <a:defRPr sz="315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1754-84D3-4B5F-B661-8E1A0C79BD0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E138-4F2D-48E9-983B-AEC1E1AF7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093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1754-84D3-4B5F-B661-8E1A0C79BD0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E138-4F2D-48E9-983B-AEC1E1AF7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184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1" y="3410376"/>
            <a:ext cx="15525572" cy="5690286"/>
          </a:xfrm>
        </p:spPr>
        <p:txBody>
          <a:bodyPr anchor="b"/>
          <a:lstStyle>
            <a:lvl1pPr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1" y="9154495"/>
            <a:ext cx="15525572" cy="2992387"/>
          </a:xfrm>
        </p:spPr>
        <p:txBody>
          <a:bodyPr/>
          <a:lstStyle>
            <a:lvl1pPr marL="0" indent="0">
              <a:buNone/>
              <a:defRPr sz="4725">
                <a:solidFill>
                  <a:schemeClr val="tx1"/>
                </a:solidFill>
              </a:defRPr>
            </a:lvl1pPr>
            <a:lvl2pPr marL="900044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2pPr>
            <a:lvl3pPr marL="1800088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3pPr>
            <a:lvl4pPr marL="2700132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4pPr>
            <a:lvl5pPr marL="3600176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5pPr>
            <a:lvl6pPr marL="4500220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6pPr>
            <a:lvl7pPr marL="5400264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7pPr>
            <a:lvl8pPr marL="6300307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8pPr>
            <a:lvl9pPr marL="7200351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1754-84D3-4B5F-B661-8E1A0C79BD0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E138-4F2D-48E9-983B-AEC1E1AF7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171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3641531"/>
            <a:ext cx="7650282" cy="86795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3641531"/>
            <a:ext cx="7650282" cy="86795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1754-84D3-4B5F-B661-8E1A0C79BD0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E138-4F2D-48E9-983B-AEC1E1AF7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193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728309"/>
            <a:ext cx="15525572" cy="26440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3353376"/>
            <a:ext cx="7615123" cy="1643437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4996813"/>
            <a:ext cx="7615123" cy="7349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7" y="3353376"/>
            <a:ext cx="7652626" cy="1643437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7" y="4996813"/>
            <a:ext cx="7652626" cy="7349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1754-84D3-4B5F-B661-8E1A0C79BD0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E138-4F2D-48E9-983B-AEC1E1AF7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740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1754-84D3-4B5F-B661-8E1A0C79BD0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E138-4F2D-48E9-983B-AEC1E1AF7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528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1754-84D3-4B5F-B661-8E1A0C79BD0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E138-4F2D-48E9-983B-AEC1E1AF7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961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11966"/>
            <a:ext cx="5805682" cy="3191881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1969596"/>
            <a:ext cx="9112836" cy="9721303"/>
          </a:xfrm>
        </p:spPr>
        <p:txBody>
          <a:bodyPr/>
          <a:lstStyle>
            <a:lvl1pPr>
              <a:defRPr sz="6300"/>
            </a:lvl1pPr>
            <a:lvl2pPr>
              <a:defRPr sz="5512"/>
            </a:lvl2pPr>
            <a:lvl3pPr>
              <a:defRPr sz="4725"/>
            </a:lvl3pPr>
            <a:lvl4pPr>
              <a:defRPr sz="3937"/>
            </a:lvl4pPr>
            <a:lvl5pPr>
              <a:defRPr sz="3937"/>
            </a:lvl5pPr>
            <a:lvl6pPr>
              <a:defRPr sz="3937"/>
            </a:lvl6pPr>
            <a:lvl7pPr>
              <a:defRPr sz="3937"/>
            </a:lvl7pPr>
            <a:lvl8pPr>
              <a:defRPr sz="3937"/>
            </a:lvl8pPr>
            <a:lvl9pPr>
              <a:defRPr sz="393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103846"/>
            <a:ext cx="5805682" cy="7602883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1754-84D3-4B5F-B661-8E1A0C79BD0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E138-4F2D-48E9-983B-AEC1E1AF7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03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11966"/>
            <a:ext cx="5805682" cy="3191881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1969596"/>
            <a:ext cx="9112836" cy="9721303"/>
          </a:xfrm>
        </p:spPr>
        <p:txBody>
          <a:bodyPr anchor="t"/>
          <a:lstStyle>
            <a:lvl1pPr marL="0" indent="0">
              <a:buNone/>
              <a:defRPr sz="6300"/>
            </a:lvl1pPr>
            <a:lvl2pPr marL="900044" indent="0">
              <a:buNone/>
              <a:defRPr sz="5512"/>
            </a:lvl2pPr>
            <a:lvl3pPr marL="1800088" indent="0">
              <a:buNone/>
              <a:defRPr sz="4725"/>
            </a:lvl3pPr>
            <a:lvl4pPr marL="2700132" indent="0">
              <a:buNone/>
              <a:defRPr sz="3937"/>
            </a:lvl4pPr>
            <a:lvl5pPr marL="3600176" indent="0">
              <a:buNone/>
              <a:defRPr sz="3937"/>
            </a:lvl5pPr>
            <a:lvl6pPr marL="4500220" indent="0">
              <a:buNone/>
              <a:defRPr sz="3937"/>
            </a:lvl6pPr>
            <a:lvl7pPr marL="5400264" indent="0">
              <a:buNone/>
              <a:defRPr sz="3937"/>
            </a:lvl7pPr>
            <a:lvl8pPr marL="6300307" indent="0">
              <a:buNone/>
              <a:defRPr sz="3937"/>
            </a:lvl8pPr>
            <a:lvl9pPr marL="7200351" indent="0">
              <a:buNone/>
              <a:defRPr sz="393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103846"/>
            <a:ext cx="5805682" cy="7602883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1754-84D3-4B5F-B661-8E1A0C79BD0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E138-4F2D-48E9-983B-AEC1E1AF7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78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1754-84D3-4B5F-B661-8E1A0C79BD0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E138-4F2D-48E9-983B-AEC1E1AF7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088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728306"/>
            <a:ext cx="3881393" cy="115927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728306"/>
            <a:ext cx="11419171" cy="115927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1754-84D3-4B5F-B661-8E1A0C79BD0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E138-4F2D-48E9-983B-AEC1E1AF7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996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728309"/>
            <a:ext cx="15525572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3641531"/>
            <a:ext cx="15525572" cy="867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12678862"/>
            <a:ext cx="4050149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41754-84D3-4B5F-B661-8E1A0C79BD0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12678862"/>
            <a:ext cx="6075224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12678862"/>
            <a:ext cx="4050149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BE138-4F2D-48E9-983B-AEC1E1AF7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69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00088" rtl="0" eaLnBrk="1" latinLnBrk="0" hangingPunct="1">
        <a:lnSpc>
          <a:spcPct val="90000"/>
        </a:lnSpc>
        <a:spcBef>
          <a:spcPct val="0"/>
        </a:spcBef>
        <a:buNone/>
        <a:defRPr sz="86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022" indent="-450022" algn="l" defTabSz="1800088" rtl="0" eaLnBrk="1" latinLnBrk="0" hangingPunct="1">
        <a:lnSpc>
          <a:spcPct val="90000"/>
        </a:lnSpc>
        <a:spcBef>
          <a:spcPts val="1969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1pPr>
      <a:lvl2pPr marL="1350066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2pPr>
      <a:lvl3pPr marL="2250110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937" kern="1200">
          <a:solidFill>
            <a:schemeClr val="tx1"/>
          </a:solidFill>
          <a:latin typeface="+mn-lt"/>
          <a:ea typeface="+mn-ea"/>
          <a:cs typeface="+mn-cs"/>
        </a:defRPr>
      </a:lvl3pPr>
      <a:lvl4pPr marL="3150154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4050198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950242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850285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750329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650373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1pPr>
      <a:lvl2pPr marL="90004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2pPr>
      <a:lvl3pPr marL="1800088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700132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3600176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50022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40026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300307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200351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>
            <a:extLst>
              <a:ext uri="{FF2B5EF4-FFF2-40B4-BE49-F238E27FC236}">
                <a16:creationId xmlns:a16="http://schemas.microsoft.com/office/drawing/2014/main" id="{D3CBE9E5-6377-92B9-5424-A5E8E3103D04}"/>
              </a:ext>
            </a:extLst>
          </p:cNvPr>
          <p:cNvGrpSpPr/>
          <p:nvPr/>
        </p:nvGrpSpPr>
        <p:grpSpPr>
          <a:xfrm>
            <a:off x="2202804" y="2351036"/>
            <a:ext cx="4521292" cy="4608000"/>
            <a:chOff x="560214" y="2060145"/>
            <a:chExt cx="6108315" cy="477959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D9D85DB-FAD5-77CA-A3B0-3B20A87F0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0214" y="2060145"/>
              <a:ext cx="6108315" cy="4779599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8A93927-3217-25C8-FD44-0D3707F49B4B}"/>
                </a:ext>
              </a:extLst>
            </p:cNvPr>
            <p:cNvSpPr/>
            <p:nvPr/>
          </p:nvSpPr>
          <p:spPr>
            <a:xfrm>
              <a:off x="3946901" y="2509896"/>
              <a:ext cx="427902" cy="31011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01E3561-537F-2F0B-2071-377D39337EF2}"/>
                </a:ext>
              </a:extLst>
            </p:cNvPr>
            <p:cNvSpPr/>
            <p:nvPr/>
          </p:nvSpPr>
          <p:spPr>
            <a:xfrm>
              <a:off x="978155" y="3387282"/>
              <a:ext cx="375208" cy="20152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20913DF-6F31-13FC-3F32-32874CF9B683}"/>
                </a:ext>
              </a:extLst>
            </p:cNvPr>
            <p:cNvSpPr/>
            <p:nvPr/>
          </p:nvSpPr>
          <p:spPr>
            <a:xfrm>
              <a:off x="1353363" y="2753963"/>
              <a:ext cx="375208" cy="20152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B1C459-3C0D-2868-08B2-6D967E66595F}"/>
                </a:ext>
              </a:extLst>
            </p:cNvPr>
            <p:cNvSpPr/>
            <p:nvPr/>
          </p:nvSpPr>
          <p:spPr>
            <a:xfrm>
              <a:off x="1357448" y="3387281"/>
              <a:ext cx="375208" cy="20152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2668F18-B142-DD3E-0773-1AFD026694E9}"/>
                </a:ext>
              </a:extLst>
            </p:cNvPr>
            <p:cNvSpPr/>
            <p:nvPr/>
          </p:nvSpPr>
          <p:spPr>
            <a:xfrm>
              <a:off x="1540967" y="3649304"/>
              <a:ext cx="375208" cy="20152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5B2D136-4FF9-8689-893B-E12657BF2BC1}"/>
                </a:ext>
              </a:extLst>
            </p:cNvPr>
            <p:cNvSpPr/>
            <p:nvPr/>
          </p:nvSpPr>
          <p:spPr>
            <a:xfrm>
              <a:off x="2142582" y="3154674"/>
              <a:ext cx="375208" cy="20152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8FBD8AB-7AEF-8A51-AD9A-5B0EEC36FFCE}"/>
                </a:ext>
              </a:extLst>
            </p:cNvPr>
            <p:cNvSpPr/>
            <p:nvPr/>
          </p:nvSpPr>
          <p:spPr>
            <a:xfrm>
              <a:off x="1918930" y="3387280"/>
              <a:ext cx="755651" cy="20152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7682CE9-67A1-D04E-9435-6944457744E1}"/>
                </a:ext>
              </a:extLst>
            </p:cNvPr>
            <p:cNvSpPr/>
            <p:nvPr/>
          </p:nvSpPr>
          <p:spPr>
            <a:xfrm>
              <a:off x="2391878" y="3022828"/>
              <a:ext cx="375208" cy="20152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1E38462-C36F-2433-9153-24FA6FE1426E}"/>
                </a:ext>
              </a:extLst>
            </p:cNvPr>
            <p:cNvSpPr/>
            <p:nvPr/>
          </p:nvSpPr>
          <p:spPr>
            <a:xfrm>
              <a:off x="2579482" y="3147099"/>
              <a:ext cx="375208" cy="20152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B06FCB7-DED6-8D74-DEC6-F9EDF5940F60}"/>
                </a:ext>
              </a:extLst>
            </p:cNvPr>
            <p:cNvSpPr/>
            <p:nvPr/>
          </p:nvSpPr>
          <p:spPr>
            <a:xfrm>
              <a:off x="2989408" y="3332362"/>
              <a:ext cx="375208" cy="44870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816CC89-9835-EFD5-892F-FA9708509F23}"/>
                </a:ext>
              </a:extLst>
            </p:cNvPr>
            <p:cNvSpPr/>
            <p:nvPr/>
          </p:nvSpPr>
          <p:spPr>
            <a:xfrm>
              <a:off x="3448204" y="3371735"/>
              <a:ext cx="375208" cy="11630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356CA0F-5D0A-155F-B0D2-AEE6699D8EAD}"/>
                </a:ext>
              </a:extLst>
            </p:cNvPr>
            <p:cNvSpPr/>
            <p:nvPr/>
          </p:nvSpPr>
          <p:spPr>
            <a:xfrm>
              <a:off x="3796440" y="3620403"/>
              <a:ext cx="259644" cy="20152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9BFE02E-B59A-0682-F09B-BE68E2144C97}"/>
                </a:ext>
              </a:extLst>
            </p:cNvPr>
            <p:cNvSpPr/>
            <p:nvPr/>
          </p:nvSpPr>
          <p:spPr>
            <a:xfrm>
              <a:off x="3724950" y="3298043"/>
              <a:ext cx="375208" cy="116307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F4E1CAA-93B8-3DD8-EAAE-CD8B87914041}"/>
                </a:ext>
              </a:extLst>
            </p:cNvPr>
            <p:cNvSpPr/>
            <p:nvPr/>
          </p:nvSpPr>
          <p:spPr>
            <a:xfrm>
              <a:off x="4525125" y="2606801"/>
              <a:ext cx="375208" cy="11630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CC8989-8E79-623F-C6E9-5BC6815EA1FD}"/>
                </a:ext>
              </a:extLst>
            </p:cNvPr>
            <p:cNvSpPr/>
            <p:nvPr/>
          </p:nvSpPr>
          <p:spPr>
            <a:xfrm>
              <a:off x="4232169" y="2719760"/>
              <a:ext cx="375208" cy="44870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40FD10F-8D56-27FC-D719-1DA848E63D71}"/>
                </a:ext>
              </a:extLst>
            </p:cNvPr>
            <p:cNvSpPr/>
            <p:nvPr/>
          </p:nvSpPr>
          <p:spPr>
            <a:xfrm>
              <a:off x="4243973" y="3197281"/>
              <a:ext cx="375208" cy="20152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026AB22-84FE-E6A2-6C7C-8D8251326DF1}"/>
                </a:ext>
              </a:extLst>
            </p:cNvPr>
            <p:cNvSpPr/>
            <p:nvPr/>
          </p:nvSpPr>
          <p:spPr>
            <a:xfrm>
              <a:off x="4506717" y="3263139"/>
              <a:ext cx="427902" cy="31011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221DEB1-EBBA-4017-03AC-55021454A803}"/>
                </a:ext>
              </a:extLst>
            </p:cNvPr>
            <p:cNvSpPr/>
            <p:nvPr/>
          </p:nvSpPr>
          <p:spPr>
            <a:xfrm>
              <a:off x="4832790" y="3440406"/>
              <a:ext cx="375208" cy="11630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11AFE05-638E-52F3-E7B9-80276EBFA027}"/>
                </a:ext>
              </a:extLst>
            </p:cNvPr>
            <p:cNvSpPr/>
            <p:nvPr/>
          </p:nvSpPr>
          <p:spPr>
            <a:xfrm>
              <a:off x="5312583" y="3421594"/>
              <a:ext cx="375208" cy="116307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F0CC721-F1A7-0FFB-0FD1-34DF551BB26B}"/>
                </a:ext>
              </a:extLst>
            </p:cNvPr>
            <p:cNvSpPr/>
            <p:nvPr/>
          </p:nvSpPr>
          <p:spPr>
            <a:xfrm>
              <a:off x="2635985" y="4032261"/>
              <a:ext cx="375208" cy="35622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61561C8-4963-0B6E-C26F-30A338CB7DC4}"/>
                </a:ext>
              </a:extLst>
            </p:cNvPr>
            <p:cNvSpPr/>
            <p:nvPr/>
          </p:nvSpPr>
          <p:spPr>
            <a:xfrm>
              <a:off x="3011193" y="4069224"/>
              <a:ext cx="375208" cy="11630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9D3147E-76A9-D326-9EF1-A10AFE362B61}"/>
                </a:ext>
              </a:extLst>
            </p:cNvPr>
            <p:cNvSpPr/>
            <p:nvPr/>
          </p:nvSpPr>
          <p:spPr>
            <a:xfrm>
              <a:off x="4052189" y="3645009"/>
              <a:ext cx="259644" cy="201523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33349DD8-2653-9BCB-D732-B9EC5966D351}"/>
                </a:ext>
              </a:extLst>
            </p:cNvPr>
            <p:cNvSpPr/>
            <p:nvPr/>
          </p:nvSpPr>
          <p:spPr>
            <a:xfrm>
              <a:off x="4243973" y="3788378"/>
              <a:ext cx="375208" cy="11630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5813FDEB-3D5A-8E93-695B-C2795C882361}"/>
                </a:ext>
              </a:extLst>
            </p:cNvPr>
            <p:cNvSpPr/>
            <p:nvPr/>
          </p:nvSpPr>
          <p:spPr>
            <a:xfrm>
              <a:off x="3491380" y="3969825"/>
              <a:ext cx="375208" cy="253975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9064CE88-2428-E533-AD04-F8DEEF0B911A}"/>
                </a:ext>
              </a:extLst>
            </p:cNvPr>
            <p:cNvSpPr/>
            <p:nvPr/>
          </p:nvSpPr>
          <p:spPr>
            <a:xfrm>
              <a:off x="4006185" y="3976430"/>
              <a:ext cx="375208" cy="24736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C81F432-5A30-3D5A-393F-0357410F0001}"/>
                </a:ext>
              </a:extLst>
            </p:cNvPr>
            <p:cNvSpPr/>
            <p:nvPr/>
          </p:nvSpPr>
          <p:spPr>
            <a:xfrm>
              <a:off x="3858586" y="4307722"/>
              <a:ext cx="375208" cy="11630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D24E161-4845-0109-759F-19D574107AFD}"/>
                </a:ext>
              </a:extLst>
            </p:cNvPr>
            <p:cNvSpPr/>
            <p:nvPr/>
          </p:nvSpPr>
          <p:spPr>
            <a:xfrm>
              <a:off x="2225129" y="4526599"/>
              <a:ext cx="1201639" cy="14915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24938C34-FAFC-4752-61B3-D9486301446D}"/>
                </a:ext>
              </a:extLst>
            </p:cNvPr>
            <p:cNvSpPr/>
            <p:nvPr/>
          </p:nvSpPr>
          <p:spPr>
            <a:xfrm>
              <a:off x="4539534" y="4241934"/>
              <a:ext cx="375208" cy="247369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5C4A512B-AFED-F6A5-47AA-798176A48828}"/>
                </a:ext>
              </a:extLst>
            </p:cNvPr>
            <p:cNvSpPr/>
            <p:nvPr/>
          </p:nvSpPr>
          <p:spPr>
            <a:xfrm>
              <a:off x="978155" y="5012750"/>
              <a:ext cx="375208" cy="20152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A76C874-7C61-C5FD-E86A-DE656905FCC4}"/>
                </a:ext>
              </a:extLst>
            </p:cNvPr>
            <p:cNvSpPr/>
            <p:nvPr/>
          </p:nvSpPr>
          <p:spPr>
            <a:xfrm>
              <a:off x="1380414" y="5014044"/>
              <a:ext cx="375208" cy="20152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D1F7F6E5-769A-70B2-FFF3-2A3DD9A81C9F}"/>
                </a:ext>
              </a:extLst>
            </p:cNvPr>
            <p:cNvSpPr/>
            <p:nvPr/>
          </p:nvSpPr>
          <p:spPr>
            <a:xfrm>
              <a:off x="3011193" y="4708560"/>
              <a:ext cx="375208" cy="11630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94F747E5-F3AE-534F-DC21-4ACD1669B5A1}"/>
                </a:ext>
              </a:extLst>
            </p:cNvPr>
            <p:cNvSpPr/>
            <p:nvPr/>
          </p:nvSpPr>
          <p:spPr>
            <a:xfrm>
              <a:off x="3427978" y="4241934"/>
              <a:ext cx="375208" cy="11630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0D12092F-617F-108C-DA2E-570BDF308115}"/>
                </a:ext>
              </a:extLst>
            </p:cNvPr>
            <p:cNvSpPr/>
            <p:nvPr/>
          </p:nvSpPr>
          <p:spPr>
            <a:xfrm>
              <a:off x="2164262" y="5005149"/>
              <a:ext cx="375208" cy="116307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D7E4F9F-1AC8-3AF3-1A74-AF5074BEAFE4}"/>
                </a:ext>
              </a:extLst>
            </p:cNvPr>
            <p:cNvSpPr/>
            <p:nvPr/>
          </p:nvSpPr>
          <p:spPr>
            <a:xfrm>
              <a:off x="3797973" y="4799631"/>
              <a:ext cx="279896" cy="153321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0EFE085-8B1F-3AF1-13FD-CBD2DCC9E9A3}"/>
                </a:ext>
              </a:extLst>
            </p:cNvPr>
            <p:cNvSpPr/>
            <p:nvPr/>
          </p:nvSpPr>
          <p:spPr>
            <a:xfrm>
              <a:off x="3973247" y="4698259"/>
              <a:ext cx="375208" cy="178033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94E3EDA-CD6D-AD92-FA82-83FCB4E35AC5}"/>
                </a:ext>
              </a:extLst>
            </p:cNvPr>
            <p:cNvSpPr/>
            <p:nvPr/>
          </p:nvSpPr>
          <p:spPr>
            <a:xfrm>
              <a:off x="4533064" y="4601178"/>
              <a:ext cx="375208" cy="24736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D8756BCF-B3C3-9C8E-6809-1062F2E7CD1A}"/>
                </a:ext>
              </a:extLst>
            </p:cNvPr>
            <p:cNvSpPr/>
            <p:nvPr/>
          </p:nvSpPr>
          <p:spPr>
            <a:xfrm>
              <a:off x="3448204" y="5156119"/>
              <a:ext cx="375208" cy="11630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8B57339-8545-EA20-B4A1-7140609B0DDA}"/>
                </a:ext>
              </a:extLst>
            </p:cNvPr>
            <p:cNvSpPr/>
            <p:nvPr/>
          </p:nvSpPr>
          <p:spPr>
            <a:xfrm>
              <a:off x="2992012" y="5093064"/>
              <a:ext cx="375208" cy="12121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64C6096-A429-E266-BFC1-A142FBACE076}"/>
                </a:ext>
              </a:extLst>
            </p:cNvPr>
            <p:cNvSpPr/>
            <p:nvPr/>
          </p:nvSpPr>
          <p:spPr>
            <a:xfrm>
              <a:off x="1849921" y="5280206"/>
              <a:ext cx="375208" cy="11630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E1FE1AD-1745-24D8-CD98-7AC74127168F}"/>
                </a:ext>
              </a:extLst>
            </p:cNvPr>
            <p:cNvSpPr/>
            <p:nvPr/>
          </p:nvSpPr>
          <p:spPr>
            <a:xfrm>
              <a:off x="4528225" y="5072979"/>
              <a:ext cx="375208" cy="32353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739CC528-4FAA-E844-CB69-7DF024B4F8CA}"/>
                </a:ext>
              </a:extLst>
            </p:cNvPr>
            <p:cNvSpPr/>
            <p:nvPr/>
          </p:nvSpPr>
          <p:spPr>
            <a:xfrm>
              <a:off x="1373989" y="5386035"/>
              <a:ext cx="375208" cy="221675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CC84B8FB-42F8-4BDF-E378-D83B0A451450}"/>
                </a:ext>
              </a:extLst>
            </p:cNvPr>
            <p:cNvSpPr/>
            <p:nvPr/>
          </p:nvSpPr>
          <p:spPr>
            <a:xfrm>
              <a:off x="2970163" y="5350797"/>
              <a:ext cx="739364" cy="29571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3E98126-2C8E-51DE-2F8A-C545362064B3}"/>
                </a:ext>
              </a:extLst>
            </p:cNvPr>
            <p:cNvSpPr/>
            <p:nvPr/>
          </p:nvSpPr>
          <p:spPr>
            <a:xfrm>
              <a:off x="4243973" y="5576024"/>
              <a:ext cx="375208" cy="24736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1F05168-AB36-331F-EE58-D7778DEEAE49}"/>
                </a:ext>
              </a:extLst>
            </p:cNvPr>
            <p:cNvSpPr/>
            <p:nvPr/>
          </p:nvSpPr>
          <p:spPr>
            <a:xfrm>
              <a:off x="4560817" y="5502549"/>
              <a:ext cx="375208" cy="29571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9AFE4E7-604E-6865-C62F-7DDDD0E931B0}"/>
                </a:ext>
              </a:extLst>
            </p:cNvPr>
            <p:cNvSpPr/>
            <p:nvPr/>
          </p:nvSpPr>
          <p:spPr>
            <a:xfrm>
              <a:off x="2016578" y="5533634"/>
              <a:ext cx="375208" cy="97341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D3F6612E-012B-ABB7-BA23-E6B61804EC7B}"/>
                </a:ext>
              </a:extLst>
            </p:cNvPr>
            <p:cNvSpPr/>
            <p:nvPr/>
          </p:nvSpPr>
          <p:spPr>
            <a:xfrm>
              <a:off x="4539534" y="6160642"/>
              <a:ext cx="375208" cy="201523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7D713F75-7141-DE9E-2F8D-C898B843FAA2}"/>
                </a:ext>
              </a:extLst>
            </p:cNvPr>
            <p:cNvSpPr/>
            <p:nvPr/>
          </p:nvSpPr>
          <p:spPr>
            <a:xfrm>
              <a:off x="2010151" y="5682574"/>
              <a:ext cx="375208" cy="97341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4BAF754F-D277-A743-1FE8-C88E411F7EA2}"/>
                </a:ext>
              </a:extLst>
            </p:cNvPr>
            <p:cNvSpPr/>
            <p:nvPr/>
          </p:nvSpPr>
          <p:spPr>
            <a:xfrm>
              <a:off x="3833178" y="6203250"/>
              <a:ext cx="375208" cy="116307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703C4EC6-95BF-50F7-39FF-F205FC5A73AD}"/>
              </a:ext>
            </a:extLst>
          </p:cNvPr>
          <p:cNvGrpSpPr/>
          <p:nvPr/>
        </p:nvGrpSpPr>
        <p:grpSpPr>
          <a:xfrm>
            <a:off x="9415042" y="2386966"/>
            <a:ext cx="4702534" cy="4608000"/>
            <a:chOff x="8971625" y="1918729"/>
            <a:chExt cx="6353175" cy="4943475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34277421-0D04-0C9B-B3F7-077CBAA34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71625" y="1918729"/>
              <a:ext cx="6353175" cy="4943475"/>
            </a:xfrm>
            <a:prstGeom prst="rect">
              <a:avLst/>
            </a:prstGeom>
          </p:spPr>
        </p:pic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EE3FE93-364E-ED5A-5C8E-AF0C0FB53200}"/>
                </a:ext>
              </a:extLst>
            </p:cNvPr>
            <p:cNvSpPr/>
            <p:nvPr/>
          </p:nvSpPr>
          <p:spPr>
            <a:xfrm>
              <a:off x="12462025" y="2369745"/>
              <a:ext cx="447724" cy="31466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269A4FE8-8125-8F06-48C1-88DE0B236C6B}"/>
                </a:ext>
              </a:extLst>
            </p:cNvPr>
            <p:cNvSpPr/>
            <p:nvPr/>
          </p:nvSpPr>
          <p:spPr>
            <a:xfrm>
              <a:off x="9388029" y="3289523"/>
              <a:ext cx="392589" cy="209236"/>
            </a:xfrm>
            <a:prstGeom prst="ellipse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98357E69-C17E-E2BF-4032-5FFCDEBE358F}"/>
                </a:ext>
              </a:extLst>
            </p:cNvPr>
            <p:cNvSpPr/>
            <p:nvPr/>
          </p:nvSpPr>
          <p:spPr>
            <a:xfrm>
              <a:off x="9788686" y="2631965"/>
              <a:ext cx="392589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576E13FE-B843-0DB2-60EA-70789C31EB52}"/>
                </a:ext>
              </a:extLst>
            </p:cNvPr>
            <p:cNvSpPr/>
            <p:nvPr/>
          </p:nvSpPr>
          <p:spPr>
            <a:xfrm>
              <a:off x="9792960" y="3289522"/>
              <a:ext cx="392589" cy="209236"/>
            </a:xfrm>
            <a:prstGeom prst="ellipse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6B1D6D05-EE51-9407-838C-D9DACC60A011}"/>
                </a:ext>
              </a:extLst>
            </p:cNvPr>
            <p:cNvSpPr/>
            <p:nvPr/>
          </p:nvSpPr>
          <p:spPr>
            <a:xfrm>
              <a:off x="9984981" y="3561573"/>
              <a:ext cx="392589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083239CA-19A1-388D-3DAA-ABAE7CA83549}"/>
                </a:ext>
              </a:extLst>
            </p:cNvPr>
            <p:cNvSpPr/>
            <p:nvPr/>
          </p:nvSpPr>
          <p:spPr>
            <a:xfrm>
              <a:off x="10622535" y="3048012"/>
              <a:ext cx="392589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5DB37AA8-3C89-29E9-242B-F7F3815C3801}"/>
                </a:ext>
              </a:extLst>
            </p:cNvPr>
            <p:cNvSpPr/>
            <p:nvPr/>
          </p:nvSpPr>
          <p:spPr>
            <a:xfrm>
              <a:off x="10380455" y="3289521"/>
              <a:ext cx="782585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51FF823-92D5-DEAB-AC95-C83013D92543}"/>
                </a:ext>
              </a:extLst>
            </p:cNvPr>
            <p:cNvSpPr/>
            <p:nvPr/>
          </p:nvSpPr>
          <p:spPr>
            <a:xfrm>
              <a:off x="10867241" y="2911121"/>
              <a:ext cx="392589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63D85F96-2BC3-0835-DC2A-6D41049D0A84}"/>
                </a:ext>
              </a:extLst>
            </p:cNvPr>
            <p:cNvSpPr/>
            <p:nvPr/>
          </p:nvSpPr>
          <p:spPr>
            <a:xfrm>
              <a:off x="11063535" y="3040148"/>
              <a:ext cx="392589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02D69B9A-447C-6D42-D9C7-39F054F3FCCE}"/>
                </a:ext>
              </a:extLst>
            </p:cNvPr>
            <p:cNvSpPr/>
            <p:nvPr/>
          </p:nvSpPr>
          <p:spPr>
            <a:xfrm>
              <a:off x="11508586" y="3289521"/>
              <a:ext cx="392589" cy="40885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D0C14A5B-48B6-6F4E-A310-2254E80AFD4B}"/>
                </a:ext>
              </a:extLst>
            </p:cNvPr>
            <p:cNvSpPr/>
            <p:nvPr/>
          </p:nvSpPr>
          <p:spPr>
            <a:xfrm>
              <a:off x="11940227" y="3257248"/>
              <a:ext cx="392589" cy="136891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BB771530-313C-0D7F-FFA0-E3F1178C67D6}"/>
                </a:ext>
              </a:extLst>
            </p:cNvPr>
            <p:cNvSpPr/>
            <p:nvPr/>
          </p:nvSpPr>
          <p:spPr>
            <a:xfrm>
              <a:off x="12254000" y="3196869"/>
              <a:ext cx="392589" cy="12075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3DAD9ACF-9D8F-F91E-237B-41B5EFD3FFED}"/>
                </a:ext>
              </a:extLst>
            </p:cNvPr>
            <p:cNvSpPr/>
            <p:nvPr/>
          </p:nvSpPr>
          <p:spPr>
            <a:xfrm>
              <a:off x="13091238" y="2463034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3E71713-A929-7EBE-47F2-812A1121332A}"/>
                </a:ext>
              </a:extLst>
            </p:cNvPr>
            <p:cNvSpPr/>
            <p:nvPr/>
          </p:nvSpPr>
          <p:spPr>
            <a:xfrm>
              <a:off x="12792780" y="2596452"/>
              <a:ext cx="392589" cy="465875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44E7E230-0E5D-5507-3086-32D7EB36FC40}"/>
                </a:ext>
              </a:extLst>
            </p:cNvPr>
            <p:cNvSpPr/>
            <p:nvPr/>
          </p:nvSpPr>
          <p:spPr>
            <a:xfrm>
              <a:off x="12780928" y="3092250"/>
              <a:ext cx="392589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06F0EF08-4F37-714A-16A0-0301717D7E4A}"/>
                </a:ext>
              </a:extLst>
            </p:cNvPr>
            <p:cNvSpPr/>
            <p:nvPr/>
          </p:nvSpPr>
          <p:spPr>
            <a:xfrm>
              <a:off x="13088117" y="3160629"/>
              <a:ext cx="447724" cy="32198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B1AA4D6F-A551-4D7E-854B-E9C8FEF434DC}"/>
                </a:ext>
              </a:extLst>
            </p:cNvPr>
            <p:cNvSpPr/>
            <p:nvPr/>
          </p:nvSpPr>
          <p:spPr>
            <a:xfrm>
              <a:off x="13397020" y="3328543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5FADE334-3F8A-FA45-77BA-CBC49C994435}"/>
                </a:ext>
              </a:extLst>
            </p:cNvPr>
            <p:cNvSpPr/>
            <p:nvPr/>
          </p:nvSpPr>
          <p:spPr>
            <a:xfrm>
              <a:off x="13899039" y="3309012"/>
              <a:ext cx="392589" cy="120758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3D5D427E-5FF7-8D1B-D782-B7CA38BC4381}"/>
                </a:ext>
              </a:extLst>
            </p:cNvPr>
            <p:cNvSpPr/>
            <p:nvPr/>
          </p:nvSpPr>
          <p:spPr>
            <a:xfrm>
              <a:off x="11090383" y="3943050"/>
              <a:ext cx="392589" cy="36985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F0EC4484-BE1A-51D9-B78F-84013F76ED38}"/>
                </a:ext>
              </a:extLst>
            </p:cNvPr>
            <p:cNvSpPr/>
            <p:nvPr/>
          </p:nvSpPr>
          <p:spPr>
            <a:xfrm>
              <a:off x="11507177" y="3997564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8E7068B9-4B3E-CFB8-F210-2912F30E8121}"/>
                </a:ext>
              </a:extLst>
            </p:cNvPr>
            <p:cNvSpPr/>
            <p:nvPr/>
          </p:nvSpPr>
          <p:spPr>
            <a:xfrm>
              <a:off x="12244180" y="3531566"/>
              <a:ext cx="336244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C77331D9-EE00-82B3-F24F-DC91AFB6815E}"/>
                </a:ext>
              </a:extLst>
            </p:cNvPr>
            <p:cNvSpPr/>
            <p:nvPr/>
          </p:nvSpPr>
          <p:spPr>
            <a:xfrm>
              <a:off x="12576324" y="3532910"/>
              <a:ext cx="336244" cy="209236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A25AB155-B7DB-E861-AA03-9591CAD595A3}"/>
                </a:ext>
              </a:extLst>
            </p:cNvPr>
            <p:cNvSpPr/>
            <p:nvPr/>
          </p:nvSpPr>
          <p:spPr>
            <a:xfrm>
              <a:off x="11984546" y="3877884"/>
              <a:ext cx="392589" cy="24043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07CF51D-540D-D176-CD2D-B785AF58A3A2}"/>
                </a:ext>
              </a:extLst>
            </p:cNvPr>
            <p:cNvSpPr/>
            <p:nvPr/>
          </p:nvSpPr>
          <p:spPr>
            <a:xfrm>
              <a:off x="12780927" y="3705970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CE5D4E9C-4F17-4A9F-BD09-103D12FE5BC5}"/>
                </a:ext>
              </a:extLst>
            </p:cNvPr>
            <p:cNvSpPr/>
            <p:nvPr/>
          </p:nvSpPr>
          <p:spPr>
            <a:xfrm>
              <a:off x="12525225" y="3877884"/>
              <a:ext cx="392589" cy="24043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0403F703-00BD-4FE4-9DA8-55884062D915}"/>
                </a:ext>
              </a:extLst>
            </p:cNvPr>
            <p:cNvSpPr/>
            <p:nvPr/>
          </p:nvSpPr>
          <p:spPr>
            <a:xfrm>
              <a:off x="11982342" y="4164507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8430DCAE-297D-BE72-A5B7-D0EE411A2F65}"/>
                </a:ext>
              </a:extLst>
            </p:cNvPr>
            <p:cNvSpPr/>
            <p:nvPr/>
          </p:nvSpPr>
          <p:spPr>
            <a:xfrm>
              <a:off x="10579811" y="4448238"/>
              <a:ext cx="1257303" cy="15486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3749D285-F4DA-D731-3E90-267221C2D8C1}"/>
                </a:ext>
              </a:extLst>
            </p:cNvPr>
            <p:cNvSpPr/>
            <p:nvPr/>
          </p:nvSpPr>
          <p:spPr>
            <a:xfrm>
              <a:off x="13104971" y="4167471"/>
              <a:ext cx="392589" cy="256837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B50A9D60-AC30-4D45-1D9D-3F0259AA62E9}"/>
                </a:ext>
              </a:extLst>
            </p:cNvPr>
            <p:cNvSpPr/>
            <p:nvPr/>
          </p:nvSpPr>
          <p:spPr>
            <a:xfrm>
              <a:off x="9379960" y="4961064"/>
              <a:ext cx="392589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25D13CBF-35AB-E18E-C29B-A9977EFFA722}"/>
                </a:ext>
              </a:extLst>
            </p:cNvPr>
            <p:cNvSpPr/>
            <p:nvPr/>
          </p:nvSpPr>
          <p:spPr>
            <a:xfrm>
              <a:off x="9800853" y="4962408"/>
              <a:ext cx="392589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0BDF714B-F8DC-7D21-EDD9-BAFE01B1EB66}"/>
                </a:ext>
              </a:extLst>
            </p:cNvPr>
            <p:cNvSpPr/>
            <p:nvPr/>
          </p:nvSpPr>
          <p:spPr>
            <a:xfrm>
              <a:off x="11536773" y="4647856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70A947A-6C7F-70E3-6DDF-16F6584976FB}"/>
                </a:ext>
              </a:extLst>
            </p:cNvPr>
            <p:cNvSpPr/>
            <p:nvPr/>
          </p:nvSpPr>
          <p:spPr>
            <a:xfrm>
              <a:off x="12385757" y="4245191"/>
              <a:ext cx="392589" cy="120758"/>
            </a:xfrm>
            <a:prstGeom prst="ellipse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895EA7A6-B368-C639-489B-21F66998D047}"/>
                </a:ext>
              </a:extLst>
            </p:cNvPr>
            <p:cNvSpPr/>
            <p:nvPr/>
          </p:nvSpPr>
          <p:spPr>
            <a:xfrm>
              <a:off x="10596807" y="4953172"/>
              <a:ext cx="392589" cy="12075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9C4AEE5C-05FE-778A-3944-C220FABF8ADB}"/>
                </a:ext>
              </a:extLst>
            </p:cNvPr>
            <p:cNvSpPr/>
            <p:nvPr/>
          </p:nvSpPr>
          <p:spPr>
            <a:xfrm>
              <a:off x="12273926" y="4730268"/>
              <a:ext cx="392589" cy="18484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6BBC5076-CF9F-97CE-1615-50FAB8E428EE}"/>
                </a:ext>
              </a:extLst>
            </p:cNvPr>
            <p:cNvSpPr/>
            <p:nvPr/>
          </p:nvSpPr>
          <p:spPr>
            <a:xfrm>
              <a:off x="12517159" y="4626105"/>
              <a:ext cx="392589" cy="184847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279ECC1C-5699-70F1-DF4E-87E1F67C4123}"/>
                </a:ext>
              </a:extLst>
            </p:cNvPr>
            <p:cNvSpPr/>
            <p:nvPr/>
          </p:nvSpPr>
          <p:spPr>
            <a:xfrm>
              <a:off x="13091238" y="4540997"/>
              <a:ext cx="392589" cy="25683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6338AB26-FA66-F85D-FD18-1B8A09781550}"/>
                </a:ext>
              </a:extLst>
            </p:cNvPr>
            <p:cNvSpPr/>
            <p:nvPr/>
          </p:nvSpPr>
          <p:spPr>
            <a:xfrm>
              <a:off x="11981442" y="5109921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70B58C8D-0CC3-3F69-B807-43C803F22D59}"/>
                </a:ext>
              </a:extLst>
            </p:cNvPr>
            <p:cNvSpPr/>
            <p:nvPr/>
          </p:nvSpPr>
          <p:spPr>
            <a:xfrm>
              <a:off x="11496430" y="4993338"/>
              <a:ext cx="392589" cy="17696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2435A6E8-CCD2-11D7-897D-4268E6F1CFB0}"/>
                </a:ext>
              </a:extLst>
            </p:cNvPr>
            <p:cNvSpPr/>
            <p:nvPr/>
          </p:nvSpPr>
          <p:spPr>
            <a:xfrm>
              <a:off x="9788686" y="5250130"/>
              <a:ext cx="392589" cy="12075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4590C22-0ACB-C871-3F11-B8F52E4206E8}"/>
                </a:ext>
              </a:extLst>
            </p:cNvPr>
            <p:cNvSpPr/>
            <p:nvPr/>
          </p:nvSpPr>
          <p:spPr>
            <a:xfrm>
              <a:off x="10316314" y="5254893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872F0566-A6D2-D4B5-B996-0217C5FF810C}"/>
                </a:ext>
              </a:extLst>
            </p:cNvPr>
            <p:cNvSpPr/>
            <p:nvPr/>
          </p:nvSpPr>
          <p:spPr>
            <a:xfrm>
              <a:off x="10914711" y="5183622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AA4CF805-1933-E60C-3080-F1965E28A439}"/>
                </a:ext>
              </a:extLst>
            </p:cNvPr>
            <p:cNvSpPr/>
            <p:nvPr/>
          </p:nvSpPr>
          <p:spPr>
            <a:xfrm>
              <a:off x="12352202" y="5193033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A15777E7-29B0-3DC7-4729-3E40DB24567A}"/>
                </a:ext>
              </a:extLst>
            </p:cNvPr>
            <p:cNvSpPr/>
            <p:nvPr/>
          </p:nvSpPr>
          <p:spPr>
            <a:xfrm>
              <a:off x="13094483" y="5039735"/>
              <a:ext cx="392589" cy="33591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B3D20D42-42C7-CBBD-AF7E-D74CBB43F697}"/>
                </a:ext>
              </a:extLst>
            </p:cNvPr>
            <p:cNvSpPr/>
            <p:nvPr/>
          </p:nvSpPr>
          <p:spPr>
            <a:xfrm>
              <a:off x="9794130" y="5372841"/>
              <a:ext cx="392589" cy="23015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65F02300-AAB9-DD2F-16EE-D3C96F83F9DB}"/>
                </a:ext>
              </a:extLst>
            </p:cNvPr>
            <p:cNvSpPr/>
            <p:nvPr/>
          </p:nvSpPr>
          <p:spPr>
            <a:xfrm>
              <a:off x="10771734" y="5325774"/>
              <a:ext cx="392589" cy="23015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B31BFD35-5972-9E9B-F1D1-D0A030026E23}"/>
                </a:ext>
              </a:extLst>
            </p:cNvPr>
            <p:cNvSpPr/>
            <p:nvPr/>
          </p:nvSpPr>
          <p:spPr>
            <a:xfrm>
              <a:off x="11456179" y="5328186"/>
              <a:ext cx="773614" cy="307037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41394F15-E5F1-AB70-6C3D-3A23C708C96A}"/>
                </a:ext>
              </a:extLst>
            </p:cNvPr>
            <p:cNvSpPr/>
            <p:nvPr/>
          </p:nvSpPr>
          <p:spPr>
            <a:xfrm>
              <a:off x="12780926" y="5537828"/>
              <a:ext cx="392589" cy="25683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595882D5-213E-A9F8-1CED-69DF96332682}"/>
                </a:ext>
              </a:extLst>
            </p:cNvPr>
            <p:cNvSpPr/>
            <p:nvPr/>
          </p:nvSpPr>
          <p:spPr>
            <a:xfrm>
              <a:off x="13096312" y="5485746"/>
              <a:ext cx="392589" cy="30703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60D76BE5-6315-AB39-3BD9-7209E72EAAE6}"/>
                </a:ext>
              </a:extLst>
            </p:cNvPr>
            <p:cNvSpPr/>
            <p:nvPr/>
          </p:nvSpPr>
          <p:spPr>
            <a:xfrm>
              <a:off x="13074042" y="6169026"/>
              <a:ext cx="392589" cy="209236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FC7F08C7-B23D-E0EE-510B-8958B88565A4}"/>
                </a:ext>
              </a:extLst>
            </p:cNvPr>
            <p:cNvSpPr/>
            <p:nvPr/>
          </p:nvSpPr>
          <p:spPr>
            <a:xfrm>
              <a:off x="12391443" y="6197127"/>
              <a:ext cx="392589" cy="12075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DE8CB0B2-D5E5-D514-F671-2004905BFB4B}"/>
              </a:ext>
            </a:extLst>
          </p:cNvPr>
          <p:cNvGrpSpPr/>
          <p:nvPr/>
        </p:nvGrpSpPr>
        <p:grpSpPr>
          <a:xfrm>
            <a:off x="6791741" y="8163924"/>
            <a:ext cx="4667283" cy="4608000"/>
            <a:chOff x="9902663" y="7649071"/>
            <a:chExt cx="6305550" cy="4914900"/>
          </a:xfrm>
        </p:grpSpPr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8CB1F0D4-7392-3A59-B3D2-B4A3CE841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02663" y="7649071"/>
              <a:ext cx="6305550" cy="4914900"/>
            </a:xfrm>
            <a:prstGeom prst="rect">
              <a:avLst/>
            </a:prstGeom>
          </p:spPr>
        </p:pic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D60856FD-04F5-C1DC-AEF3-7C9AD050E34C}"/>
                </a:ext>
              </a:extLst>
            </p:cNvPr>
            <p:cNvSpPr/>
            <p:nvPr/>
          </p:nvSpPr>
          <p:spPr>
            <a:xfrm>
              <a:off x="13396120" y="8120359"/>
              <a:ext cx="447724" cy="24937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394557BD-E71C-7730-88BD-5A7C575EF2AE}"/>
                </a:ext>
              </a:extLst>
            </p:cNvPr>
            <p:cNvSpPr/>
            <p:nvPr/>
          </p:nvSpPr>
          <p:spPr>
            <a:xfrm>
              <a:off x="10297919" y="8990984"/>
              <a:ext cx="392589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C7F93A8-3D92-1BF4-FD5A-505BCBBA199C}"/>
                </a:ext>
              </a:extLst>
            </p:cNvPr>
            <p:cNvSpPr/>
            <p:nvPr/>
          </p:nvSpPr>
          <p:spPr>
            <a:xfrm>
              <a:off x="10703891" y="8990984"/>
              <a:ext cx="392589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86BFEC23-ACEF-1A15-50D1-5C1EE5B08EBE}"/>
                </a:ext>
              </a:extLst>
            </p:cNvPr>
            <p:cNvSpPr/>
            <p:nvPr/>
          </p:nvSpPr>
          <p:spPr>
            <a:xfrm>
              <a:off x="10703891" y="8369732"/>
              <a:ext cx="392589" cy="209236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CE52B281-D180-95D7-E417-1B61DEDECED3}"/>
                </a:ext>
              </a:extLst>
            </p:cNvPr>
            <p:cNvSpPr/>
            <p:nvPr/>
          </p:nvSpPr>
          <p:spPr>
            <a:xfrm>
              <a:off x="10916323" y="9245941"/>
              <a:ext cx="392589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9F03241B-2043-30C9-497C-42C3F4D8A0D0}"/>
                </a:ext>
              </a:extLst>
            </p:cNvPr>
            <p:cNvSpPr/>
            <p:nvPr/>
          </p:nvSpPr>
          <p:spPr>
            <a:xfrm>
              <a:off x="11548559" y="8757542"/>
              <a:ext cx="392589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FC52692-AB58-DB95-8C31-90FF3BB2F6A1}"/>
                </a:ext>
              </a:extLst>
            </p:cNvPr>
            <p:cNvSpPr/>
            <p:nvPr/>
          </p:nvSpPr>
          <p:spPr>
            <a:xfrm>
              <a:off x="11322615" y="8999052"/>
              <a:ext cx="726110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37251041-F498-651C-7D27-7539C3266979}"/>
                </a:ext>
              </a:extLst>
            </p:cNvPr>
            <p:cNvSpPr/>
            <p:nvPr/>
          </p:nvSpPr>
          <p:spPr>
            <a:xfrm>
              <a:off x="11857811" y="8628719"/>
              <a:ext cx="392589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128E031D-3F2F-0A84-8B9B-3A39B6EB8A48}"/>
                </a:ext>
              </a:extLst>
            </p:cNvPr>
            <p:cNvSpPr/>
            <p:nvPr/>
          </p:nvSpPr>
          <p:spPr>
            <a:xfrm>
              <a:off x="12054106" y="8757746"/>
              <a:ext cx="392589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ED0AFB71-93EF-B56A-7212-9D906830B4C2}"/>
                </a:ext>
              </a:extLst>
            </p:cNvPr>
            <p:cNvSpPr/>
            <p:nvPr/>
          </p:nvSpPr>
          <p:spPr>
            <a:xfrm>
              <a:off x="12418476" y="8982914"/>
              <a:ext cx="392589" cy="40885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22C54E04-536E-2590-384F-EC5AD790283E}"/>
                </a:ext>
              </a:extLst>
            </p:cNvPr>
            <p:cNvSpPr/>
            <p:nvPr/>
          </p:nvSpPr>
          <p:spPr>
            <a:xfrm>
              <a:off x="12874408" y="8982914"/>
              <a:ext cx="392589" cy="120755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CA132A87-D38B-FA8C-23E4-551CDF36E356}"/>
                </a:ext>
              </a:extLst>
            </p:cNvPr>
            <p:cNvSpPr/>
            <p:nvPr/>
          </p:nvSpPr>
          <p:spPr>
            <a:xfrm>
              <a:off x="13310105" y="9036705"/>
              <a:ext cx="392589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A4A35725-48DC-137E-0EA6-C1EA737C3F30}"/>
                </a:ext>
              </a:extLst>
            </p:cNvPr>
            <p:cNvSpPr/>
            <p:nvPr/>
          </p:nvSpPr>
          <p:spPr>
            <a:xfrm>
              <a:off x="13204227" y="8922536"/>
              <a:ext cx="392589" cy="12075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AC61C2E5-CE83-3668-231C-EC06ED3FB2F9}"/>
                </a:ext>
              </a:extLst>
            </p:cNvPr>
            <p:cNvSpPr/>
            <p:nvPr/>
          </p:nvSpPr>
          <p:spPr>
            <a:xfrm>
              <a:off x="14025333" y="8188700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998FD739-5684-7751-5006-ADCE05C4D283}"/>
                </a:ext>
              </a:extLst>
            </p:cNvPr>
            <p:cNvSpPr/>
            <p:nvPr/>
          </p:nvSpPr>
          <p:spPr>
            <a:xfrm>
              <a:off x="13734942" y="8338257"/>
              <a:ext cx="392589" cy="465875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13FEB970-853D-7082-0CCA-4001242DDFF1}"/>
                </a:ext>
              </a:extLst>
            </p:cNvPr>
            <p:cNvSpPr/>
            <p:nvPr/>
          </p:nvSpPr>
          <p:spPr>
            <a:xfrm>
              <a:off x="13723088" y="8817917"/>
              <a:ext cx="392589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D8806085-2871-324F-2519-F42331D7E47B}"/>
                </a:ext>
              </a:extLst>
            </p:cNvPr>
            <p:cNvSpPr/>
            <p:nvPr/>
          </p:nvSpPr>
          <p:spPr>
            <a:xfrm>
              <a:off x="13989933" y="8878227"/>
              <a:ext cx="447724" cy="32198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DE12B213-1F01-79BD-8D7B-3F6A652B9D1D}"/>
                </a:ext>
              </a:extLst>
            </p:cNvPr>
            <p:cNvSpPr/>
            <p:nvPr/>
          </p:nvSpPr>
          <p:spPr>
            <a:xfrm>
              <a:off x="14363385" y="9046142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FA31D930-92C0-8475-1391-85D00A3E15E1}"/>
                </a:ext>
              </a:extLst>
            </p:cNvPr>
            <p:cNvSpPr/>
            <p:nvPr/>
          </p:nvSpPr>
          <p:spPr>
            <a:xfrm>
              <a:off x="14865404" y="9026611"/>
              <a:ext cx="392589" cy="120758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BC52F3FF-81E0-B160-D523-D96E245EAEFD}"/>
                </a:ext>
              </a:extLst>
            </p:cNvPr>
            <p:cNvSpPr/>
            <p:nvPr/>
          </p:nvSpPr>
          <p:spPr>
            <a:xfrm>
              <a:off x="12024475" y="9668717"/>
              <a:ext cx="392589" cy="36985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04F821A9-E1AF-BEB3-DECF-A9024BCA413D}"/>
                </a:ext>
              </a:extLst>
            </p:cNvPr>
            <p:cNvSpPr/>
            <p:nvPr/>
          </p:nvSpPr>
          <p:spPr>
            <a:xfrm>
              <a:off x="12425135" y="9707095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52ACBCA7-4E6E-E427-4038-AE91C39FFB7B}"/>
                </a:ext>
              </a:extLst>
            </p:cNvPr>
            <p:cNvSpPr/>
            <p:nvPr/>
          </p:nvSpPr>
          <p:spPr>
            <a:xfrm>
              <a:off x="13178276" y="9241097"/>
              <a:ext cx="336244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837B5DD7-AFE1-20F2-CBE2-786EBF0C9B04}"/>
                </a:ext>
              </a:extLst>
            </p:cNvPr>
            <p:cNvSpPr/>
            <p:nvPr/>
          </p:nvSpPr>
          <p:spPr>
            <a:xfrm>
              <a:off x="13510419" y="9242441"/>
              <a:ext cx="336244" cy="209236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C2A5F493-7A64-6A97-7BE0-5F8C43C13B75}"/>
                </a:ext>
              </a:extLst>
            </p:cNvPr>
            <p:cNvSpPr/>
            <p:nvPr/>
          </p:nvSpPr>
          <p:spPr>
            <a:xfrm rot="2163608">
              <a:off x="12919761" y="9610418"/>
              <a:ext cx="583568" cy="20038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0B5857D6-25C1-15C0-A7CF-ED9AF0DA417F}"/>
                </a:ext>
              </a:extLst>
            </p:cNvPr>
            <p:cNvSpPr/>
            <p:nvPr/>
          </p:nvSpPr>
          <p:spPr>
            <a:xfrm>
              <a:off x="13723090" y="9415500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1A4235E7-FEE6-FE31-8CFF-1E19766FE570}"/>
                </a:ext>
              </a:extLst>
            </p:cNvPr>
            <p:cNvSpPr/>
            <p:nvPr/>
          </p:nvSpPr>
          <p:spPr>
            <a:xfrm>
              <a:off x="13451255" y="9619703"/>
              <a:ext cx="392589" cy="24043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F4577B05-2720-065E-44F9-2FA0D308DA48}"/>
                </a:ext>
              </a:extLst>
            </p:cNvPr>
            <p:cNvSpPr/>
            <p:nvPr/>
          </p:nvSpPr>
          <p:spPr>
            <a:xfrm>
              <a:off x="12892231" y="9874037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A122AAF3-A7CB-F6BE-E517-0A01FB752696}"/>
                </a:ext>
              </a:extLst>
            </p:cNvPr>
            <p:cNvSpPr/>
            <p:nvPr/>
          </p:nvSpPr>
          <p:spPr>
            <a:xfrm>
              <a:off x="11626860" y="10190045"/>
              <a:ext cx="1190864" cy="10529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6A74BEA8-6FDF-C61C-0BF2-F3D2E64F9517}"/>
                </a:ext>
              </a:extLst>
            </p:cNvPr>
            <p:cNvSpPr/>
            <p:nvPr/>
          </p:nvSpPr>
          <p:spPr>
            <a:xfrm>
              <a:off x="14032341" y="9894482"/>
              <a:ext cx="392589" cy="256837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0EE4264C-2894-AEB1-8A8A-B91079DC46CA}"/>
                </a:ext>
              </a:extLst>
            </p:cNvPr>
            <p:cNvSpPr/>
            <p:nvPr/>
          </p:nvSpPr>
          <p:spPr>
            <a:xfrm>
              <a:off x="10305985" y="10646390"/>
              <a:ext cx="392589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43944212-BB15-C09D-50B4-E52DD9B75061}"/>
                </a:ext>
              </a:extLst>
            </p:cNvPr>
            <p:cNvSpPr/>
            <p:nvPr/>
          </p:nvSpPr>
          <p:spPr>
            <a:xfrm>
              <a:off x="10726878" y="10647734"/>
              <a:ext cx="392589" cy="20923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58F9E621-CB3D-C086-8775-A728372BBDEB}"/>
                </a:ext>
              </a:extLst>
            </p:cNvPr>
            <p:cNvSpPr/>
            <p:nvPr/>
          </p:nvSpPr>
          <p:spPr>
            <a:xfrm>
              <a:off x="12417064" y="10353901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C8B8B5F9-31A7-E7D6-D3A3-41CD6D2D7069}"/>
                </a:ext>
              </a:extLst>
            </p:cNvPr>
            <p:cNvSpPr/>
            <p:nvPr/>
          </p:nvSpPr>
          <p:spPr>
            <a:xfrm>
              <a:off x="13311779" y="9954721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663781FB-016C-A552-369A-1B9F38707999}"/>
                </a:ext>
              </a:extLst>
            </p:cNvPr>
            <p:cNvSpPr/>
            <p:nvPr/>
          </p:nvSpPr>
          <p:spPr>
            <a:xfrm>
              <a:off x="11530900" y="10678838"/>
              <a:ext cx="392589" cy="12075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19B66CB1-EC4A-520E-DF67-6C68BBCA1142}"/>
                </a:ext>
              </a:extLst>
            </p:cNvPr>
            <p:cNvSpPr/>
            <p:nvPr/>
          </p:nvSpPr>
          <p:spPr>
            <a:xfrm>
              <a:off x="13451255" y="10320164"/>
              <a:ext cx="392589" cy="184847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FA5400C0-4ED6-1745-0622-6A43C5FEC9C3}"/>
                </a:ext>
              </a:extLst>
            </p:cNvPr>
            <p:cNvSpPr/>
            <p:nvPr/>
          </p:nvSpPr>
          <p:spPr>
            <a:xfrm>
              <a:off x="13227136" y="10488505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F1A737DA-6BD2-55A6-18E3-DB91C134271E}"/>
                </a:ext>
              </a:extLst>
            </p:cNvPr>
            <p:cNvSpPr/>
            <p:nvPr/>
          </p:nvSpPr>
          <p:spPr>
            <a:xfrm>
              <a:off x="14045068" y="10387111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9EEBC775-F560-72B1-0C26-DF87EC328EAE}"/>
                </a:ext>
              </a:extLst>
            </p:cNvPr>
            <p:cNvSpPr/>
            <p:nvPr/>
          </p:nvSpPr>
          <p:spPr>
            <a:xfrm>
              <a:off x="14025333" y="10488505"/>
              <a:ext cx="392589" cy="12075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AEB387A8-A28A-BABC-5B04-8869286CA2C9}"/>
                </a:ext>
              </a:extLst>
            </p:cNvPr>
            <p:cNvSpPr/>
            <p:nvPr/>
          </p:nvSpPr>
          <p:spPr>
            <a:xfrm>
              <a:off x="12915092" y="10825814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2A4D37CC-2B3B-015E-1B85-906C83869154}"/>
                </a:ext>
              </a:extLst>
            </p:cNvPr>
            <p:cNvSpPr/>
            <p:nvPr/>
          </p:nvSpPr>
          <p:spPr>
            <a:xfrm>
              <a:off x="12430232" y="10759254"/>
              <a:ext cx="392589" cy="12997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36064179-6A5A-FC25-9EF8-FF0E42C21FB7}"/>
                </a:ext>
              </a:extLst>
            </p:cNvPr>
            <p:cNvSpPr/>
            <p:nvPr/>
          </p:nvSpPr>
          <p:spPr>
            <a:xfrm>
              <a:off x="10750708" y="10953159"/>
              <a:ext cx="392589" cy="12075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8276B5E7-AE66-5C7C-B82E-F562B3D23D54}"/>
                </a:ext>
              </a:extLst>
            </p:cNvPr>
            <p:cNvSpPr/>
            <p:nvPr/>
          </p:nvSpPr>
          <p:spPr>
            <a:xfrm>
              <a:off x="11258474" y="10950318"/>
              <a:ext cx="392589" cy="13283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0BC22908-ACA3-6BB5-9319-C76145D9B9EB}"/>
                </a:ext>
              </a:extLst>
            </p:cNvPr>
            <p:cNvSpPr/>
            <p:nvPr/>
          </p:nvSpPr>
          <p:spPr>
            <a:xfrm>
              <a:off x="11848805" y="10901222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173C6C61-7DB1-4C5C-56C7-312626FB6C69}"/>
                </a:ext>
              </a:extLst>
            </p:cNvPr>
            <p:cNvSpPr/>
            <p:nvPr/>
          </p:nvSpPr>
          <p:spPr>
            <a:xfrm>
              <a:off x="13294365" y="10902563"/>
              <a:ext cx="392589" cy="12075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97B1AF30-A021-C05D-92BE-AC996932424E}"/>
                </a:ext>
              </a:extLst>
            </p:cNvPr>
            <p:cNvSpPr/>
            <p:nvPr/>
          </p:nvSpPr>
          <p:spPr>
            <a:xfrm>
              <a:off x="14028576" y="10724402"/>
              <a:ext cx="392589" cy="369508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B6468564-63AB-909A-6F7C-22205552CF5D}"/>
                </a:ext>
              </a:extLst>
            </p:cNvPr>
            <p:cNvSpPr/>
            <p:nvPr/>
          </p:nvSpPr>
          <p:spPr>
            <a:xfrm>
              <a:off x="10736292" y="11082371"/>
              <a:ext cx="392589" cy="23015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5EB5E346-DAD2-B213-AB29-F628AAD49FEF}"/>
                </a:ext>
              </a:extLst>
            </p:cNvPr>
            <p:cNvSpPr/>
            <p:nvPr/>
          </p:nvSpPr>
          <p:spPr>
            <a:xfrm>
              <a:off x="11713896" y="11035304"/>
              <a:ext cx="392589" cy="23015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366E8558-3730-E958-CE25-E710D2D52C85}"/>
                </a:ext>
              </a:extLst>
            </p:cNvPr>
            <p:cNvSpPr/>
            <p:nvPr/>
          </p:nvSpPr>
          <p:spPr>
            <a:xfrm>
              <a:off x="12390273" y="11037716"/>
              <a:ext cx="773614" cy="30703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695146BC-3BFF-026E-5F0B-716909A43138}"/>
                </a:ext>
              </a:extLst>
            </p:cNvPr>
            <p:cNvSpPr/>
            <p:nvPr/>
          </p:nvSpPr>
          <p:spPr>
            <a:xfrm>
              <a:off x="13731156" y="11247358"/>
              <a:ext cx="392589" cy="25683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F406BE9D-67A5-39BC-A570-711BD360CD74}"/>
                </a:ext>
              </a:extLst>
            </p:cNvPr>
            <p:cNvSpPr/>
            <p:nvPr/>
          </p:nvSpPr>
          <p:spPr>
            <a:xfrm>
              <a:off x="14038475" y="11211414"/>
              <a:ext cx="392589" cy="30703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9F5976EF-0424-E25B-868E-CF3E6DED5F8A}"/>
                </a:ext>
              </a:extLst>
            </p:cNvPr>
            <p:cNvSpPr/>
            <p:nvPr/>
          </p:nvSpPr>
          <p:spPr>
            <a:xfrm>
              <a:off x="11390994" y="11226569"/>
              <a:ext cx="392589" cy="10106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A011FD63-A3DD-D78E-63D4-F9668E0F8A0A}"/>
                </a:ext>
              </a:extLst>
            </p:cNvPr>
            <p:cNvSpPr/>
            <p:nvPr/>
          </p:nvSpPr>
          <p:spPr>
            <a:xfrm>
              <a:off x="11384269" y="11381210"/>
              <a:ext cx="392589" cy="101066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D83B0BE8-7016-C32A-A61C-E7B83526F781}"/>
                </a:ext>
              </a:extLst>
            </p:cNvPr>
            <p:cNvSpPr/>
            <p:nvPr/>
          </p:nvSpPr>
          <p:spPr>
            <a:xfrm>
              <a:off x="13309401" y="11914728"/>
              <a:ext cx="392589" cy="120758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AFEAF16F-CE54-279D-4024-FB19DE0D549D}"/>
                </a:ext>
              </a:extLst>
            </p:cNvPr>
            <p:cNvSpPr/>
            <p:nvPr/>
          </p:nvSpPr>
          <p:spPr>
            <a:xfrm>
              <a:off x="14040408" y="11886625"/>
              <a:ext cx="392589" cy="209236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5F8DE94-9CEF-7BFC-8D0A-1E79CD566527}"/>
              </a:ext>
            </a:extLst>
          </p:cNvPr>
          <p:cNvSpPr txBox="1"/>
          <p:nvPr/>
        </p:nvSpPr>
        <p:spPr>
          <a:xfrm>
            <a:off x="1546055" y="2135953"/>
            <a:ext cx="741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  <a:endParaRPr lang="en-GB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F8EBFD-B421-B36B-E8B6-E46516E06291}"/>
              </a:ext>
            </a:extLst>
          </p:cNvPr>
          <p:cNvSpPr txBox="1"/>
          <p:nvPr/>
        </p:nvSpPr>
        <p:spPr>
          <a:xfrm>
            <a:off x="6442917" y="7725044"/>
            <a:ext cx="741069" cy="460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  <a:endParaRPr lang="en-GB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109562-6B3C-D922-0B9B-BDDF6175DC14}"/>
              </a:ext>
            </a:extLst>
          </p:cNvPr>
          <p:cNvSpPr txBox="1"/>
          <p:nvPr/>
        </p:nvSpPr>
        <p:spPr>
          <a:xfrm>
            <a:off x="7727003" y="2163561"/>
            <a:ext cx="741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  <a:endParaRPr lang="en-GB" b="1" dirty="0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FBFCF3F1-97DF-28F3-B046-75DD62EF5BFB}"/>
              </a:ext>
            </a:extLst>
          </p:cNvPr>
          <p:cNvSpPr txBox="1"/>
          <p:nvPr/>
        </p:nvSpPr>
        <p:spPr>
          <a:xfrm>
            <a:off x="1279415" y="509796"/>
            <a:ext cx="15662864" cy="1387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592"/>
              </a:spcAft>
            </a:pPr>
            <a:r>
              <a:rPr lang="en-GB" sz="2000" b="1" dirty="0">
                <a:latin typeface="Times New Roman"/>
                <a:ea typeface="Times New Roman" panose="02020603050405020304" pitchFamily="18" charset="0"/>
                <a:cs typeface="Arial"/>
              </a:rPr>
              <a:t>Supplementary figure 4: Mitogen-activated protein kinase (MAPK) KEGG pathway </a:t>
            </a:r>
            <a:r>
              <a:rPr lang="en-GB" sz="2000" b="1" dirty="0">
                <a:latin typeface="Times New Roman"/>
                <a:ea typeface="Times New Roman" panose="02020603050405020304" pitchFamily="18" charset="0"/>
                <a:cs typeface="Times New Roman"/>
              </a:rPr>
              <a:t>(</a:t>
            </a:r>
            <a:r>
              <a:rPr lang="en-GB" sz="2000" b="1" dirty="0" err="1">
                <a:latin typeface="Times New Roman"/>
                <a:ea typeface="Times New Roman" panose="02020603050405020304" pitchFamily="18" charset="0"/>
                <a:cs typeface="Times New Roman"/>
              </a:rPr>
              <a:t>Kanehisha</a:t>
            </a:r>
            <a:r>
              <a:rPr lang="en-GB" sz="2000" b="1" dirty="0">
                <a:latin typeface="Times New Roman"/>
                <a:ea typeface="Times New Roman" panose="02020603050405020304" pitchFamily="18" charset="0"/>
                <a:cs typeface="Times New Roman"/>
              </a:rPr>
              <a:t> and Goto, 2000) </a:t>
            </a:r>
            <a:r>
              <a:rPr lang="en-GB" sz="2000" b="1" dirty="0">
                <a:latin typeface="Times New Roman"/>
                <a:ea typeface="Times New Roman" panose="02020603050405020304" pitchFamily="18" charset="0"/>
                <a:cs typeface="Arial"/>
              </a:rPr>
              <a:t>generated on </a:t>
            </a:r>
            <a:r>
              <a:rPr lang="en-GB" sz="2000" b="1" dirty="0" err="1">
                <a:latin typeface="Times New Roman"/>
                <a:ea typeface="Times New Roman" panose="02020603050405020304" pitchFamily="18" charset="0"/>
                <a:cs typeface="Arial"/>
              </a:rPr>
              <a:t>Pathviews</a:t>
            </a:r>
            <a:r>
              <a:rPr lang="en-GB" sz="2000" b="1" dirty="0">
                <a:latin typeface="Times New Roman"/>
                <a:ea typeface="Times New Roman" panose="02020603050405020304" pitchFamily="18" charset="0"/>
                <a:cs typeface="Arial"/>
              </a:rPr>
              <a:t> with the differentially expressed genes found in the present work for the different comparisons. A) </a:t>
            </a:r>
            <a:r>
              <a:rPr lang="en-GB" sz="2000" b="1" dirty="0" err="1"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2000" b="1" dirty="0">
                <a:latin typeface="Times New Roman"/>
                <a:ea typeface="Times New Roman" panose="02020603050405020304" pitchFamily="18" charset="0"/>
                <a:cs typeface="Arial"/>
              </a:rPr>
              <a:t> infected cells at 72 </a:t>
            </a:r>
            <a:r>
              <a:rPr lang="en-GB" sz="2000" b="1" dirty="0" err="1"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2000" b="1" dirty="0">
                <a:latin typeface="Times New Roman"/>
                <a:ea typeface="Times New Roman" panose="02020603050405020304" pitchFamily="18" charset="0"/>
                <a:cs typeface="Arial"/>
              </a:rPr>
              <a:t>; B) </a:t>
            </a:r>
            <a:r>
              <a:rPr lang="en-GB" sz="2000" b="1" i="1" dirty="0">
                <a:latin typeface="Times New Roman"/>
                <a:ea typeface="Times New Roman" panose="02020603050405020304" pitchFamily="18" charset="0"/>
                <a:cs typeface="Arial"/>
              </a:rPr>
              <a:t>C. parvum </a:t>
            </a:r>
            <a:r>
              <a:rPr lang="en-GB" sz="2000" b="1" dirty="0">
                <a:latin typeface="Times New Roman"/>
                <a:ea typeface="Times New Roman" panose="02020603050405020304" pitchFamily="18" charset="0"/>
                <a:cs typeface="Arial"/>
              </a:rPr>
              <a:t>infected cells at 72 </a:t>
            </a:r>
            <a:r>
              <a:rPr lang="en-GB" sz="2000" b="1" dirty="0" err="1"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2000" b="1" dirty="0">
                <a:latin typeface="Times New Roman"/>
                <a:ea typeface="Times New Roman" panose="02020603050405020304" pitchFamily="18" charset="0"/>
                <a:cs typeface="Arial"/>
              </a:rPr>
              <a:t>; C) Co-exposed cells at 72 </a:t>
            </a:r>
            <a:r>
              <a:rPr lang="en-GB" sz="2000" b="1" dirty="0" err="1"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2000" b="1" dirty="0">
                <a:latin typeface="Times New Roman"/>
                <a:ea typeface="Times New Roman" panose="02020603050405020304" pitchFamily="18" charset="0"/>
                <a:cs typeface="Arial"/>
              </a:rPr>
              <a:t>.  Outline in blue is used to indicate that the gene is upregulated in </a:t>
            </a:r>
            <a:r>
              <a:rPr lang="en-GB" sz="2000" b="1" dirty="0" err="1"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2000" b="1" dirty="0">
                <a:latin typeface="Times New Roman"/>
                <a:ea typeface="Times New Roman" panose="02020603050405020304" pitchFamily="18" charset="0"/>
                <a:cs typeface="Arial"/>
              </a:rPr>
              <a:t>-infected cells; orange in </a:t>
            </a:r>
            <a:r>
              <a:rPr lang="en-GB" sz="2000" b="1" i="1" dirty="0">
                <a:latin typeface="Times New Roman"/>
                <a:ea typeface="Times New Roman" panose="02020603050405020304" pitchFamily="18" charset="0"/>
                <a:cs typeface="Arial"/>
              </a:rPr>
              <a:t>C. parvum</a:t>
            </a:r>
            <a:r>
              <a:rPr lang="en-GB" sz="2000" b="1" dirty="0">
                <a:latin typeface="Times New Roman"/>
                <a:ea typeface="Times New Roman" panose="02020603050405020304" pitchFamily="18" charset="0"/>
                <a:cs typeface="Arial"/>
              </a:rPr>
              <a:t>-infected cells; red in co-infected cells and green in both single infections (</a:t>
            </a:r>
            <a:r>
              <a:rPr lang="en-GB" sz="2000" b="1" dirty="0" err="1"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2000" b="1" dirty="0">
                <a:latin typeface="Times New Roman"/>
                <a:ea typeface="Times New Roman" panose="02020603050405020304" pitchFamily="18" charset="0"/>
                <a:cs typeface="Arial"/>
              </a:rPr>
              <a:t> and </a:t>
            </a:r>
            <a:r>
              <a:rPr lang="en-GB" sz="2000" b="1" i="1" dirty="0">
                <a:latin typeface="Times New Roman"/>
                <a:ea typeface="Times New Roman" panose="02020603050405020304" pitchFamily="18" charset="0"/>
                <a:cs typeface="Arial"/>
              </a:rPr>
              <a:t>C. parvum</a:t>
            </a:r>
            <a:r>
              <a:rPr lang="en-GB" sz="2000" b="1" dirty="0">
                <a:latin typeface="Times New Roman"/>
                <a:ea typeface="Times New Roman" panose="02020603050405020304" pitchFamily="18" charset="0"/>
                <a:cs typeface="Arial"/>
              </a:rPr>
              <a:t>) but not in co-exposed.</a:t>
            </a:r>
            <a:endParaRPr lang="nb-NO" b="1" dirty="0">
              <a:latin typeface="Times New Roman"/>
              <a:ea typeface="Calibri" panose="020F050202020403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1718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</TotalTime>
  <Words>113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Alejandro Jimènez Melèndez</dc:creator>
  <cp:lastModifiedBy>Alejandro Jimènez Melèndez</cp:lastModifiedBy>
  <cp:revision>1</cp:revision>
  <dcterms:created xsi:type="dcterms:W3CDTF">2023-11-23T09:00:31Z</dcterms:created>
  <dcterms:modified xsi:type="dcterms:W3CDTF">2023-11-23T09:28:04Z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etDate">
    <vt:lpwstr>2023-11-23T09:02:04Z</vt:lpwstr>
  </property>
  <property fmtid="{D5CDD505-2E9C-101B-9397-08002B2CF9AE}" pid="4" name="MSIP_Label_d0484126-3486-41a9-802e-7f1e2277276c_Method">
    <vt:lpwstr>Standard</vt:lpwstr>
  </property>
  <property fmtid="{D5CDD505-2E9C-101B-9397-08002B2CF9AE}" pid="5" name="MSIP_Label_d0484126-3486-41a9-802e-7f1e2277276c_Name">
    <vt:lpwstr>d0484126-3486-41a9-802e-7f1e2277276c</vt:lpwstr>
  </property>
  <property fmtid="{D5CDD505-2E9C-101B-9397-08002B2CF9AE}" pid="6" name="MSIP_Label_d0484126-3486-41a9-802e-7f1e2277276c_SiteId">
    <vt:lpwstr>eec01f8e-737f-43e3-9ed5-f8a59913bd82</vt:lpwstr>
  </property>
  <property fmtid="{D5CDD505-2E9C-101B-9397-08002B2CF9AE}" pid="7" name="MSIP_Label_d0484126-3486-41a9-802e-7f1e2277276c_ActionId">
    <vt:lpwstr>f79a6cdc-128b-45c8-a244-df40908e2a3d</vt:lpwstr>
  </property>
  <property fmtid="{D5CDD505-2E9C-101B-9397-08002B2CF9AE}" pid="8" name="MSIP_Label_d0484126-3486-41a9-802e-7f1e2277276c_ContentBits">
    <vt:lpwstr>0</vt:lpwstr>
  </property>
</Properties>
</file>