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0" r:id="rId2"/>
  </p:sldIdLst>
  <p:sldSz cx="18000663" cy="140398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599DDD-7F66-401A-A836-1FC74D5C6595}" v="9" dt="2023-11-23T09:25:36.0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9" autoAdjust="0"/>
    <p:restoredTop sz="94660"/>
  </p:normalViewPr>
  <p:slideViewPr>
    <p:cSldViewPr snapToGrid="0">
      <p:cViewPr varScale="1">
        <p:scale>
          <a:sx n="55" d="100"/>
          <a:sy n="55" d="100"/>
        </p:scale>
        <p:origin x="13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jandro Jimènez Melèndez" userId="3e26fc24-ba38-4df5-8524-b018042eb462" providerId="ADAL" clId="{C1599DDD-7F66-401A-A836-1FC74D5C6595}"/>
    <pc:docChg chg="custSel addSld delSld modSld">
      <pc:chgData name="Alejandro Jimènez Melèndez" userId="3e26fc24-ba38-4df5-8524-b018042eb462" providerId="ADAL" clId="{C1599DDD-7F66-401A-A836-1FC74D5C6595}" dt="2023-11-23T09:26:06.211" v="79" actId="1076"/>
      <pc:docMkLst>
        <pc:docMk/>
      </pc:docMkLst>
      <pc:sldChg chg="addSp delSp modSp mod">
        <pc:chgData name="Alejandro Jimènez Melèndez" userId="3e26fc24-ba38-4df5-8524-b018042eb462" providerId="ADAL" clId="{C1599DDD-7F66-401A-A836-1FC74D5C6595}" dt="2023-11-23T09:26:06.211" v="79" actId="1076"/>
        <pc:sldMkLst>
          <pc:docMk/>
          <pc:sldMk cId="3246200346" sldId="260"/>
        </pc:sldMkLst>
        <pc:spChg chg="add mod">
          <ac:chgData name="Alejandro Jimènez Melèndez" userId="3e26fc24-ba38-4df5-8524-b018042eb462" providerId="ADAL" clId="{C1599DDD-7F66-401A-A836-1FC74D5C6595}" dt="2023-11-22T09:53:21.066" v="50" actId="20577"/>
          <ac:spMkLst>
            <pc:docMk/>
            <pc:sldMk cId="3246200346" sldId="260"/>
            <ac:spMk id="2" creationId="{B79A0502-A30B-49C2-92DE-44A96E049F78}"/>
          </ac:spMkLst>
        </pc:spChg>
        <pc:spChg chg="add mod">
          <ac:chgData name="Alejandro Jimènez Melèndez" userId="3e26fc24-ba38-4df5-8524-b018042eb462" providerId="ADAL" clId="{C1599DDD-7F66-401A-A836-1FC74D5C6595}" dt="2023-11-23T09:25:49.673" v="77" actId="1076"/>
          <ac:spMkLst>
            <pc:docMk/>
            <pc:sldMk cId="3246200346" sldId="260"/>
            <ac:spMk id="3" creationId="{8F4E425C-AB48-6285-9AA6-7AF824ED8798}"/>
          </ac:spMkLst>
        </pc:spChg>
        <pc:spChg chg="add del mod">
          <ac:chgData name="Alejandro Jimènez Melèndez" userId="3e26fc24-ba38-4df5-8524-b018042eb462" providerId="ADAL" clId="{C1599DDD-7F66-401A-A836-1FC74D5C6595}" dt="2023-11-23T09:25:45.823" v="76" actId="478"/>
          <ac:spMkLst>
            <pc:docMk/>
            <pc:sldMk cId="3246200346" sldId="260"/>
            <ac:spMk id="52" creationId="{491E6943-EE41-F4AE-4B69-FD733CCE98D7}"/>
          </ac:spMkLst>
        </pc:spChg>
        <pc:spChg chg="add del mod">
          <ac:chgData name="Alejandro Jimènez Melèndez" userId="3e26fc24-ba38-4df5-8524-b018042eb462" providerId="ADAL" clId="{C1599DDD-7F66-401A-A836-1FC74D5C6595}" dt="2023-11-23T09:25:31.924" v="69" actId="478"/>
          <ac:spMkLst>
            <pc:docMk/>
            <pc:sldMk cId="3246200346" sldId="260"/>
            <ac:spMk id="53" creationId="{8926A7EC-5B32-087F-526F-260F92212A12}"/>
          </ac:spMkLst>
        </pc:spChg>
        <pc:spChg chg="add mod">
          <ac:chgData name="Alejandro Jimènez Melèndez" userId="3e26fc24-ba38-4df5-8524-b018042eb462" providerId="ADAL" clId="{C1599DDD-7F66-401A-A836-1FC74D5C6595}" dt="2023-11-23T09:26:01.338" v="78" actId="1076"/>
          <ac:spMkLst>
            <pc:docMk/>
            <pc:sldMk cId="3246200346" sldId="260"/>
            <ac:spMk id="54" creationId="{FEA5119F-BCE1-BF7E-7A81-B13BE01C1E94}"/>
          </ac:spMkLst>
        </pc:spChg>
        <pc:spChg chg="add mod">
          <ac:chgData name="Alejandro Jimènez Melèndez" userId="3e26fc24-ba38-4df5-8524-b018042eb462" providerId="ADAL" clId="{C1599DDD-7F66-401A-A836-1FC74D5C6595}" dt="2023-11-23T09:26:06.211" v="79" actId="1076"/>
          <ac:spMkLst>
            <pc:docMk/>
            <pc:sldMk cId="3246200346" sldId="260"/>
            <ac:spMk id="55" creationId="{941448E3-A2BC-E895-62BE-F0DEE8FD43E1}"/>
          </ac:spMkLst>
        </pc:spChg>
      </pc:sldChg>
      <pc:sldChg chg="addSp delSp modSp del mod">
        <pc:chgData name="Alejandro Jimènez Melèndez" userId="3e26fc24-ba38-4df5-8524-b018042eb462" providerId="ADAL" clId="{C1599DDD-7F66-401A-A836-1FC74D5C6595}" dt="2023-11-23T09:03:25.739" v="61" actId="2696"/>
        <pc:sldMkLst>
          <pc:docMk/>
          <pc:sldMk cId="1651968195" sldId="261"/>
        </pc:sldMkLst>
        <pc:spChg chg="add mod">
          <ac:chgData name="Alejandro Jimènez Melèndez" userId="3e26fc24-ba38-4df5-8524-b018042eb462" providerId="ADAL" clId="{C1599DDD-7F66-401A-A836-1FC74D5C6595}" dt="2023-11-23T09:03:21.599" v="60" actId="20577"/>
          <ac:spMkLst>
            <pc:docMk/>
            <pc:sldMk cId="1651968195" sldId="261"/>
            <ac:spMk id="2" creationId="{8E8C8A21-1D14-96FB-8675-C21AABEC5075}"/>
          </ac:spMkLst>
        </pc:spChg>
        <pc:spChg chg="del">
          <ac:chgData name="Alejandro Jimènez Melèndez" userId="3e26fc24-ba38-4df5-8524-b018042eb462" providerId="ADAL" clId="{C1599DDD-7F66-401A-A836-1FC74D5C6595}" dt="2023-11-22T09:50:20.523" v="4" actId="478"/>
          <ac:spMkLst>
            <pc:docMk/>
            <pc:sldMk cId="1651968195" sldId="261"/>
            <ac:spMk id="56" creationId="{A463F7F1-15D6-A696-C532-2BB90FE4D957}"/>
          </ac:spMkLst>
        </pc:spChg>
        <pc:grpChg chg="mod">
          <ac:chgData name="Alejandro Jimènez Melèndez" userId="3e26fc24-ba38-4df5-8524-b018042eb462" providerId="ADAL" clId="{C1599DDD-7F66-401A-A836-1FC74D5C6595}" dt="2023-11-22T09:50:22.762" v="5" actId="1076"/>
          <ac:grpSpMkLst>
            <pc:docMk/>
            <pc:sldMk cId="1651968195" sldId="261"/>
            <ac:grpSpMk id="58" creationId="{CF9F715F-DEF2-64B9-4791-F5440DE4EE2B}"/>
          </ac:grpSpMkLst>
        </pc:grpChg>
        <pc:picChg chg="mod">
          <ac:chgData name="Alejandro Jimènez Melèndez" userId="3e26fc24-ba38-4df5-8524-b018042eb462" providerId="ADAL" clId="{C1599DDD-7F66-401A-A836-1FC74D5C6595}" dt="2023-11-22T09:50:24.925" v="6" actId="1076"/>
          <ac:picMkLst>
            <pc:docMk/>
            <pc:sldMk cId="1651968195" sldId="261"/>
            <ac:picMk id="59" creationId="{DEE98739-103B-B721-8580-B511D2CEF23E}"/>
          </ac:picMkLst>
        </pc:picChg>
      </pc:sldChg>
      <pc:sldChg chg="new del">
        <pc:chgData name="Alejandro Jimènez Melèndez" userId="3e26fc24-ba38-4df5-8524-b018042eb462" providerId="ADAL" clId="{C1599DDD-7F66-401A-A836-1FC74D5C6595}" dt="2023-11-23T09:03:37.050" v="63" actId="47"/>
        <pc:sldMkLst>
          <pc:docMk/>
          <pc:sldMk cId="3819315599" sldId="26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0050" y="2297726"/>
            <a:ext cx="15300564" cy="4887948"/>
          </a:xfrm>
        </p:spPr>
        <p:txBody>
          <a:bodyPr anchor="b"/>
          <a:lstStyle>
            <a:lvl1pPr algn="ctr">
              <a:defRPr sz="1181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083" y="7374172"/>
            <a:ext cx="13500497" cy="3389713"/>
          </a:xfrm>
        </p:spPr>
        <p:txBody>
          <a:bodyPr/>
          <a:lstStyle>
            <a:lvl1pPr marL="0" indent="0" algn="ctr">
              <a:buNone/>
              <a:defRPr sz="4725"/>
            </a:lvl1pPr>
            <a:lvl2pPr marL="900044" indent="0" algn="ctr">
              <a:buNone/>
              <a:defRPr sz="3937"/>
            </a:lvl2pPr>
            <a:lvl3pPr marL="1800088" indent="0" algn="ctr">
              <a:buNone/>
              <a:defRPr sz="3543"/>
            </a:lvl3pPr>
            <a:lvl4pPr marL="2700132" indent="0" algn="ctr">
              <a:buNone/>
              <a:defRPr sz="3150"/>
            </a:lvl4pPr>
            <a:lvl5pPr marL="3600176" indent="0" algn="ctr">
              <a:buNone/>
              <a:defRPr sz="3150"/>
            </a:lvl5pPr>
            <a:lvl6pPr marL="4500220" indent="0" algn="ctr">
              <a:buNone/>
              <a:defRPr sz="3150"/>
            </a:lvl6pPr>
            <a:lvl7pPr marL="5400264" indent="0" algn="ctr">
              <a:buNone/>
              <a:defRPr sz="3150"/>
            </a:lvl7pPr>
            <a:lvl8pPr marL="6300307" indent="0" algn="ctr">
              <a:buNone/>
              <a:defRPr sz="3150"/>
            </a:lvl8pPr>
            <a:lvl9pPr marL="7200351" indent="0" algn="ctr">
              <a:buNone/>
              <a:defRPr sz="315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3362F-EF41-4138-9F31-0EBDEA542876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89632-6649-4D84-956A-0A93D682C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328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3362F-EF41-4138-9F31-0EBDEA542876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89632-6649-4D84-956A-0A93D682C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423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171" y="3500216"/>
            <a:ext cx="15525572" cy="5840187"/>
          </a:xfrm>
        </p:spPr>
        <p:txBody>
          <a:bodyPr anchor="b"/>
          <a:lstStyle>
            <a:lvl1pPr>
              <a:defRPr sz="1181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171" y="9395654"/>
            <a:ext cx="15525572" cy="3071216"/>
          </a:xfrm>
        </p:spPr>
        <p:txBody>
          <a:bodyPr/>
          <a:lstStyle>
            <a:lvl1pPr marL="0" indent="0">
              <a:buNone/>
              <a:defRPr sz="4725">
                <a:solidFill>
                  <a:schemeClr val="tx1"/>
                </a:solidFill>
              </a:defRPr>
            </a:lvl1pPr>
            <a:lvl2pPr marL="900044" indent="0">
              <a:buNone/>
              <a:defRPr sz="3937">
                <a:solidFill>
                  <a:schemeClr val="tx1">
                    <a:tint val="75000"/>
                  </a:schemeClr>
                </a:solidFill>
              </a:defRPr>
            </a:lvl2pPr>
            <a:lvl3pPr marL="1800088" indent="0">
              <a:buNone/>
              <a:defRPr sz="3543">
                <a:solidFill>
                  <a:schemeClr val="tx1">
                    <a:tint val="75000"/>
                  </a:schemeClr>
                </a:solidFill>
              </a:defRPr>
            </a:lvl3pPr>
            <a:lvl4pPr marL="2700132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4pPr>
            <a:lvl5pPr marL="3600176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5pPr>
            <a:lvl6pPr marL="4500220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6pPr>
            <a:lvl7pPr marL="5400264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7pPr>
            <a:lvl8pPr marL="6300307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8pPr>
            <a:lvl9pPr marL="7200351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3362F-EF41-4138-9F31-0EBDEA542876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89632-6649-4D84-956A-0A93D682C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8345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545" y="3737460"/>
            <a:ext cx="7650282" cy="89081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2836" y="3737460"/>
            <a:ext cx="7650282" cy="89081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3362F-EF41-4138-9F31-0EBDEA542876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89632-6649-4D84-956A-0A93D682C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361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747495"/>
            <a:ext cx="15525572" cy="27137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892" y="3441714"/>
            <a:ext cx="7615123" cy="1686731"/>
          </a:xfrm>
        </p:spPr>
        <p:txBody>
          <a:bodyPr anchor="b"/>
          <a:lstStyle>
            <a:lvl1pPr marL="0" indent="0">
              <a:buNone/>
              <a:defRPr sz="4725" b="1"/>
            </a:lvl1pPr>
            <a:lvl2pPr marL="900044" indent="0">
              <a:buNone/>
              <a:defRPr sz="3937" b="1"/>
            </a:lvl2pPr>
            <a:lvl3pPr marL="1800088" indent="0">
              <a:buNone/>
              <a:defRPr sz="3543" b="1"/>
            </a:lvl3pPr>
            <a:lvl4pPr marL="2700132" indent="0">
              <a:buNone/>
              <a:defRPr sz="3150" b="1"/>
            </a:lvl4pPr>
            <a:lvl5pPr marL="3600176" indent="0">
              <a:buNone/>
              <a:defRPr sz="3150" b="1"/>
            </a:lvl5pPr>
            <a:lvl6pPr marL="4500220" indent="0">
              <a:buNone/>
              <a:defRPr sz="3150" b="1"/>
            </a:lvl6pPr>
            <a:lvl7pPr marL="5400264" indent="0">
              <a:buNone/>
              <a:defRPr sz="3150" b="1"/>
            </a:lvl7pPr>
            <a:lvl8pPr marL="6300307" indent="0">
              <a:buNone/>
              <a:defRPr sz="3150" b="1"/>
            </a:lvl8pPr>
            <a:lvl9pPr marL="7200351" indent="0">
              <a:buNone/>
              <a:defRPr sz="31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892" y="5128445"/>
            <a:ext cx="7615123" cy="75431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2837" y="3441714"/>
            <a:ext cx="7652626" cy="1686731"/>
          </a:xfrm>
        </p:spPr>
        <p:txBody>
          <a:bodyPr anchor="b"/>
          <a:lstStyle>
            <a:lvl1pPr marL="0" indent="0">
              <a:buNone/>
              <a:defRPr sz="4725" b="1"/>
            </a:lvl1pPr>
            <a:lvl2pPr marL="900044" indent="0">
              <a:buNone/>
              <a:defRPr sz="3937" b="1"/>
            </a:lvl2pPr>
            <a:lvl3pPr marL="1800088" indent="0">
              <a:buNone/>
              <a:defRPr sz="3543" b="1"/>
            </a:lvl3pPr>
            <a:lvl4pPr marL="2700132" indent="0">
              <a:buNone/>
              <a:defRPr sz="3150" b="1"/>
            </a:lvl4pPr>
            <a:lvl5pPr marL="3600176" indent="0">
              <a:buNone/>
              <a:defRPr sz="3150" b="1"/>
            </a:lvl5pPr>
            <a:lvl6pPr marL="4500220" indent="0">
              <a:buNone/>
              <a:defRPr sz="3150" b="1"/>
            </a:lvl6pPr>
            <a:lvl7pPr marL="5400264" indent="0">
              <a:buNone/>
              <a:defRPr sz="3150" b="1"/>
            </a:lvl7pPr>
            <a:lvl8pPr marL="6300307" indent="0">
              <a:buNone/>
              <a:defRPr sz="3150" b="1"/>
            </a:lvl8pPr>
            <a:lvl9pPr marL="7200351" indent="0">
              <a:buNone/>
              <a:defRPr sz="31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2837" y="5128445"/>
            <a:ext cx="7652626" cy="75431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3362F-EF41-4138-9F31-0EBDEA542876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89632-6649-4D84-956A-0A93D682C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091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3362F-EF41-4138-9F31-0EBDEA542876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89632-6649-4D84-956A-0A93D682C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112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3362F-EF41-4138-9F31-0EBDEA542876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89632-6649-4D84-956A-0A93D682C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2190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935990"/>
            <a:ext cx="5805682" cy="3275965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2626" y="2021482"/>
            <a:ext cx="9112836" cy="9977393"/>
          </a:xfrm>
        </p:spPr>
        <p:txBody>
          <a:bodyPr/>
          <a:lstStyle>
            <a:lvl1pPr>
              <a:defRPr sz="6300"/>
            </a:lvl1pPr>
            <a:lvl2pPr>
              <a:defRPr sz="5512"/>
            </a:lvl2pPr>
            <a:lvl3pPr>
              <a:defRPr sz="4725"/>
            </a:lvl3pPr>
            <a:lvl4pPr>
              <a:defRPr sz="3937"/>
            </a:lvl4pPr>
            <a:lvl5pPr>
              <a:defRPr sz="3937"/>
            </a:lvl5pPr>
            <a:lvl6pPr>
              <a:defRPr sz="3937"/>
            </a:lvl6pPr>
            <a:lvl7pPr>
              <a:defRPr sz="3937"/>
            </a:lvl7pPr>
            <a:lvl8pPr>
              <a:defRPr sz="3937"/>
            </a:lvl8pPr>
            <a:lvl9pPr>
              <a:defRPr sz="393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4211955"/>
            <a:ext cx="5805682" cy="7803168"/>
          </a:xfrm>
        </p:spPr>
        <p:txBody>
          <a:bodyPr/>
          <a:lstStyle>
            <a:lvl1pPr marL="0" indent="0">
              <a:buNone/>
              <a:defRPr sz="3150"/>
            </a:lvl1pPr>
            <a:lvl2pPr marL="900044" indent="0">
              <a:buNone/>
              <a:defRPr sz="2756"/>
            </a:lvl2pPr>
            <a:lvl3pPr marL="1800088" indent="0">
              <a:buNone/>
              <a:defRPr sz="2362"/>
            </a:lvl3pPr>
            <a:lvl4pPr marL="2700132" indent="0">
              <a:buNone/>
              <a:defRPr sz="1969"/>
            </a:lvl4pPr>
            <a:lvl5pPr marL="3600176" indent="0">
              <a:buNone/>
              <a:defRPr sz="1969"/>
            </a:lvl5pPr>
            <a:lvl6pPr marL="4500220" indent="0">
              <a:buNone/>
              <a:defRPr sz="1969"/>
            </a:lvl6pPr>
            <a:lvl7pPr marL="5400264" indent="0">
              <a:buNone/>
              <a:defRPr sz="1969"/>
            </a:lvl7pPr>
            <a:lvl8pPr marL="6300307" indent="0">
              <a:buNone/>
              <a:defRPr sz="1969"/>
            </a:lvl8pPr>
            <a:lvl9pPr marL="7200351" indent="0">
              <a:buNone/>
              <a:defRPr sz="196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3362F-EF41-4138-9F31-0EBDEA542876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89632-6649-4D84-956A-0A93D682C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802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935990"/>
            <a:ext cx="5805682" cy="3275965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2626" y="2021482"/>
            <a:ext cx="9112836" cy="9977393"/>
          </a:xfrm>
        </p:spPr>
        <p:txBody>
          <a:bodyPr anchor="t"/>
          <a:lstStyle>
            <a:lvl1pPr marL="0" indent="0">
              <a:buNone/>
              <a:defRPr sz="6300"/>
            </a:lvl1pPr>
            <a:lvl2pPr marL="900044" indent="0">
              <a:buNone/>
              <a:defRPr sz="5512"/>
            </a:lvl2pPr>
            <a:lvl3pPr marL="1800088" indent="0">
              <a:buNone/>
              <a:defRPr sz="4725"/>
            </a:lvl3pPr>
            <a:lvl4pPr marL="2700132" indent="0">
              <a:buNone/>
              <a:defRPr sz="3937"/>
            </a:lvl4pPr>
            <a:lvl5pPr marL="3600176" indent="0">
              <a:buNone/>
              <a:defRPr sz="3937"/>
            </a:lvl5pPr>
            <a:lvl6pPr marL="4500220" indent="0">
              <a:buNone/>
              <a:defRPr sz="3937"/>
            </a:lvl6pPr>
            <a:lvl7pPr marL="5400264" indent="0">
              <a:buNone/>
              <a:defRPr sz="3937"/>
            </a:lvl7pPr>
            <a:lvl8pPr marL="6300307" indent="0">
              <a:buNone/>
              <a:defRPr sz="3937"/>
            </a:lvl8pPr>
            <a:lvl9pPr marL="7200351" indent="0">
              <a:buNone/>
              <a:defRPr sz="393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4211955"/>
            <a:ext cx="5805682" cy="7803168"/>
          </a:xfrm>
        </p:spPr>
        <p:txBody>
          <a:bodyPr/>
          <a:lstStyle>
            <a:lvl1pPr marL="0" indent="0">
              <a:buNone/>
              <a:defRPr sz="3150"/>
            </a:lvl1pPr>
            <a:lvl2pPr marL="900044" indent="0">
              <a:buNone/>
              <a:defRPr sz="2756"/>
            </a:lvl2pPr>
            <a:lvl3pPr marL="1800088" indent="0">
              <a:buNone/>
              <a:defRPr sz="2362"/>
            </a:lvl3pPr>
            <a:lvl4pPr marL="2700132" indent="0">
              <a:buNone/>
              <a:defRPr sz="1969"/>
            </a:lvl4pPr>
            <a:lvl5pPr marL="3600176" indent="0">
              <a:buNone/>
              <a:defRPr sz="1969"/>
            </a:lvl5pPr>
            <a:lvl6pPr marL="4500220" indent="0">
              <a:buNone/>
              <a:defRPr sz="1969"/>
            </a:lvl6pPr>
            <a:lvl7pPr marL="5400264" indent="0">
              <a:buNone/>
              <a:defRPr sz="1969"/>
            </a:lvl7pPr>
            <a:lvl8pPr marL="6300307" indent="0">
              <a:buNone/>
              <a:defRPr sz="1969"/>
            </a:lvl8pPr>
            <a:lvl9pPr marL="7200351" indent="0">
              <a:buNone/>
              <a:defRPr sz="196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3362F-EF41-4138-9F31-0EBDEA542876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89632-6649-4D84-956A-0A93D682C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4623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3362F-EF41-4138-9F31-0EBDEA542876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89632-6649-4D84-956A-0A93D682C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2254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1725" y="747492"/>
            <a:ext cx="3881393" cy="1189812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546" y="747492"/>
            <a:ext cx="11419171" cy="118981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3362F-EF41-4138-9F31-0EBDEA542876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89632-6649-4D84-956A-0A93D682C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6496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747495"/>
            <a:ext cx="15525572" cy="2713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546" y="3737460"/>
            <a:ext cx="15525572" cy="8908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6" y="13012864"/>
            <a:ext cx="4050149" cy="747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3362F-EF41-4138-9F31-0EBDEA542876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13012864"/>
            <a:ext cx="6075224" cy="747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8" y="13012864"/>
            <a:ext cx="4050149" cy="747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89632-6649-4D84-956A-0A93D682C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4643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800088" rtl="0" eaLnBrk="1" latinLnBrk="0" hangingPunct="1">
        <a:lnSpc>
          <a:spcPct val="90000"/>
        </a:lnSpc>
        <a:spcBef>
          <a:spcPct val="0"/>
        </a:spcBef>
        <a:buNone/>
        <a:defRPr sz="86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0022" indent="-450022" algn="l" defTabSz="1800088" rtl="0" eaLnBrk="1" latinLnBrk="0" hangingPunct="1">
        <a:lnSpc>
          <a:spcPct val="90000"/>
        </a:lnSpc>
        <a:spcBef>
          <a:spcPts val="1969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1pPr>
      <a:lvl2pPr marL="1350066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2pPr>
      <a:lvl3pPr marL="2250110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937" kern="1200">
          <a:solidFill>
            <a:schemeClr val="tx1"/>
          </a:solidFill>
          <a:latin typeface="+mn-lt"/>
          <a:ea typeface="+mn-ea"/>
          <a:cs typeface="+mn-cs"/>
        </a:defRPr>
      </a:lvl3pPr>
      <a:lvl4pPr marL="3150154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4050198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950242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850285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750329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650373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1pPr>
      <a:lvl2pPr marL="900044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2pPr>
      <a:lvl3pPr marL="1800088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3pPr>
      <a:lvl4pPr marL="2700132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3600176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500220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400264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300307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200351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764CF51B-48FF-D0BF-92C8-C44B6EDF244B}"/>
              </a:ext>
            </a:extLst>
          </p:cNvPr>
          <p:cNvGrpSpPr/>
          <p:nvPr/>
        </p:nvGrpSpPr>
        <p:grpSpPr>
          <a:xfrm>
            <a:off x="1610513" y="1892133"/>
            <a:ext cx="6792686" cy="4702628"/>
            <a:chOff x="1578429" y="1086310"/>
            <a:chExt cx="6792686" cy="470262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8C553A5-B605-81DC-347F-D625B3B9B9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78429" y="1086310"/>
              <a:ext cx="6792686" cy="4702628"/>
            </a:xfrm>
            <a:prstGeom prst="rect">
              <a:avLst/>
            </a:prstGeom>
          </p:spPr>
        </p:pic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3663BDB-7CC5-045B-D8DA-8361173E65ED}"/>
                </a:ext>
              </a:extLst>
            </p:cNvPr>
            <p:cNvSpPr/>
            <p:nvPr/>
          </p:nvSpPr>
          <p:spPr>
            <a:xfrm>
              <a:off x="6914005" y="1675508"/>
              <a:ext cx="411953" cy="27699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039FA2B-C08B-F1C0-E0D7-B94DFEAEE9B5}"/>
                </a:ext>
              </a:extLst>
            </p:cNvPr>
            <p:cNvSpPr/>
            <p:nvPr/>
          </p:nvSpPr>
          <p:spPr>
            <a:xfrm>
              <a:off x="3873625" y="2838680"/>
              <a:ext cx="411953" cy="27699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392035C-630D-8665-8A14-CD2FD107198C}"/>
                </a:ext>
              </a:extLst>
            </p:cNvPr>
            <p:cNvSpPr/>
            <p:nvPr/>
          </p:nvSpPr>
          <p:spPr>
            <a:xfrm>
              <a:off x="5875894" y="2412407"/>
              <a:ext cx="411953" cy="27699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0BB7E11-F942-400B-999A-E467CBBE92BF}"/>
                </a:ext>
              </a:extLst>
            </p:cNvPr>
            <p:cNvSpPr/>
            <p:nvPr/>
          </p:nvSpPr>
          <p:spPr>
            <a:xfrm>
              <a:off x="5078479" y="2639663"/>
              <a:ext cx="411953" cy="276999"/>
            </a:xfrm>
            <a:prstGeom prst="ellipse">
              <a:avLst/>
            </a:prstGeom>
            <a:noFill/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B134EB2-9783-2F4F-F898-0D7A4E275CB0}"/>
                </a:ext>
              </a:extLst>
            </p:cNvPr>
            <p:cNvSpPr/>
            <p:nvPr/>
          </p:nvSpPr>
          <p:spPr>
            <a:xfrm>
              <a:off x="5861101" y="2776823"/>
              <a:ext cx="411953" cy="27699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3084BFF-6E00-33F0-4473-CB0E845C5C19}"/>
                </a:ext>
              </a:extLst>
            </p:cNvPr>
            <p:cNvSpPr/>
            <p:nvPr/>
          </p:nvSpPr>
          <p:spPr>
            <a:xfrm>
              <a:off x="7726204" y="2495780"/>
              <a:ext cx="411953" cy="276999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166E135-F40D-8A14-5406-E0A281EF01AC}"/>
                </a:ext>
              </a:extLst>
            </p:cNvPr>
            <p:cNvSpPr/>
            <p:nvPr/>
          </p:nvSpPr>
          <p:spPr>
            <a:xfrm>
              <a:off x="7021576" y="2888432"/>
              <a:ext cx="304382" cy="27699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632AAE4-034D-4DA6-EC4F-AC1B37E5146E}"/>
                </a:ext>
              </a:extLst>
            </p:cNvPr>
            <p:cNvSpPr/>
            <p:nvPr/>
          </p:nvSpPr>
          <p:spPr>
            <a:xfrm>
              <a:off x="7289173" y="2897844"/>
              <a:ext cx="304382" cy="276999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1648114-FEBE-195E-5CE5-1E9B956F44BD}"/>
                </a:ext>
              </a:extLst>
            </p:cNvPr>
            <p:cNvSpPr/>
            <p:nvPr/>
          </p:nvSpPr>
          <p:spPr>
            <a:xfrm>
              <a:off x="6990648" y="3340250"/>
              <a:ext cx="304382" cy="10084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E2D4D3C-6B86-C121-BF4D-41B3F35C6719}"/>
                </a:ext>
              </a:extLst>
            </p:cNvPr>
            <p:cNvSpPr/>
            <p:nvPr/>
          </p:nvSpPr>
          <p:spPr>
            <a:xfrm>
              <a:off x="7008128" y="3762494"/>
              <a:ext cx="304382" cy="27699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64BA99A-9543-021C-7C73-E6CE3E43354A}"/>
                </a:ext>
              </a:extLst>
            </p:cNvPr>
            <p:cNvSpPr/>
            <p:nvPr/>
          </p:nvSpPr>
          <p:spPr>
            <a:xfrm>
              <a:off x="4330824" y="4401233"/>
              <a:ext cx="304382" cy="27699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7C15B5B-62CC-371E-8013-2897A2E0D090}"/>
                </a:ext>
              </a:extLst>
            </p:cNvPr>
            <p:cNvSpPr/>
            <p:nvPr/>
          </p:nvSpPr>
          <p:spPr>
            <a:xfrm>
              <a:off x="5945816" y="4975422"/>
              <a:ext cx="304382" cy="276999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Cloud 16">
              <a:extLst>
                <a:ext uri="{FF2B5EF4-FFF2-40B4-BE49-F238E27FC236}">
                  <a16:creationId xmlns:a16="http://schemas.microsoft.com/office/drawing/2014/main" id="{72AE1E5A-BFFD-19C9-E4A7-3BF80054AA03}"/>
                </a:ext>
              </a:extLst>
            </p:cNvPr>
            <p:cNvSpPr/>
            <p:nvPr/>
          </p:nvSpPr>
          <p:spPr>
            <a:xfrm>
              <a:off x="6675641" y="1459003"/>
              <a:ext cx="1300634" cy="276999"/>
            </a:xfrm>
            <a:prstGeom prst="cloud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" name="Cloud 17">
              <a:extLst>
                <a:ext uri="{FF2B5EF4-FFF2-40B4-BE49-F238E27FC236}">
                  <a16:creationId xmlns:a16="http://schemas.microsoft.com/office/drawing/2014/main" id="{F96FDE19-1F6A-43F8-3D26-F9C5930BD7AA}"/>
                </a:ext>
              </a:extLst>
            </p:cNvPr>
            <p:cNvSpPr/>
            <p:nvPr/>
          </p:nvSpPr>
          <p:spPr>
            <a:xfrm>
              <a:off x="6791047" y="2785545"/>
              <a:ext cx="1300634" cy="276999"/>
            </a:xfrm>
            <a:prstGeom prst="cloud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9" name="Cloud 18">
              <a:extLst>
                <a:ext uri="{FF2B5EF4-FFF2-40B4-BE49-F238E27FC236}">
                  <a16:creationId xmlns:a16="http://schemas.microsoft.com/office/drawing/2014/main" id="{601B0F6B-1880-3F86-1871-CF2FFB5430B8}"/>
                </a:ext>
              </a:extLst>
            </p:cNvPr>
            <p:cNvSpPr/>
            <p:nvPr/>
          </p:nvSpPr>
          <p:spPr>
            <a:xfrm>
              <a:off x="6914006" y="3162729"/>
              <a:ext cx="573317" cy="193007"/>
            </a:xfrm>
            <a:prstGeom prst="cloud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0" name="Cloud 19">
              <a:extLst>
                <a:ext uri="{FF2B5EF4-FFF2-40B4-BE49-F238E27FC236}">
                  <a16:creationId xmlns:a16="http://schemas.microsoft.com/office/drawing/2014/main" id="{B3168FBF-B4F3-1792-923A-370087A5FBD6}"/>
                </a:ext>
              </a:extLst>
            </p:cNvPr>
            <p:cNvSpPr/>
            <p:nvPr/>
          </p:nvSpPr>
          <p:spPr>
            <a:xfrm>
              <a:off x="6914005" y="3607858"/>
              <a:ext cx="573317" cy="100848"/>
            </a:xfrm>
            <a:prstGeom prst="cloud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EC8A1AB-351B-CCA4-E26C-0D24011A315D}"/>
              </a:ext>
            </a:extLst>
          </p:cNvPr>
          <p:cNvGrpSpPr/>
          <p:nvPr/>
        </p:nvGrpSpPr>
        <p:grpSpPr>
          <a:xfrm>
            <a:off x="9185698" y="2127537"/>
            <a:ext cx="6448425" cy="4467225"/>
            <a:chOff x="2162679" y="1276070"/>
            <a:chExt cx="6448425" cy="4467225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432B737-1EBD-3C1A-5779-3044013C9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62679" y="1276070"/>
              <a:ext cx="6448425" cy="4467225"/>
            </a:xfrm>
            <a:prstGeom prst="rect">
              <a:avLst/>
            </a:prstGeom>
          </p:spPr>
        </p:pic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327791B6-B41A-889B-1696-56E59EBF8635}"/>
                </a:ext>
              </a:extLst>
            </p:cNvPr>
            <p:cNvSpPr/>
            <p:nvPr/>
          </p:nvSpPr>
          <p:spPr>
            <a:xfrm>
              <a:off x="4333516" y="2919363"/>
              <a:ext cx="411953" cy="27699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58C0942-0C2A-616F-FE84-BC02346EF334}"/>
                </a:ext>
              </a:extLst>
            </p:cNvPr>
            <p:cNvSpPr/>
            <p:nvPr/>
          </p:nvSpPr>
          <p:spPr>
            <a:xfrm>
              <a:off x="6206692" y="2541500"/>
              <a:ext cx="411953" cy="276999"/>
            </a:xfrm>
            <a:prstGeom prst="ellipse">
              <a:avLst/>
            </a:prstGeom>
            <a:noFill/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57E0419-7A0C-65BA-7935-CEB6640AC4E9}"/>
                </a:ext>
              </a:extLst>
            </p:cNvPr>
            <p:cNvSpPr/>
            <p:nvPr/>
          </p:nvSpPr>
          <p:spPr>
            <a:xfrm>
              <a:off x="5441553" y="2728415"/>
              <a:ext cx="411953" cy="276999"/>
            </a:xfrm>
            <a:prstGeom prst="ellipse">
              <a:avLst/>
            </a:prstGeom>
            <a:noFill/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F5D67C1-1521-ED6B-DDBE-9D1FF4CD0DD1}"/>
                </a:ext>
              </a:extLst>
            </p:cNvPr>
            <p:cNvSpPr/>
            <p:nvPr/>
          </p:nvSpPr>
          <p:spPr>
            <a:xfrm>
              <a:off x="7944046" y="2649077"/>
              <a:ext cx="411953" cy="276999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B2761F9-D63B-2789-9FC4-E326E4802291}"/>
                </a:ext>
              </a:extLst>
            </p:cNvPr>
            <p:cNvSpPr/>
            <p:nvPr/>
          </p:nvSpPr>
          <p:spPr>
            <a:xfrm>
              <a:off x="7287831" y="2952979"/>
              <a:ext cx="304382" cy="27699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78923D5-277A-2330-A15B-3AD43251E5A3}"/>
                </a:ext>
              </a:extLst>
            </p:cNvPr>
            <p:cNvSpPr/>
            <p:nvPr/>
          </p:nvSpPr>
          <p:spPr>
            <a:xfrm>
              <a:off x="7555428" y="2962391"/>
              <a:ext cx="304382" cy="276999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8FE555B-DD7A-1E27-0954-0AA95307D2A7}"/>
                </a:ext>
              </a:extLst>
            </p:cNvPr>
            <p:cNvSpPr/>
            <p:nvPr/>
          </p:nvSpPr>
          <p:spPr>
            <a:xfrm>
              <a:off x="7281106" y="3309329"/>
              <a:ext cx="304382" cy="27699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10C2611E-F1E4-88F9-928A-05470A877E03}"/>
                </a:ext>
              </a:extLst>
            </p:cNvPr>
            <p:cNvSpPr/>
            <p:nvPr/>
          </p:nvSpPr>
          <p:spPr>
            <a:xfrm>
              <a:off x="7298587" y="3818974"/>
              <a:ext cx="304382" cy="27699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CF3DC56-93F3-725A-0940-21F85B6DDAD5}"/>
                </a:ext>
              </a:extLst>
            </p:cNvPr>
            <p:cNvSpPr/>
            <p:nvPr/>
          </p:nvSpPr>
          <p:spPr>
            <a:xfrm>
              <a:off x="4750373" y="4417370"/>
              <a:ext cx="304382" cy="27699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966FF003-3617-6CE8-5C1D-CADB764BF446}"/>
                </a:ext>
              </a:extLst>
            </p:cNvPr>
            <p:cNvSpPr/>
            <p:nvPr/>
          </p:nvSpPr>
          <p:spPr>
            <a:xfrm>
              <a:off x="6284683" y="4975422"/>
              <a:ext cx="304382" cy="276999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1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02C24126-7CCC-0A7B-5E29-C2A45BC50BA2}"/>
                </a:ext>
              </a:extLst>
            </p:cNvPr>
            <p:cNvSpPr/>
            <p:nvPr/>
          </p:nvSpPr>
          <p:spPr>
            <a:xfrm>
              <a:off x="6240310" y="4640588"/>
              <a:ext cx="411953" cy="276999"/>
            </a:xfrm>
            <a:prstGeom prst="ellipse">
              <a:avLst/>
            </a:prstGeom>
            <a:noFill/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D97AA16-3A13-C254-4A48-780E42D07F67}"/>
              </a:ext>
            </a:extLst>
          </p:cNvPr>
          <p:cNvGrpSpPr/>
          <p:nvPr/>
        </p:nvGrpSpPr>
        <p:grpSpPr>
          <a:xfrm>
            <a:off x="5188512" y="7497686"/>
            <a:ext cx="6429375" cy="4476750"/>
            <a:chOff x="5188511" y="7317505"/>
            <a:chExt cx="6429375" cy="4476750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8E1BA689-1697-BC94-3898-46824353EE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88511" y="7317505"/>
              <a:ext cx="6429375" cy="4476750"/>
            </a:xfrm>
            <a:prstGeom prst="rect">
              <a:avLst/>
            </a:prstGeom>
          </p:spPr>
        </p:pic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40AFBC00-BD39-4B04-5493-56957AF6D2FF}"/>
                </a:ext>
              </a:extLst>
            </p:cNvPr>
            <p:cNvSpPr/>
            <p:nvPr/>
          </p:nvSpPr>
          <p:spPr>
            <a:xfrm>
              <a:off x="10253513" y="7936181"/>
              <a:ext cx="391629" cy="177503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1BC08D2-C51C-3C34-E829-DAB78AF91A1A}"/>
                </a:ext>
              </a:extLst>
            </p:cNvPr>
            <p:cNvSpPr/>
            <p:nvPr/>
          </p:nvSpPr>
          <p:spPr>
            <a:xfrm>
              <a:off x="7349820" y="9005901"/>
              <a:ext cx="411953" cy="27699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E9EB9A68-7E4E-68EC-71CC-6EFC11BDCBA0}"/>
                </a:ext>
              </a:extLst>
            </p:cNvPr>
            <p:cNvSpPr/>
            <p:nvPr/>
          </p:nvSpPr>
          <p:spPr>
            <a:xfrm>
              <a:off x="9222997" y="8636106"/>
              <a:ext cx="411953" cy="276999"/>
            </a:xfrm>
            <a:prstGeom prst="ellipse">
              <a:avLst/>
            </a:prstGeom>
            <a:noFill/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3006F76D-12BE-1C12-3BE0-D70BBADEA5A6}"/>
                </a:ext>
              </a:extLst>
            </p:cNvPr>
            <p:cNvSpPr/>
            <p:nvPr/>
          </p:nvSpPr>
          <p:spPr>
            <a:xfrm>
              <a:off x="8457858" y="8823021"/>
              <a:ext cx="411953" cy="276999"/>
            </a:xfrm>
            <a:prstGeom prst="ellipse">
              <a:avLst/>
            </a:prstGeom>
            <a:noFill/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AC3B2FDD-47F3-53CA-B74E-F4CD4B1B1F9F}"/>
                </a:ext>
              </a:extLst>
            </p:cNvPr>
            <p:cNvSpPr/>
            <p:nvPr/>
          </p:nvSpPr>
          <p:spPr>
            <a:xfrm>
              <a:off x="9216272" y="8927908"/>
              <a:ext cx="411953" cy="27699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5E3B7E0C-167F-23A6-D540-1B3BF7A789D5}"/>
                </a:ext>
              </a:extLst>
            </p:cNvPr>
            <p:cNvSpPr/>
            <p:nvPr/>
          </p:nvSpPr>
          <p:spPr>
            <a:xfrm>
              <a:off x="10968418" y="8671069"/>
              <a:ext cx="411953" cy="276999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F089ED0A-0904-4917-A347-FEB1B3404B2D}"/>
                </a:ext>
              </a:extLst>
            </p:cNvPr>
            <p:cNvSpPr/>
            <p:nvPr/>
          </p:nvSpPr>
          <p:spPr>
            <a:xfrm>
              <a:off x="10312199" y="9015312"/>
              <a:ext cx="304382" cy="27699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AA0BA980-5E8F-2F58-7B2B-3F8D76874DEA}"/>
                </a:ext>
              </a:extLst>
            </p:cNvPr>
            <p:cNvSpPr/>
            <p:nvPr/>
          </p:nvSpPr>
          <p:spPr>
            <a:xfrm>
              <a:off x="10579796" y="9024724"/>
              <a:ext cx="304382" cy="276999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F136B14D-977A-32C6-55C7-0A8996680C75}"/>
                </a:ext>
              </a:extLst>
            </p:cNvPr>
            <p:cNvSpPr/>
            <p:nvPr/>
          </p:nvSpPr>
          <p:spPr>
            <a:xfrm>
              <a:off x="10321613" y="9379729"/>
              <a:ext cx="304382" cy="27699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910A41E0-F7FE-64F5-1A3A-02D61997AB5D}"/>
                </a:ext>
              </a:extLst>
            </p:cNvPr>
            <p:cNvSpPr/>
            <p:nvPr/>
          </p:nvSpPr>
          <p:spPr>
            <a:xfrm>
              <a:off x="10339093" y="9889374"/>
              <a:ext cx="304382" cy="27699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227615C4-8BEE-D691-BC4B-0D74771DBCFC}"/>
                </a:ext>
              </a:extLst>
            </p:cNvPr>
            <p:cNvSpPr/>
            <p:nvPr/>
          </p:nvSpPr>
          <p:spPr>
            <a:xfrm>
              <a:off x="7774747" y="10503907"/>
              <a:ext cx="304382" cy="27699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B6F4B3D-4A08-B85A-96CB-63037BFEB5C3}"/>
                </a:ext>
              </a:extLst>
            </p:cNvPr>
            <p:cNvSpPr/>
            <p:nvPr/>
          </p:nvSpPr>
          <p:spPr>
            <a:xfrm>
              <a:off x="9309054" y="11021619"/>
              <a:ext cx="304382" cy="276999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412F99D1-65FA-B1AA-F7B0-F20024D775BB}"/>
                </a:ext>
              </a:extLst>
            </p:cNvPr>
            <p:cNvSpPr/>
            <p:nvPr/>
          </p:nvSpPr>
          <p:spPr>
            <a:xfrm>
              <a:off x="9256614" y="10727126"/>
              <a:ext cx="411953" cy="276999"/>
            </a:xfrm>
            <a:prstGeom prst="ellipse">
              <a:avLst/>
            </a:prstGeom>
            <a:noFill/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9" name="Cloud 48">
              <a:extLst>
                <a:ext uri="{FF2B5EF4-FFF2-40B4-BE49-F238E27FC236}">
                  <a16:creationId xmlns:a16="http://schemas.microsoft.com/office/drawing/2014/main" id="{A2D4159C-609C-32FC-C283-AF85691EC157}"/>
                </a:ext>
              </a:extLst>
            </p:cNvPr>
            <p:cNvSpPr/>
            <p:nvPr/>
          </p:nvSpPr>
          <p:spPr>
            <a:xfrm>
              <a:off x="10321612" y="7753856"/>
              <a:ext cx="573317" cy="193007"/>
            </a:xfrm>
            <a:prstGeom prst="cloud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50" name="Cloud 49">
              <a:extLst>
                <a:ext uri="{FF2B5EF4-FFF2-40B4-BE49-F238E27FC236}">
                  <a16:creationId xmlns:a16="http://schemas.microsoft.com/office/drawing/2014/main" id="{7F7F6D0B-5702-A449-F117-37487D3939BA}"/>
                </a:ext>
              </a:extLst>
            </p:cNvPr>
            <p:cNvSpPr/>
            <p:nvPr/>
          </p:nvSpPr>
          <p:spPr>
            <a:xfrm>
              <a:off x="10293137" y="8650907"/>
              <a:ext cx="807541" cy="177503"/>
            </a:xfrm>
            <a:prstGeom prst="cloud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79A0502-A30B-49C2-92DE-44A96E049F78}"/>
              </a:ext>
            </a:extLst>
          </p:cNvPr>
          <p:cNvSpPr txBox="1"/>
          <p:nvPr/>
        </p:nvSpPr>
        <p:spPr>
          <a:xfrm>
            <a:off x="261371" y="226345"/>
            <a:ext cx="15481630" cy="1257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Supplementary figure 5: Tumour necrosis factor alpha (TNF</a:t>
            </a:r>
            <a:r>
              <a:rPr lang="el-GR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α</a:t>
            </a:r>
            <a:r>
              <a:rPr lang="en-US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) K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EGG pathway </a:t>
            </a:r>
            <a:r>
              <a:rPr lang="en-GB" sz="1800" b="1" dirty="0">
                <a:latin typeface="Times New Roman"/>
                <a:ea typeface="Times New Roman" panose="02020603050405020304" pitchFamily="18" charset="0"/>
                <a:cs typeface="Times New Roman"/>
              </a:rPr>
              <a:t>(</a:t>
            </a:r>
            <a:r>
              <a:rPr lang="en-GB" sz="1800" b="1" dirty="0" err="1">
                <a:latin typeface="Times New Roman"/>
                <a:ea typeface="Times New Roman" panose="02020603050405020304" pitchFamily="18" charset="0"/>
                <a:cs typeface="Times New Roman"/>
              </a:rPr>
              <a:t>Kanehisha</a:t>
            </a:r>
            <a:r>
              <a:rPr lang="en-GB" sz="1800" b="1" dirty="0">
                <a:latin typeface="Times New Roman"/>
                <a:ea typeface="Times New Roman" panose="02020603050405020304" pitchFamily="18" charset="0"/>
                <a:cs typeface="Times New Roman"/>
              </a:rPr>
              <a:t> and Goto, 2000) 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generated on </a:t>
            </a:r>
            <a:r>
              <a:rPr lang="en-GB" sz="1800" b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Pathviews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 with the differentially expressed genes found in the present work for the different comparisons. A)</a:t>
            </a:r>
            <a:r>
              <a:rPr lang="en-GB" sz="1800" b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BCoV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 infected cells at 24 </a:t>
            </a:r>
            <a:r>
              <a:rPr lang="en-GB" sz="1800" b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hpi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; B) </a:t>
            </a:r>
            <a:r>
              <a:rPr lang="en-GB" sz="1800" b="1" i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C. parvum 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infected cells at 24 </a:t>
            </a:r>
            <a:r>
              <a:rPr lang="en-GB" sz="1800" b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hpi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; C)Co-exposed cells at 24 </a:t>
            </a:r>
            <a:r>
              <a:rPr lang="en-GB" sz="1800" b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hpi</a:t>
            </a:r>
            <a:r>
              <a:rPr lang="en-GB" b="1" dirty="0">
                <a:latin typeface="Times New Roman"/>
                <a:ea typeface="Times New Roman" panose="02020603050405020304" pitchFamily="18" charset="0"/>
                <a:cs typeface="Arial"/>
              </a:rPr>
              <a:t>. 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 Outline in blue is used to indicate that the gene is upregulated in </a:t>
            </a:r>
            <a:r>
              <a:rPr lang="en-GB" sz="1800" b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BCoV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-infected cells; orange in </a:t>
            </a:r>
            <a:r>
              <a:rPr lang="en-GB" sz="1800" b="1" i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C. parvum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-infected cells; red in co-exposed cells and green in both single infections (</a:t>
            </a:r>
            <a:r>
              <a:rPr lang="en-GB" sz="1800" b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BCoV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 and </a:t>
            </a:r>
            <a:r>
              <a:rPr lang="en-GB" sz="1800" b="1" i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C.parvum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) but not in co-exposed.</a:t>
            </a:r>
            <a:endParaRPr lang="nb-NO" sz="1600" b="1" dirty="0">
              <a:effectLst/>
              <a:latin typeface="Times New Roman"/>
              <a:ea typeface="Calibri" panose="020F0502020204030204" pitchFamily="34" charset="0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4E425C-AB48-6285-9AA6-7AF824ED8798}"/>
              </a:ext>
            </a:extLst>
          </p:cNvPr>
          <p:cNvSpPr txBox="1"/>
          <p:nvPr/>
        </p:nvSpPr>
        <p:spPr>
          <a:xfrm>
            <a:off x="1570892" y="1604324"/>
            <a:ext cx="949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</a:t>
            </a:r>
            <a:endParaRPr lang="en-GB" b="1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EA5119F-BCE1-BF7E-7A81-B13BE01C1E94}"/>
              </a:ext>
            </a:extLst>
          </p:cNvPr>
          <p:cNvSpPr txBox="1"/>
          <p:nvPr/>
        </p:nvSpPr>
        <p:spPr>
          <a:xfrm>
            <a:off x="9160166" y="1604324"/>
            <a:ext cx="949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  <a:endParaRPr lang="en-GB" b="1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41448E3-A2BC-E895-62BE-F0DEE8FD43E1}"/>
              </a:ext>
            </a:extLst>
          </p:cNvPr>
          <p:cNvSpPr txBox="1"/>
          <p:nvPr/>
        </p:nvSpPr>
        <p:spPr>
          <a:xfrm>
            <a:off x="4958408" y="7186229"/>
            <a:ext cx="949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246200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1547</TotalTime>
  <Words>116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Alejandro Jimènez Melèndez</dc:creator>
  <cp:lastModifiedBy>Alejandro Jimènez Melèndez</cp:lastModifiedBy>
  <cp:revision>1</cp:revision>
  <dcterms:created xsi:type="dcterms:W3CDTF">2023-09-26T07:37:51Z</dcterms:created>
  <dcterms:modified xsi:type="dcterms:W3CDTF">2023-11-23T09:26:08Z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etDate">
    <vt:lpwstr>2023-09-26T07:38:18Z</vt:lpwstr>
  </property>
  <property fmtid="{D5CDD505-2E9C-101B-9397-08002B2CF9AE}" pid="4" name="MSIP_Label_d0484126-3486-41a9-802e-7f1e2277276c_Method">
    <vt:lpwstr>Standard</vt:lpwstr>
  </property>
  <property fmtid="{D5CDD505-2E9C-101B-9397-08002B2CF9AE}" pid="5" name="MSIP_Label_d0484126-3486-41a9-802e-7f1e2277276c_Name">
    <vt:lpwstr>d0484126-3486-41a9-802e-7f1e2277276c</vt:lpwstr>
  </property>
  <property fmtid="{D5CDD505-2E9C-101B-9397-08002B2CF9AE}" pid="6" name="MSIP_Label_d0484126-3486-41a9-802e-7f1e2277276c_SiteId">
    <vt:lpwstr>eec01f8e-737f-43e3-9ed5-f8a59913bd82</vt:lpwstr>
  </property>
  <property fmtid="{D5CDD505-2E9C-101B-9397-08002B2CF9AE}" pid="7" name="MSIP_Label_d0484126-3486-41a9-802e-7f1e2277276c_ActionId">
    <vt:lpwstr>cdc87955-a131-4fb6-ad54-ea65b3102631</vt:lpwstr>
  </property>
  <property fmtid="{D5CDD505-2E9C-101B-9397-08002B2CF9AE}" pid="8" name="MSIP_Label_d0484126-3486-41a9-802e-7f1e2277276c_ContentBits">
    <vt:lpwstr>0</vt:lpwstr>
  </property>
</Properties>
</file>