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180006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0D823EA3-3B47-4916-88B6-1B04E55F9C30}"/>
    <pc:docChg chg="modSld">
      <pc:chgData name="Alejandro Jimènez Melèndez" userId="3e26fc24-ba38-4df5-8524-b018042eb462" providerId="ADAL" clId="{0D823EA3-3B47-4916-88B6-1B04E55F9C30}" dt="2023-11-23T09:25:04.583" v="1" actId="20577"/>
      <pc:docMkLst>
        <pc:docMk/>
      </pc:docMkLst>
      <pc:sldChg chg="modSp mod">
        <pc:chgData name="Alejandro Jimènez Melèndez" userId="3e26fc24-ba38-4df5-8524-b018042eb462" providerId="ADAL" clId="{0D823EA3-3B47-4916-88B6-1B04E55F9C30}" dt="2023-11-23T09:25:04.583" v="1" actId="20577"/>
        <pc:sldMkLst>
          <pc:docMk/>
          <pc:sldMk cId="1651968195" sldId="261"/>
        </pc:sldMkLst>
        <pc:spChg chg="mod">
          <ac:chgData name="Alejandro Jimènez Melèndez" userId="3e26fc24-ba38-4df5-8524-b018042eb462" providerId="ADAL" clId="{0D823EA3-3B47-4916-88B6-1B04E55F9C30}" dt="2023-11-23T09:25:04.583" v="1" actId="20577"/>
          <ac:spMkLst>
            <pc:docMk/>
            <pc:sldMk cId="1651968195" sldId="261"/>
            <ac:spMk id="2" creationId="{8E8C8A21-1D14-96FB-8675-C21AABEC507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38751"/>
            <a:ext cx="15300564" cy="476248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184899"/>
            <a:ext cx="13500497" cy="330270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82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45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410376"/>
            <a:ext cx="15525572" cy="5690286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154495"/>
            <a:ext cx="15525572" cy="2992387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7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52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28309"/>
            <a:ext cx="15525572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353376"/>
            <a:ext cx="7615123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996813"/>
            <a:ext cx="7615123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353376"/>
            <a:ext cx="7652626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996813"/>
            <a:ext cx="7652626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93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17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07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969596"/>
            <a:ext cx="9112836" cy="972130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969596"/>
            <a:ext cx="9112836" cy="972130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11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89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28306"/>
            <a:ext cx="3881393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28306"/>
            <a:ext cx="11419171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4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28309"/>
            <a:ext cx="1552557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641531"/>
            <a:ext cx="15525572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2474B-61F1-4B33-ABA0-B51E3B64D9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2678862"/>
            <a:ext cx="607522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33779-E9D1-4651-B9F2-83C7C9B25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5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CF9F715F-DEF2-64B9-4791-F5440DE4EE2B}"/>
              </a:ext>
            </a:extLst>
          </p:cNvPr>
          <p:cNvGrpSpPr/>
          <p:nvPr/>
        </p:nvGrpSpPr>
        <p:grpSpPr>
          <a:xfrm>
            <a:off x="2549869" y="2045647"/>
            <a:ext cx="6264351" cy="4343284"/>
            <a:chOff x="2184627" y="1341077"/>
            <a:chExt cx="6429375" cy="44577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34E135F-A92B-2FC9-37BF-93D2A4FC7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84627" y="1341077"/>
              <a:ext cx="6429375" cy="4457700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B01AA2F-4D38-A433-5BF6-8B8559987881}"/>
                </a:ext>
              </a:extLst>
            </p:cNvPr>
            <p:cNvSpPr/>
            <p:nvPr/>
          </p:nvSpPr>
          <p:spPr>
            <a:xfrm>
              <a:off x="3970445" y="289851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4BA6511-5246-2988-EC0B-105D6FE05F1F}"/>
                </a:ext>
              </a:extLst>
            </p:cNvPr>
            <p:cNvSpPr/>
            <p:nvPr/>
          </p:nvSpPr>
          <p:spPr>
            <a:xfrm>
              <a:off x="3963721" y="2803037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2A24C39-BC2B-B26D-2CE8-53E05EBAB8C7}"/>
                </a:ext>
              </a:extLst>
            </p:cNvPr>
            <p:cNvSpPr/>
            <p:nvPr/>
          </p:nvSpPr>
          <p:spPr>
            <a:xfrm>
              <a:off x="3979857" y="231087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DAC376B-5CDD-DE69-8BAC-D979F40EE8B6}"/>
                </a:ext>
              </a:extLst>
            </p:cNvPr>
            <p:cNvSpPr/>
            <p:nvPr/>
          </p:nvSpPr>
          <p:spPr>
            <a:xfrm>
              <a:off x="5078485" y="1989488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FDFAFC3-DD66-C447-7F59-283969226214}"/>
                </a:ext>
              </a:extLst>
            </p:cNvPr>
            <p:cNvSpPr/>
            <p:nvPr/>
          </p:nvSpPr>
          <p:spPr>
            <a:xfrm>
              <a:off x="5854380" y="195049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D9CAE44-B853-6026-9161-A4F4218D2193}"/>
                </a:ext>
              </a:extLst>
            </p:cNvPr>
            <p:cNvSpPr/>
            <p:nvPr/>
          </p:nvSpPr>
          <p:spPr>
            <a:xfrm>
              <a:off x="7243463" y="199217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25D9B7F-E75E-24A0-B59F-229F801EEC7F}"/>
                </a:ext>
              </a:extLst>
            </p:cNvPr>
            <p:cNvSpPr/>
            <p:nvPr/>
          </p:nvSpPr>
          <p:spPr>
            <a:xfrm>
              <a:off x="7283803" y="2088996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2E436A9-8AB4-7F6A-48E6-52177DDEA933}"/>
                </a:ext>
              </a:extLst>
            </p:cNvPr>
            <p:cNvSpPr/>
            <p:nvPr/>
          </p:nvSpPr>
          <p:spPr>
            <a:xfrm>
              <a:off x="7759831" y="2088996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9033D81-C6F6-2216-C692-951EE582CB55}"/>
                </a:ext>
              </a:extLst>
            </p:cNvPr>
            <p:cNvSpPr/>
            <p:nvPr/>
          </p:nvSpPr>
          <p:spPr>
            <a:xfrm>
              <a:off x="4349651" y="280303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404EC5C-543E-611D-436B-74FCF9E222B0}"/>
                </a:ext>
              </a:extLst>
            </p:cNvPr>
            <p:cNvSpPr/>
            <p:nvPr/>
          </p:nvSpPr>
          <p:spPr>
            <a:xfrm>
              <a:off x="5101342" y="2723698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8F6D43C-3B80-CEFD-DA4D-F747A6E8BEB3}"/>
                </a:ext>
              </a:extLst>
            </p:cNvPr>
            <p:cNvSpPr/>
            <p:nvPr/>
          </p:nvSpPr>
          <p:spPr>
            <a:xfrm>
              <a:off x="5459038" y="231356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99DE59C-A17B-AE28-A2FA-68EF7A444705}"/>
                </a:ext>
              </a:extLst>
            </p:cNvPr>
            <p:cNvSpPr/>
            <p:nvPr/>
          </p:nvSpPr>
          <p:spPr>
            <a:xfrm>
              <a:off x="5871863" y="2314906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78F06F3-B931-2571-02C7-9664168886BF}"/>
                </a:ext>
              </a:extLst>
            </p:cNvPr>
            <p:cNvSpPr/>
            <p:nvPr/>
          </p:nvSpPr>
          <p:spPr>
            <a:xfrm>
              <a:off x="5487273" y="2677979"/>
              <a:ext cx="411953" cy="5822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3CA0DC4-3F0E-1E31-D3DF-4A5163275C9C}"/>
                </a:ext>
              </a:extLst>
            </p:cNvPr>
            <p:cNvSpPr/>
            <p:nvPr/>
          </p:nvSpPr>
          <p:spPr>
            <a:xfrm>
              <a:off x="6218797" y="272638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9FE1C9D-F198-AD0F-116A-F1616E337E4D}"/>
                </a:ext>
              </a:extLst>
            </p:cNvPr>
            <p:cNvSpPr/>
            <p:nvPr/>
          </p:nvSpPr>
          <p:spPr>
            <a:xfrm>
              <a:off x="7242932" y="225473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807C13-5C8B-A5C6-59A5-8EF8594F6D1F}"/>
                </a:ext>
              </a:extLst>
            </p:cNvPr>
            <p:cNvSpPr/>
            <p:nvPr/>
          </p:nvSpPr>
          <p:spPr>
            <a:xfrm>
              <a:off x="7765215" y="242315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B5E2E18-5636-E446-DFC5-6187CFD041F5}"/>
                </a:ext>
              </a:extLst>
            </p:cNvPr>
            <p:cNvSpPr/>
            <p:nvPr/>
          </p:nvSpPr>
          <p:spPr>
            <a:xfrm>
              <a:off x="4349651" y="308138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9007C80-7599-5070-131C-68E08BC873F9}"/>
                </a:ext>
              </a:extLst>
            </p:cNvPr>
            <p:cNvSpPr/>
            <p:nvPr/>
          </p:nvSpPr>
          <p:spPr>
            <a:xfrm>
              <a:off x="4731547" y="2894477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12429B1-DFE1-1014-13D4-6B193820515D}"/>
                </a:ext>
              </a:extLst>
            </p:cNvPr>
            <p:cNvSpPr/>
            <p:nvPr/>
          </p:nvSpPr>
          <p:spPr>
            <a:xfrm>
              <a:off x="5849002" y="301818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32902B9-E1D9-B170-6B4D-D812DD9CEB6A}"/>
                </a:ext>
              </a:extLst>
            </p:cNvPr>
            <p:cNvSpPr/>
            <p:nvPr/>
          </p:nvSpPr>
          <p:spPr>
            <a:xfrm>
              <a:off x="6221488" y="2882372"/>
              <a:ext cx="411953" cy="29919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EB20D05-3663-F78E-D015-D7297A24B671}"/>
                </a:ext>
              </a:extLst>
            </p:cNvPr>
            <p:cNvSpPr/>
            <p:nvPr/>
          </p:nvSpPr>
          <p:spPr>
            <a:xfrm>
              <a:off x="7984402" y="2601998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i="1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9500B10-549C-56D6-AA06-7C5805EE94DD}"/>
                </a:ext>
              </a:extLst>
            </p:cNvPr>
            <p:cNvSpPr/>
            <p:nvPr/>
          </p:nvSpPr>
          <p:spPr>
            <a:xfrm>
              <a:off x="7314736" y="2779501"/>
              <a:ext cx="1033208" cy="14388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EE72595-CAE8-4129-0C22-CB0E435037FB}"/>
                </a:ext>
              </a:extLst>
            </p:cNvPr>
            <p:cNvSpPr/>
            <p:nvPr/>
          </p:nvSpPr>
          <p:spPr>
            <a:xfrm>
              <a:off x="5101346" y="311500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1B68F6C-D16E-86F9-FA32-D1A9777E8D31}"/>
                </a:ext>
              </a:extLst>
            </p:cNvPr>
            <p:cNvSpPr/>
            <p:nvPr/>
          </p:nvSpPr>
          <p:spPr>
            <a:xfrm>
              <a:off x="4716754" y="3387986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855AABE-1289-184E-AE78-CD7AFD5D3BB1}"/>
                </a:ext>
              </a:extLst>
            </p:cNvPr>
            <p:cNvSpPr/>
            <p:nvPr/>
          </p:nvSpPr>
          <p:spPr>
            <a:xfrm>
              <a:off x="7235396" y="3127781"/>
              <a:ext cx="1033208" cy="14388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48B45DB-6EFB-22BD-F5D3-8D7BFBD77D20}"/>
                </a:ext>
              </a:extLst>
            </p:cNvPr>
            <p:cNvSpPr/>
            <p:nvPr/>
          </p:nvSpPr>
          <p:spPr>
            <a:xfrm>
              <a:off x="5113443" y="3332853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DB892E4-24BD-6EE0-E040-C79A3B49461C}"/>
                </a:ext>
              </a:extLst>
            </p:cNvPr>
            <p:cNvSpPr/>
            <p:nvPr/>
          </p:nvSpPr>
          <p:spPr>
            <a:xfrm>
              <a:off x="7242932" y="346253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6BEDF80-23B9-300E-BD1A-66F848745DC8}"/>
                </a:ext>
              </a:extLst>
            </p:cNvPr>
            <p:cNvSpPr/>
            <p:nvPr/>
          </p:nvSpPr>
          <p:spPr>
            <a:xfrm>
              <a:off x="3963721" y="380738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71572EC-8271-741C-A70E-06E7172140E9}"/>
                </a:ext>
              </a:extLst>
            </p:cNvPr>
            <p:cNvSpPr/>
            <p:nvPr/>
          </p:nvSpPr>
          <p:spPr>
            <a:xfrm>
              <a:off x="4319594" y="3807389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75D840A-8149-55E4-0027-15A29BA614B8}"/>
                </a:ext>
              </a:extLst>
            </p:cNvPr>
            <p:cNvSpPr/>
            <p:nvPr/>
          </p:nvSpPr>
          <p:spPr>
            <a:xfrm>
              <a:off x="4780876" y="3752256"/>
              <a:ext cx="732419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D639E83-8AA5-24E0-97DF-838FF28F6A48}"/>
                </a:ext>
              </a:extLst>
            </p:cNvPr>
            <p:cNvSpPr/>
            <p:nvPr/>
          </p:nvSpPr>
          <p:spPr>
            <a:xfrm>
              <a:off x="7251880" y="380738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F88C527-8716-D8B5-0B9B-0FDB09855A47}"/>
                </a:ext>
              </a:extLst>
            </p:cNvPr>
            <p:cNvSpPr/>
            <p:nvPr/>
          </p:nvSpPr>
          <p:spPr>
            <a:xfrm>
              <a:off x="3963721" y="487374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71F33C1-C8A4-B16F-F33E-3064F42C890B}"/>
                </a:ext>
              </a:extLst>
            </p:cNvPr>
            <p:cNvSpPr/>
            <p:nvPr/>
          </p:nvSpPr>
          <p:spPr>
            <a:xfrm>
              <a:off x="3973133" y="4794402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E769953-7CAB-B9BE-75BD-A2AACB0E8E4D}"/>
                </a:ext>
              </a:extLst>
            </p:cNvPr>
            <p:cNvSpPr/>
            <p:nvPr/>
          </p:nvSpPr>
          <p:spPr>
            <a:xfrm>
              <a:off x="4716754" y="4550207"/>
              <a:ext cx="411953" cy="4358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5396A62-5473-47C3-E03D-F1C516C2F2B6}"/>
                </a:ext>
              </a:extLst>
            </p:cNvPr>
            <p:cNvSpPr/>
            <p:nvPr/>
          </p:nvSpPr>
          <p:spPr>
            <a:xfrm>
              <a:off x="4701490" y="438279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4504F0C-724A-23D9-26A7-BA5E26372390}"/>
                </a:ext>
              </a:extLst>
            </p:cNvPr>
            <p:cNvSpPr/>
            <p:nvPr/>
          </p:nvSpPr>
          <p:spPr>
            <a:xfrm>
              <a:off x="4716754" y="5090786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5B01968-9106-372B-3207-92F86FE862BB}"/>
                </a:ext>
              </a:extLst>
            </p:cNvPr>
            <p:cNvSpPr/>
            <p:nvPr/>
          </p:nvSpPr>
          <p:spPr>
            <a:xfrm>
              <a:off x="5464414" y="4268283"/>
              <a:ext cx="411953" cy="7177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E3B2AC5-5C6C-3655-E50D-0662FB7F216C}"/>
                </a:ext>
              </a:extLst>
            </p:cNvPr>
            <p:cNvSpPr/>
            <p:nvPr/>
          </p:nvSpPr>
          <p:spPr>
            <a:xfrm>
              <a:off x="5487273" y="5102676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543A954-56A3-3467-2AD0-21B265789397}"/>
                </a:ext>
              </a:extLst>
            </p:cNvPr>
            <p:cNvSpPr/>
            <p:nvPr/>
          </p:nvSpPr>
          <p:spPr>
            <a:xfrm>
              <a:off x="5846781" y="4519131"/>
              <a:ext cx="411953" cy="4358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1B3FEA0-1D8F-1F76-9D6D-489A12747C4F}"/>
                </a:ext>
              </a:extLst>
            </p:cNvPr>
            <p:cNvSpPr/>
            <p:nvPr/>
          </p:nvSpPr>
          <p:spPr>
            <a:xfrm>
              <a:off x="6258733" y="4268283"/>
              <a:ext cx="411953" cy="7177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F8330C9-4FE9-6422-3D60-00A395017BFC}"/>
                </a:ext>
              </a:extLst>
            </p:cNvPr>
            <p:cNvSpPr/>
            <p:nvPr/>
          </p:nvSpPr>
          <p:spPr>
            <a:xfrm>
              <a:off x="6279307" y="511208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A6C3C8D-E8ED-3EFB-19B5-80DC6892ED61}"/>
                </a:ext>
              </a:extLst>
            </p:cNvPr>
            <p:cNvSpPr/>
            <p:nvPr/>
          </p:nvSpPr>
          <p:spPr>
            <a:xfrm>
              <a:off x="6258733" y="539929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7" name="Cloud 46">
              <a:extLst>
                <a:ext uri="{FF2B5EF4-FFF2-40B4-BE49-F238E27FC236}">
                  <a16:creationId xmlns:a16="http://schemas.microsoft.com/office/drawing/2014/main" id="{4E7ECB19-2062-DE86-B5D7-72F54991A232}"/>
                </a:ext>
              </a:extLst>
            </p:cNvPr>
            <p:cNvSpPr/>
            <p:nvPr/>
          </p:nvSpPr>
          <p:spPr>
            <a:xfrm>
              <a:off x="7314735" y="1766556"/>
              <a:ext cx="573317" cy="193007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48" name="Cloud 47">
              <a:extLst>
                <a:ext uri="{FF2B5EF4-FFF2-40B4-BE49-F238E27FC236}">
                  <a16:creationId xmlns:a16="http://schemas.microsoft.com/office/drawing/2014/main" id="{D5A60126-0A5F-8833-BC90-43CC1814A643}"/>
                </a:ext>
              </a:extLst>
            </p:cNvPr>
            <p:cNvSpPr/>
            <p:nvPr/>
          </p:nvSpPr>
          <p:spPr>
            <a:xfrm>
              <a:off x="7317195" y="2665201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5010C0AB-06A2-665C-1E76-C54A2E87E72C}"/>
                </a:ext>
              </a:extLst>
            </p:cNvPr>
            <p:cNvSpPr/>
            <p:nvPr/>
          </p:nvSpPr>
          <p:spPr>
            <a:xfrm>
              <a:off x="7429035" y="1880856"/>
              <a:ext cx="573317" cy="193007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50" name="Cloud 49">
              <a:extLst>
                <a:ext uri="{FF2B5EF4-FFF2-40B4-BE49-F238E27FC236}">
                  <a16:creationId xmlns:a16="http://schemas.microsoft.com/office/drawing/2014/main" id="{85763945-43EE-961A-66FE-A1E4289D03F8}"/>
                </a:ext>
              </a:extLst>
            </p:cNvPr>
            <p:cNvSpPr/>
            <p:nvPr/>
          </p:nvSpPr>
          <p:spPr>
            <a:xfrm>
              <a:off x="7297776" y="2997511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51" name="Cloud 50">
              <a:extLst>
                <a:ext uri="{FF2B5EF4-FFF2-40B4-BE49-F238E27FC236}">
                  <a16:creationId xmlns:a16="http://schemas.microsoft.com/office/drawing/2014/main" id="{007BDDFE-EAE3-EEE8-377E-77BD7BBA6CB4}"/>
                </a:ext>
              </a:extLst>
            </p:cNvPr>
            <p:cNvSpPr/>
            <p:nvPr/>
          </p:nvSpPr>
          <p:spPr>
            <a:xfrm>
              <a:off x="7227591" y="3336498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52" name="Cloud 51">
              <a:extLst>
                <a:ext uri="{FF2B5EF4-FFF2-40B4-BE49-F238E27FC236}">
                  <a16:creationId xmlns:a16="http://schemas.microsoft.com/office/drawing/2014/main" id="{7B69B014-FC9C-F761-2634-940E788E8ED4}"/>
                </a:ext>
              </a:extLst>
            </p:cNvPr>
            <p:cNvSpPr/>
            <p:nvPr/>
          </p:nvSpPr>
          <p:spPr>
            <a:xfrm>
              <a:off x="7137485" y="3659668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53" name="Cloud 52">
              <a:extLst>
                <a:ext uri="{FF2B5EF4-FFF2-40B4-BE49-F238E27FC236}">
                  <a16:creationId xmlns:a16="http://schemas.microsoft.com/office/drawing/2014/main" id="{C7E5A818-F848-9247-D790-1C79B2C212B1}"/>
                </a:ext>
              </a:extLst>
            </p:cNvPr>
            <p:cNvSpPr/>
            <p:nvPr/>
          </p:nvSpPr>
          <p:spPr>
            <a:xfrm>
              <a:off x="7288399" y="4775349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54" name="Cloud 53">
              <a:extLst>
                <a:ext uri="{FF2B5EF4-FFF2-40B4-BE49-F238E27FC236}">
                  <a16:creationId xmlns:a16="http://schemas.microsoft.com/office/drawing/2014/main" id="{FAE2664F-FC7F-03E4-7088-2F2D5370065A}"/>
                </a:ext>
              </a:extLst>
            </p:cNvPr>
            <p:cNvSpPr/>
            <p:nvPr/>
          </p:nvSpPr>
          <p:spPr>
            <a:xfrm>
              <a:off x="7001741" y="5371560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55" name="Cloud 54">
              <a:extLst>
                <a:ext uri="{FF2B5EF4-FFF2-40B4-BE49-F238E27FC236}">
                  <a16:creationId xmlns:a16="http://schemas.microsoft.com/office/drawing/2014/main" id="{BD4BFFF3-6132-973B-321F-C35163814BC9}"/>
                </a:ext>
              </a:extLst>
            </p:cNvPr>
            <p:cNvSpPr/>
            <p:nvPr/>
          </p:nvSpPr>
          <p:spPr>
            <a:xfrm>
              <a:off x="6662079" y="1802256"/>
              <a:ext cx="573317" cy="193007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DEE98739-103B-B721-8580-B511D2CEF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530" y="2029743"/>
            <a:ext cx="6208668" cy="4343284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43C050DA-59DA-4358-E8C0-2E86109800F0}"/>
              </a:ext>
            </a:extLst>
          </p:cNvPr>
          <p:cNvSpPr/>
          <p:nvPr/>
        </p:nvSpPr>
        <p:spPr>
          <a:xfrm>
            <a:off x="11441872" y="3044215"/>
            <a:ext cx="401379" cy="93674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3002A8B-EDCB-8481-E409-FD38797AE1D1}"/>
              </a:ext>
            </a:extLst>
          </p:cNvPr>
          <p:cNvSpPr/>
          <p:nvPr/>
        </p:nvSpPr>
        <p:spPr>
          <a:xfrm>
            <a:off x="11443180" y="2951190"/>
            <a:ext cx="401379" cy="9367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7737B8C-FF24-364C-E8EB-17E77C5FB9CB}"/>
              </a:ext>
            </a:extLst>
          </p:cNvPr>
          <p:cNvSpPr/>
          <p:nvPr/>
        </p:nvSpPr>
        <p:spPr>
          <a:xfrm>
            <a:off x="11419370" y="2471661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DE827EE-A352-D611-682C-B4DD805EF4EB}"/>
              </a:ext>
            </a:extLst>
          </p:cNvPr>
          <p:cNvSpPr/>
          <p:nvPr/>
        </p:nvSpPr>
        <p:spPr>
          <a:xfrm>
            <a:off x="12497659" y="2158523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9056CC8-0249-FB53-2763-FD8785976FD6}"/>
              </a:ext>
            </a:extLst>
          </p:cNvPr>
          <p:cNvSpPr/>
          <p:nvPr/>
        </p:nvSpPr>
        <p:spPr>
          <a:xfrm>
            <a:off x="13253640" y="2104805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FEE1137-F08A-9A88-D73C-C42ED38391CD}"/>
              </a:ext>
            </a:extLst>
          </p:cNvPr>
          <p:cNvSpPr/>
          <p:nvPr/>
        </p:nvSpPr>
        <p:spPr>
          <a:xfrm>
            <a:off x="14645063" y="2159831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7E5C3B4E-9E9F-CDBD-04B7-653E012FDB11}"/>
              </a:ext>
            </a:extLst>
          </p:cNvPr>
          <p:cNvSpPr/>
          <p:nvPr/>
        </p:nvSpPr>
        <p:spPr>
          <a:xfrm>
            <a:off x="15110184" y="2247616"/>
            <a:ext cx="401379" cy="10939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5434DD6-9571-B50F-5ECB-B71D26943459}"/>
              </a:ext>
            </a:extLst>
          </p:cNvPr>
          <p:cNvSpPr/>
          <p:nvPr/>
        </p:nvSpPr>
        <p:spPr>
          <a:xfrm>
            <a:off x="11818976" y="2959052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38917E8-007A-7795-C2FE-47C739343EDB}"/>
              </a:ext>
            </a:extLst>
          </p:cNvPr>
          <p:cNvSpPr/>
          <p:nvPr/>
        </p:nvSpPr>
        <p:spPr>
          <a:xfrm>
            <a:off x="12527793" y="2866029"/>
            <a:ext cx="401379" cy="279724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7751538-9B24-DD5D-F9E7-D5D3D2DD1ABF}"/>
              </a:ext>
            </a:extLst>
          </p:cNvPr>
          <p:cNvSpPr/>
          <p:nvPr/>
        </p:nvSpPr>
        <p:spPr>
          <a:xfrm>
            <a:off x="12877614" y="2475589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A6CD68D-90E5-F1DD-6FEE-75B3DE235FF1}"/>
              </a:ext>
            </a:extLst>
          </p:cNvPr>
          <p:cNvSpPr/>
          <p:nvPr/>
        </p:nvSpPr>
        <p:spPr>
          <a:xfrm>
            <a:off x="13279842" y="2476900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46E44A9-8DE4-F7D2-907A-7C2F112C8CA0}"/>
              </a:ext>
            </a:extLst>
          </p:cNvPr>
          <p:cNvSpPr/>
          <p:nvPr/>
        </p:nvSpPr>
        <p:spPr>
          <a:xfrm>
            <a:off x="12903817" y="2997046"/>
            <a:ext cx="401379" cy="431053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0F7BF73-3DDB-5C24-D969-F52D71FA4154}"/>
              </a:ext>
            </a:extLst>
          </p:cNvPr>
          <p:cNvSpPr/>
          <p:nvPr/>
        </p:nvSpPr>
        <p:spPr>
          <a:xfrm>
            <a:off x="12910368" y="2869958"/>
            <a:ext cx="401379" cy="109396"/>
          </a:xfrm>
          <a:prstGeom prst="ellipse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9D7D800-8004-5B15-3ED7-80858B72AE83}"/>
              </a:ext>
            </a:extLst>
          </p:cNvPr>
          <p:cNvSpPr/>
          <p:nvPr/>
        </p:nvSpPr>
        <p:spPr>
          <a:xfrm>
            <a:off x="13608703" y="2868649"/>
            <a:ext cx="401379" cy="109396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14933DE-A0D0-CB7B-66E7-57F78CEC3886}"/>
              </a:ext>
            </a:extLst>
          </p:cNvPr>
          <p:cNvSpPr/>
          <p:nvPr/>
        </p:nvSpPr>
        <p:spPr>
          <a:xfrm>
            <a:off x="14645063" y="2422202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33D735F-F0DF-9371-D66B-B80A54A3F75E}"/>
              </a:ext>
            </a:extLst>
          </p:cNvPr>
          <p:cNvSpPr/>
          <p:nvPr/>
        </p:nvSpPr>
        <p:spPr>
          <a:xfrm>
            <a:off x="11795396" y="3214532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5E2069E-66C1-7247-977F-108B61EEC724}"/>
              </a:ext>
            </a:extLst>
          </p:cNvPr>
          <p:cNvSpPr/>
          <p:nvPr/>
        </p:nvSpPr>
        <p:spPr>
          <a:xfrm>
            <a:off x="12191068" y="3048146"/>
            <a:ext cx="401379" cy="279724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343DC27-A07E-E2DF-7D32-07CCFEB2C699}"/>
              </a:ext>
            </a:extLst>
          </p:cNvPr>
          <p:cNvSpPr/>
          <p:nvPr/>
        </p:nvSpPr>
        <p:spPr>
          <a:xfrm>
            <a:off x="13271984" y="3168681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3C8E38D-7401-35E3-4259-063C81058A39}"/>
              </a:ext>
            </a:extLst>
          </p:cNvPr>
          <p:cNvSpPr/>
          <p:nvPr/>
        </p:nvSpPr>
        <p:spPr>
          <a:xfrm>
            <a:off x="13611325" y="3012766"/>
            <a:ext cx="401379" cy="291518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CCB3EC9-1740-D57F-4FE2-1094614BB2C0}"/>
              </a:ext>
            </a:extLst>
          </p:cNvPr>
          <p:cNvSpPr/>
          <p:nvPr/>
        </p:nvSpPr>
        <p:spPr>
          <a:xfrm>
            <a:off x="15343402" y="2761863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ACDF643-541F-E8DF-1BD6-1A5B91610E0B}"/>
              </a:ext>
            </a:extLst>
          </p:cNvPr>
          <p:cNvSpPr/>
          <p:nvPr/>
        </p:nvSpPr>
        <p:spPr>
          <a:xfrm>
            <a:off x="14715816" y="2912536"/>
            <a:ext cx="1006689" cy="140190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6A91C36-1EC2-C11F-E138-33EE0E4EABE9}"/>
              </a:ext>
            </a:extLst>
          </p:cNvPr>
          <p:cNvSpPr/>
          <p:nvPr/>
        </p:nvSpPr>
        <p:spPr>
          <a:xfrm>
            <a:off x="12527795" y="3247286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075FE6A-131D-64DF-B27C-602B1980491E}"/>
              </a:ext>
            </a:extLst>
          </p:cNvPr>
          <p:cNvSpPr/>
          <p:nvPr/>
        </p:nvSpPr>
        <p:spPr>
          <a:xfrm>
            <a:off x="12160936" y="3536848"/>
            <a:ext cx="401379" cy="279724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8621792-927D-212C-60D4-3EDB19BBABDE}"/>
              </a:ext>
            </a:extLst>
          </p:cNvPr>
          <p:cNvSpPr/>
          <p:nvPr/>
        </p:nvSpPr>
        <p:spPr>
          <a:xfrm>
            <a:off x="14559901" y="3267598"/>
            <a:ext cx="1006689" cy="140190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5ADEA38-8F91-48CF-3D78-1E79D068D114}"/>
              </a:ext>
            </a:extLst>
          </p:cNvPr>
          <p:cNvSpPr/>
          <p:nvPr/>
        </p:nvSpPr>
        <p:spPr>
          <a:xfrm>
            <a:off x="12531720" y="3451687"/>
            <a:ext cx="401379" cy="279724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08EE5E27-7FBB-DD62-5EB4-65E0F33A3CE4}"/>
              </a:ext>
            </a:extLst>
          </p:cNvPr>
          <p:cNvSpPr/>
          <p:nvPr/>
        </p:nvSpPr>
        <p:spPr>
          <a:xfrm>
            <a:off x="14661867" y="3593193"/>
            <a:ext cx="401379" cy="109396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2B45B4D-1206-9F61-CDCD-711C89E22FAE}"/>
              </a:ext>
            </a:extLst>
          </p:cNvPr>
          <p:cNvSpPr/>
          <p:nvPr/>
        </p:nvSpPr>
        <p:spPr>
          <a:xfrm>
            <a:off x="11403647" y="3937623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16404BD-D0EB-391E-7F93-DB5494F47A6D}"/>
              </a:ext>
            </a:extLst>
          </p:cNvPr>
          <p:cNvSpPr/>
          <p:nvPr/>
        </p:nvSpPr>
        <p:spPr>
          <a:xfrm>
            <a:off x="11749309" y="3937623"/>
            <a:ext cx="401379" cy="10939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A069782-4594-225F-759C-BBC72A251EC2}"/>
              </a:ext>
            </a:extLst>
          </p:cNvPr>
          <p:cNvSpPr/>
          <p:nvPr/>
        </p:nvSpPr>
        <p:spPr>
          <a:xfrm>
            <a:off x="12185418" y="3873230"/>
            <a:ext cx="713620" cy="279724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719F4F8-D7FD-424C-BD94-EAE59FE5D72D}"/>
              </a:ext>
            </a:extLst>
          </p:cNvPr>
          <p:cNvSpPr/>
          <p:nvPr/>
        </p:nvSpPr>
        <p:spPr>
          <a:xfrm>
            <a:off x="14615269" y="3929763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24A85038-8E7D-C425-3B15-CDC6D6DEC2F6}"/>
              </a:ext>
            </a:extLst>
          </p:cNvPr>
          <p:cNvSpPr/>
          <p:nvPr/>
        </p:nvSpPr>
        <p:spPr>
          <a:xfrm>
            <a:off x="11403647" y="4987733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B3D698C-BB95-70CC-7E56-BF8D098E707E}"/>
              </a:ext>
            </a:extLst>
          </p:cNvPr>
          <p:cNvSpPr/>
          <p:nvPr/>
        </p:nvSpPr>
        <p:spPr>
          <a:xfrm>
            <a:off x="11420680" y="4907166"/>
            <a:ext cx="401379" cy="10939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91028F0-35C5-5315-7125-1A1D7CE0BD39}"/>
              </a:ext>
            </a:extLst>
          </p:cNvPr>
          <p:cNvSpPr/>
          <p:nvPr/>
        </p:nvSpPr>
        <p:spPr>
          <a:xfrm>
            <a:off x="12168796" y="4669238"/>
            <a:ext cx="401379" cy="42462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3D6F945-F47F-CDE0-18C3-CAD336B6FBD7}"/>
              </a:ext>
            </a:extLst>
          </p:cNvPr>
          <p:cNvSpPr/>
          <p:nvPr/>
        </p:nvSpPr>
        <p:spPr>
          <a:xfrm>
            <a:off x="12153924" y="4506124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5D54560-69BA-473E-7E79-3B7E6C71709D}"/>
              </a:ext>
            </a:extLst>
          </p:cNvPr>
          <p:cNvSpPr/>
          <p:nvPr/>
        </p:nvSpPr>
        <p:spPr>
          <a:xfrm>
            <a:off x="12168796" y="5195943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859A5A0-1A59-E5EE-E7D7-B67551E6AFDF}"/>
              </a:ext>
            </a:extLst>
          </p:cNvPr>
          <p:cNvSpPr/>
          <p:nvPr/>
        </p:nvSpPr>
        <p:spPr>
          <a:xfrm>
            <a:off x="12873682" y="4378830"/>
            <a:ext cx="401379" cy="699315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8927B21C-CC64-0898-981E-6FADFACEF32F}"/>
              </a:ext>
            </a:extLst>
          </p:cNvPr>
          <p:cNvSpPr/>
          <p:nvPr/>
        </p:nvSpPr>
        <p:spPr>
          <a:xfrm>
            <a:off x="12895955" y="5191805"/>
            <a:ext cx="401379" cy="109396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511E663C-634C-BDCF-FDEA-DB7DFAA823BA}"/>
              </a:ext>
            </a:extLst>
          </p:cNvPr>
          <p:cNvSpPr/>
          <p:nvPr/>
        </p:nvSpPr>
        <p:spPr>
          <a:xfrm>
            <a:off x="13271984" y="4615520"/>
            <a:ext cx="401379" cy="42462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33A168B-AC22-7899-42F7-105F52F040EB}"/>
              </a:ext>
            </a:extLst>
          </p:cNvPr>
          <p:cNvSpPr/>
          <p:nvPr/>
        </p:nvSpPr>
        <p:spPr>
          <a:xfrm>
            <a:off x="13645205" y="4436449"/>
            <a:ext cx="401379" cy="699315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D9CB6A8E-DE75-5210-AB21-6D2DA3DF4C2F}"/>
              </a:ext>
            </a:extLst>
          </p:cNvPr>
          <p:cNvSpPr/>
          <p:nvPr/>
        </p:nvSpPr>
        <p:spPr>
          <a:xfrm>
            <a:off x="13675519" y="5200975"/>
            <a:ext cx="401379" cy="109396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781B34E-6F36-BB55-689D-A2B8D6BFA0C4}"/>
              </a:ext>
            </a:extLst>
          </p:cNvPr>
          <p:cNvSpPr/>
          <p:nvPr/>
        </p:nvSpPr>
        <p:spPr>
          <a:xfrm>
            <a:off x="13645205" y="5475925"/>
            <a:ext cx="401379" cy="10939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101" name="Cloud 100">
            <a:extLst>
              <a:ext uri="{FF2B5EF4-FFF2-40B4-BE49-F238E27FC236}">
                <a16:creationId xmlns:a16="http://schemas.microsoft.com/office/drawing/2014/main" id="{C6E341D4-CB57-E1B7-1683-574C7442038F}"/>
              </a:ext>
            </a:extLst>
          </p:cNvPr>
          <p:cNvSpPr/>
          <p:nvPr/>
        </p:nvSpPr>
        <p:spPr>
          <a:xfrm>
            <a:off x="14589844" y="3132334"/>
            <a:ext cx="832653" cy="163440"/>
          </a:xfrm>
          <a:prstGeom prst="cloud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 dirty="0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C3E1ED1-1E8F-2860-B5D5-30209890F14E}"/>
              </a:ext>
            </a:extLst>
          </p:cNvPr>
          <p:cNvGrpSpPr/>
          <p:nvPr/>
        </p:nvGrpSpPr>
        <p:grpSpPr>
          <a:xfrm>
            <a:off x="4968929" y="7100812"/>
            <a:ext cx="6273632" cy="4343284"/>
            <a:chOff x="4862729" y="7107690"/>
            <a:chExt cx="6438900" cy="4457700"/>
          </a:xfrm>
        </p:grpSpPr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1356E199-0B56-6014-C000-5CA7BD79A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62729" y="7107690"/>
              <a:ext cx="6438900" cy="4457700"/>
            </a:xfrm>
            <a:prstGeom prst="rect">
              <a:avLst/>
            </a:prstGeom>
          </p:spPr>
        </p:pic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8127C860-6B77-9B59-B089-2374B3AA79AF}"/>
                </a:ext>
              </a:extLst>
            </p:cNvPr>
            <p:cNvSpPr/>
            <p:nvPr/>
          </p:nvSpPr>
          <p:spPr>
            <a:xfrm>
              <a:off x="6625390" y="8665536"/>
              <a:ext cx="411953" cy="1163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2E0B137-E6C0-118A-E5C4-F9F0D325B13F}"/>
                </a:ext>
              </a:extLst>
            </p:cNvPr>
            <p:cNvSpPr/>
            <p:nvPr/>
          </p:nvSpPr>
          <p:spPr>
            <a:xfrm>
              <a:off x="6634801" y="8561992"/>
              <a:ext cx="411953" cy="11631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DA8E3F0-C9D0-7F83-8760-BE7ED0DE1155}"/>
                </a:ext>
              </a:extLst>
            </p:cNvPr>
            <p:cNvSpPr/>
            <p:nvPr/>
          </p:nvSpPr>
          <p:spPr>
            <a:xfrm>
              <a:off x="6618664" y="808125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0C9EC458-B3FB-6313-934F-E0D7FCDDA1A5}"/>
                </a:ext>
              </a:extLst>
            </p:cNvPr>
            <p:cNvSpPr/>
            <p:nvPr/>
          </p:nvSpPr>
          <p:spPr>
            <a:xfrm>
              <a:off x="7765703" y="7751798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C7B8B3B-6F69-B5F0-4A20-181AADAE93D7}"/>
                </a:ext>
              </a:extLst>
            </p:cNvPr>
            <p:cNvSpPr/>
            <p:nvPr/>
          </p:nvSpPr>
          <p:spPr>
            <a:xfrm>
              <a:off x="8501257" y="771280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F1F9FD8-1488-E6D6-2E00-CBA787704D6F}"/>
                </a:ext>
              </a:extLst>
            </p:cNvPr>
            <p:cNvSpPr/>
            <p:nvPr/>
          </p:nvSpPr>
          <p:spPr>
            <a:xfrm>
              <a:off x="9905132" y="776121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38BAC8FA-FC59-2157-A593-2B8348996E1A}"/>
                </a:ext>
              </a:extLst>
            </p:cNvPr>
            <p:cNvSpPr/>
            <p:nvPr/>
          </p:nvSpPr>
          <p:spPr>
            <a:xfrm>
              <a:off x="9938749" y="785130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507F6346-A4C3-D138-25F9-CEE1FDA06152}"/>
                </a:ext>
              </a:extLst>
            </p:cNvPr>
            <p:cNvSpPr/>
            <p:nvPr/>
          </p:nvSpPr>
          <p:spPr>
            <a:xfrm>
              <a:off x="10422843" y="7851307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B2025A9-DA81-9AC1-8F5B-EEBE14D1A00F}"/>
                </a:ext>
              </a:extLst>
            </p:cNvPr>
            <p:cNvSpPr/>
            <p:nvPr/>
          </p:nvSpPr>
          <p:spPr>
            <a:xfrm>
              <a:off x="7036870" y="857341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7B8F9012-FC11-A645-B4E2-7B1D59431327}"/>
                </a:ext>
              </a:extLst>
            </p:cNvPr>
            <p:cNvSpPr/>
            <p:nvPr/>
          </p:nvSpPr>
          <p:spPr>
            <a:xfrm>
              <a:off x="7756289" y="8486011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35D5EB57-94FC-ECE7-F704-BF0DDEA45638}"/>
                </a:ext>
              </a:extLst>
            </p:cNvPr>
            <p:cNvSpPr/>
            <p:nvPr/>
          </p:nvSpPr>
          <p:spPr>
            <a:xfrm>
              <a:off x="8115327" y="807721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DEA02F3B-8EC4-2725-094F-CBFCF5AABAE4}"/>
                </a:ext>
              </a:extLst>
            </p:cNvPr>
            <p:cNvSpPr/>
            <p:nvPr/>
          </p:nvSpPr>
          <p:spPr>
            <a:xfrm>
              <a:off x="8528151" y="807856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4FFBE08-7E29-17A6-164D-941C28E8FDAE}"/>
                </a:ext>
              </a:extLst>
            </p:cNvPr>
            <p:cNvSpPr/>
            <p:nvPr/>
          </p:nvSpPr>
          <p:spPr>
            <a:xfrm>
              <a:off x="8150287" y="8453734"/>
              <a:ext cx="411953" cy="584950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085A720-40EF-7703-9795-BFB07DF1E6A4}"/>
                </a:ext>
              </a:extLst>
            </p:cNvPr>
            <p:cNvSpPr/>
            <p:nvPr/>
          </p:nvSpPr>
          <p:spPr>
            <a:xfrm>
              <a:off x="8881811" y="848063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B6F644A7-1810-20C0-89D4-D3514BA81D63}"/>
                </a:ext>
              </a:extLst>
            </p:cNvPr>
            <p:cNvSpPr/>
            <p:nvPr/>
          </p:nvSpPr>
          <p:spPr>
            <a:xfrm>
              <a:off x="9905132" y="803384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241AAA5-3AB5-9DA0-5062-5815844E2131}"/>
                </a:ext>
              </a:extLst>
            </p:cNvPr>
            <p:cNvSpPr/>
            <p:nvPr/>
          </p:nvSpPr>
          <p:spPr>
            <a:xfrm>
              <a:off x="7030365" y="882925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0DF0FA8D-5263-750F-F76C-6E0629F8FB13}"/>
                </a:ext>
              </a:extLst>
            </p:cNvPr>
            <p:cNvSpPr/>
            <p:nvPr/>
          </p:nvSpPr>
          <p:spPr>
            <a:xfrm>
              <a:off x="10426643" y="818949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C3ABB8F-3285-4226-B580-53C136768ABC}"/>
                </a:ext>
              </a:extLst>
            </p:cNvPr>
            <p:cNvSpPr/>
            <p:nvPr/>
          </p:nvSpPr>
          <p:spPr>
            <a:xfrm>
              <a:off x="7434901" y="8680992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B94095F7-52DE-4EE9-B167-D5D350796F5C}"/>
                </a:ext>
              </a:extLst>
            </p:cNvPr>
            <p:cNvSpPr/>
            <p:nvPr/>
          </p:nvSpPr>
          <p:spPr>
            <a:xfrm>
              <a:off x="8528151" y="878856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BF1C5F0C-D631-7DEC-A700-A4D9A807C7DE}"/>
                </a:ext>
              </a:extLst>
            </p:cNvPr>
            <p:cNvSpPr/>
            <p:nvPr/>
          </p:nvSpPr>
          <p:spPr>
            <a:xfrm>
              <a:off x="8908708" y="8628547"/>
              <a:ext cx="411953" cy="29919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b="1" u="sng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D2091C5F-CDF8-BFDD-F934-1C39945A6EB3}"/>
                </a:ext>
              </a:extLst>
            </p:cNvPr>
            <p:cNvSpPr/>
            <p:nvPr/>
          </p:nvSpPr>
          <p:spPr>
            <a:xfrm>
              <a:off x="9985817" y="8525674"/>
              <a:ext cx="1033208" cy="14388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72E8AD3-9A9E-E3B9-5ABD-B410F683ACB8}"/>
                </a:ext>
              </a:extLst>
            </p:cNvPr>
            <p:cNvSpPr/>
            <p:nvPr/>
          </p:nvSpPr>
          <p:spPr>
            <a:xfrm>
              <a:off x="10645832" y="837641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0849D9A9-88FB-9343-07AD-594C6905EAE1}"/>
                </a:ext>
              </a:extLst>
            </p:cNvPr>
            <p:cNvSpPr/>
            <p:nvPr/>
          </p:nvSpPr>
          <p:spPr>
            <a:xfrm>
              <a:off x="7788564" y="887731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62E6A5A-9E2E-5908-86BF-350057308030}"/>
                </a:ext>
              </a:extLst>
            </p:cNvPr>
            <p:cNvSpPr/>
            <p:nvPr/>
          </p:nvSpPr>
          <p:spPr>
            <a:xfrm>
              <a:off x="7379768" y="9158365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548DC362-EC31-C58A-9740-E19797CBC057}"/>
                </a:ext>
              </a:extLst>
            </p:cNvPr>
            <p:cNvSpPr/>
            <p:nvPr/>
          </p:nvSpPr>
          <p:spPr>
            <a:xfrm>
              <a:off x="9851549" y="8863862"/>
              <a:ext cx="1033208" cy="14388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F9174C1-D140-7424-C95B-83DAFEE3952F}"/>
                </a:ext>
              </a:extLst>
            </p:cNvPr>
            <p:cNvSpPr/>
            <p:nvPr/>
          </p:nvSpPr>
          <p:spPr>
            <a:xfrm>
              <a:off x="7760321" y="9095161"/>
              <a:ext cx="411953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FA737B88-F34A-036E-0CAE-B586B0FC94C0}"/>
                </a:ext>
              </a:extLst>
            </p:cNvPr>
            <p:cNvSpPr/>
            <p:nvPr/>
          </p:nvSpPr>
          <p:spPr>
            <a:xfrm>
              <a:off x="9938749" y="922426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AD13BC4-0965-9E83-28B6-EC079653601F}"/>
                </a:ext>
              </a:extLst>
            </p:cNvPr>
            <p:cNvSpPr/>
            <p:nvPr/>
          </p:nvSpPr>
          <p:spPr>
            <a:xfrm>
              <a:off x="6602531" y="957776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48B7EA97-198A-A5C3-DF49-E89044C16C97}"/>
                </a:ext>
              </a:extLst>
            </p:cNvPr>
            <p:cNvSpPr/>
            <p:nvPr/>
          </p:nvSpPr>
          <p:spPr>
            <a:xfrm>
              <a:off x="6967816" y="9569852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3F0D06D-80CF-A341-BF6F-91ED56EC0541}"/>
                </a:ext>
              </a:extLst>
            </p:cNvPr>
            <p:cNvSpPr/>
            <p:nvPr/>
          </p:nvSpPr>
          <p:spPr>
            <a:xfrm>
              <a:off x="7445237" y="9505285"/>
              <a:ext cx="732419" cy="2870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14D21158-3594-9B7C-B520-C983313F6B73}"/>
                </a:ext>
              </a:extLst>
            </p:cNvPr>
            <p:cNvSpPr/>
            <p:nvPr/>
          </p:nvSpPr>
          <p:spPr>
            <a:xfrm>
              <a:off x="9939098" y="9569700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A8774DCC-84CF-B4D7-8B4C-27CFE511C35F}"/>
                </a:ext>
              </a:extLst>
            </p:cNvPr>
            <p:cNvSpPr/>
            <p:nvPr/>
          </p:nvSpPr>
          <p:spPr>
            <a:xfrm>
              <a:off x="6618412" y="1065241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DFC00F0B-6CCD-018E-45DF-C802E75C0996}"/>
                </a:ext>
              </a:extLst>
            </p:cNvPr>
            <p:cNvSpPr/>
            <p:nvPr/>
          </p:nvSpPr>
          <p:spPr>
            <a:xfrm>
              <a:off x="6628078" y="10556712"/>
              <a:ext cx="411953" cy="11227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D3354722-C5F2-7AF7-0BFD-E2CD872F5EB9}"/>
                </a:ext>
              </a:extLst>
            </p:cNvPr>
            <p:cNvSpPr/>
            <p:nvPr/>
          </p:nvSpPr>
          <p:spPr>
            <a:xfrm>
              <a:off x="7387837" y="10320586"/>
              <a:ext cx="411953" cy="4358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E76BC9-0AA7-6341-29B2-230D0B389884}"/>
                </a:ext>
              </a:extLst>
            </p:cNvPr>
            <p:cNvSpPr/>
            <p:nvPr/>
          </p:nvSpPr>
          <p:spPr>
            <a:xfrm>
              <a:off x="7372573" y="1015317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EE90B08-234B-E404-81D7-A5F06DDD68C7}"/>
                </a:ext>
              </a:extLst>
            </p:cNvPr>
            <p:cNvSpPr/>
            <p:nvPr/>
          </p:nvSpPr>
          <p:spPr>
            <a:xfrm>
              <a:off x="7387837" y="1086116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B635980-A83B-6217-7D69-939AD635A2A1}"/>
                </a:ext>
              </a:extLst>
            </p:cNvPr>
            <p:cNvSpPr/>
            <p:nvPr/>
          </p:nvSpPr>
          <p:spPr>
            <a:xfrm>
              <a:off x="8127428" y="10038661"/>
              <a:ext cx="411953" cy="7177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553CE93B-1D05-536D-8001-679489E3CA6D}"/>
                </a:ext>
              </a:extLst>
            </p:cNvPr>
            <p:cNvSpPr/>
            <p:nvPr/>
          </p:nvSpPr>
          <p:spPr>
            <a:xfrm>
              <a:off x="8150287" y="1087305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B9B34222-ABB3-3C26-51D6-170B1ED02CB8}"/>
                </a:ext>
              </a:extLst>
            </p:cNvPr>
            <p:cNvSpPr/>
            <p:nvPr/>
          </p:nvSpPr>
          <p:spPr>
            <a:xfrm>
              <a:off x="8527279" y="10272742"/>
              <a:ext cx="411953" cy="4358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FBC0B8B6-6E2E-D272-2A95-96DE32E6E14F}"/>
                </a:ext>
              </a:extLst>
            </p:cNvPr>
            <p:cNvSpPr/>
            <p:nvPr/>
          </p:nvSpPr>
          <p:spPr>
            <a:xfrm>
              <a:off x="8908708" y="10065082"/>
              <a:ext cx="411953" cy="7177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FD0993B6-924F-7B31-BE12-B1BFC22FBD94}"/>
                </a:ext>
              </a:extLst>
            </p:cNvPr>
            <p:cNvSpPr/>
            <p:nvPr/>
          </p:nvSpPr>
          <p:spPr>
            <a:xfrm>
              <a:off x="8934250" y="1085826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40AC8DF-9529-14A1-06CC-8B10C2EC06E9}"/>
                </a:ext>
              </a:extLst>
            </p:cNvPr>
            <p:cNvSpPr/>
            <p:nvPr/>
          </p:nvSpPr>
          <p:spPr>
            <a:xfrm>
              <a:off x="8921746" y="1116160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45" name="Cloud 144">
              <a:extLst>
                <a:ext uri="{FF2B5EF4-FFF2-40B4-BE49-F238E27FC236}">
                  <a16:creationId xmlns:a16="http://schemas.microsoft.com/office/drawing/2014/main" id="{78BF0B39-8EC8-2EF2-CEA2-B544A0F1774B}"/>
                </a:ext>
              </a:extLst>
            </p:cNvPr>
            <p:cNvSpPr/>
            <p:nvPr/>
          </p:nvSpPr>
          <p:spPr>
            <a:xfrm>
              <a:off x="9948829" y="8244308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46" name="Cloud 145">
              <a:extLst>
                <a:ext uri="{FF2B5EF4-FFF2-40B4-BE49-F238E27FC236}">
                  <a16:creationId xmlns:a16="http://schemas.microsoft.com/office/drawing/2014/main" id="{CB3F5559-2CC5-B60B-9058-917BFB98D8CF}"/>
                </a:ext>
              </a:extLst>
            </p:cNvPr>
            <p:cNvSpPr/>
            <p:nvPr/>
          </p:nvSpPr>
          <p:spPr>
            <a:xfrm>
              <a:off x="9889790" y="7948298"/>
              <a:ext cx="854588" cy="130467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47" name="Cloud 146">
              <a:extLst>
                <a:ext uri="{FF2B5EF4-FFF2-40B4-BE49-F238E27FC236}">
                  <a16:creationId xmlns:a16="http://schemas.microsoft.com/office/drawing/2014/main" id="{AB2D4942-3076-CEA7-F8EA-E7EA36EDD589}"/>
                </a:ext>
              </a:extLst>
            </p:cNvPr>
            <p:cNvSpPr/>
            <p:nvPr/>
          </p:nvSpPr>
          <p:spPr>
            <a:xfrm>
              <a:off x="9923407" y="7543684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48" name="Cloud 147">
              <a:extLst>
                <a:ext uri="{FF2B5EF4-FFF2-40B4-BE49-F238E27FC236}">
                  <a16:creationId xmlns:a16="http://schemas.microsoft.com/office/drawing/2014/main" id="{C3F133F4-A9D3-72BD-8E77-E858E9FB2F4A}"/>
                </a:ext>
              </a:extLst>
            </p:cNvPr>
            <p:cNvSpPr/>
            <p:nvPr/>
          </p:nvSpPr>
          <p:spPr>
            <a:xfrm>
              <a:off x="9910604" y="8771418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49" name="Cloud 148">
              <a:extLst>
                <a:ext uri="{FF2B5EF4-FFF2-40B4-BE49-F238E27FC236}">
                  <a16:creationId xmlns:a16="http://schemas.microsoft.com/office/drawing/2014/main" id="{C6844CBB-C3BA-B243-55F4-386A44DC7DEE}"/>
                </a:ext>
              </a:extLst>
            </p:cNvPr>
            <p:cNvSpPr/>
            <p:nvPr/>
          </p:nvSpPr>
          <p:spPr>
            <a:xfrm>
              <a:off x="9770122" y="9143661"/>
              <a:ext cx="854588" cy="1192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50" name="Cloud 149">
              <a:extLst>
                <a:ext uri="{FF2B5EF4-FFF2-40B4-BE49-F238E27FC236}">
                  <a16:creationId xmlns:a16="http://schemas.microsoft.com/office/drawing/2014/main" id="{CF414888-06C3-B9F7-7FE8-0A1FCF35E09E}"/>
                </a:ext>
              </a:extLst>
            </p:cNvPr>
            <p:cNvSpPr/>
            <p:nvPr/>
          </p:nvSpPr>
          <p:spPr>
            <a:xfrm>
              <a:off x="9770121" y="9433785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51" name="Cloud 150">
              <a:extLst>
                <a:ext uri="{FF2B5EF4-FFF2-40B4-BE49-F238E27FC236}">
                  <a16:creationId xmlns:a16="http://schemas.microsoft.com/office/drawing/2014/main" id="{E8267F5B-922E-9251-3ACC-C4E0057A6E39}"/>
                </a:ext>
              </a:extLst>
            </p:cNvPr>
            <p:cNvSpPr/>
            <p:nvPr/>
          </p:nvSpPr>
          <p:spPr>
            <a:xfrm>
              <a:off x="9865484" y="10588652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52" name="Cloud 151">
              <a:extLst>
                <a:ext uri="{FF2B5EF4-FFF2-40B4-BE49-F238E27FC236}">
                  <a16:creationId xmlns:a16="http://schemas.microsoft.com/office/drawing/2014/main" id="{BD794968-7039-DC59-5CA5-3FBADE3089CD}"/>
                </a:ext>
              </a:extLst>
            </p:cNvPr>
            <p:cNvSpPr/>
            <p:nvPr/>
          </p:nvSpPr>
          <p:spPr>
            <a:xfrm>
              <a:off x="9717431" y="11135861"/>
              <a:ext cx="854588" cy="167746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153" name="Cloud 152">
              <a:extLst>
                <a:ext uri="{FF2B5EF4-FFF2-40B4-BE49-F238E27FC236}">
                  <a16:creationId xmlns:a16="http://schemas.microsoft.com/office/drawing/2014/main" id="{DC63291A-E55D-6415-3775-A3099BE33237}"/>
                </a:ext>
              </a:extLst>
            </p:cNvPr>
            <p:cNvSpPr/>
            <p:nvPr/>
          </p:nvSpPr>
          <p:spPr>
            <a:xfrm>
              <a:off x="9260488" y="7601494"/>
              <a:ext cx="629643" cy="143884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E8C8A21-1D14-96FB-8675-C21AABEC5075}"/>
              </a:ext>
            </a:extLst>
          </p:cNvPr>
          <p:cNvSpPr txBox="1"/>
          <p:nvPr/>
        </p:nvSpPr>
        <p:spPr>
          <a:xfrm>
            <a:off x="485675" y="220536"/>
            <a:ext cx="15084261" cy="1225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79"/>
              </a:spcAft>
            </a:pP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Supplementary figure 6: Tumour necrosis factor alpha (TNF</a:t>
            </a:r>
            <a:r>
              <a:rPr lang="el-GR" sz="1754" b="1" dirty="0">
                <a:latin typeface="Times New Roman"/>
                <a:ea typeface="Times New Roman" panose="02020603050405020304" pitchFamily="18" charset="0"/>
                <a:cs typeface="Arial"/>
              </a:rPr>
              <a:t>α</a:t>
            </a:r>
            <a:r>
              <a:rPr lang="en-US" sz="1754" b="1" dirty="0">
                <a:latin typeface="Times New Roman"/>
                <a:ea typeface="Times New Roman" panose="02020603050405020304" pitchFamily="18" charset="0"/>
                <a:cs typeface="Arial"/>
              </a:rPr>
              <a:t>) K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EGG pathway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C) Co-exposed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.  Outline in blue is used to indicate that the gene is upregulated in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559" b="1" dirty="0">
              <a:latin typeface="Times New Roman"/>
              <a:ea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1968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113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2023-11-23T09:03:39Z</dcterms:created>
  <dcterms:modified xsi:type="dcterms:W3CDTF">2023-11-23T09:25:07Z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2023-11-23T09:04:53Z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b0d18101-3360-43db-aee2-5ca6372d8b3b</vt:lpwstr>
  </property>
  <property fmtid="{D5CDD505-2E9C-101B-9397-08002B2CF9AE}" pid="8" name="MSIP_Label_d0484126-3486-41a9-802e-7f1e2277276c_ContentBits">
    <vt:lpwstr>0</vt:lpwstr>
  </property>
</Properties>
</file>