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</p:sldIdLst>
  <p:sldSz cx="18000663" cy="140398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FEA4AE-52C1-4805-9B2C-192ACD29950E}" v="6" dt="2023-11-22T09:58:36.5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9" autoAdjust="0"/>
    <p:restoredTop sz="94660"/>
  </p:normalViewPr>
  <p:slideViewPr>
    <p:cSldViewPr snapToGrid="0">
      <p:cViewPr varScale="1">
        <p:scale>
          <a:sx n="55" d="100"/>
          <a:sy n="55" d="100"/>
        </p:scale>
        <p:origin x="13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jandro Jimènez Melèndez" userId="3e26fc24-ba38-4df5-8524-b018042eb462" providerId="ADAL" clId="{F4FEA4AE-52C1-4805-9B2C-192ACD29950E}"/>
    <pc:docChg chg="undo custSel delSld modSld">
      <pc:chgData name="Alejandro Jimènez Melèndez" userId="3e26fc24-ba38-4df5-8524-b018042eb462" providerId="ADAL" clId="{F4FEA4AE-52C1-4805-9B2C-192ACD29950E}" dt="2023-11-23T09:23:42.784" v="57" actId="20577"/>
      <pc:docMkLst>
        <pc:docMk/>
      </pc:docMkLst>
      <pc:sldChg chg="addSp modSp mod">
        <pc:chgData name="Alejandro Jimènez Melèndez" userId="3e26fc24-ba38-4df5-8524-b018042eb462" providerId="ADAL" clId="{F4FEA4AE-52C1-4805-9B2C-192ACD29950E}" dt="2023-11-23T09:23:42.784" v="57" actId="20577"/>
        <pc:sldMkLst>
          <pc:docMk/>
          <pc:sldMk cId="1275188094" sldId="262"/>
        </pc:sldMkLst>
        <pc:spChg chg="add mod">
          <ac:chgData name="Alejandro Jimènez Melèndez" userId="3e26fc24-ba38-4df5-8524-b018042eb462" providerId="ADAL" clId="{F4FEA4AE-52C1-4805-9B2C-192ACD29950E}" dt="2023-11-23T09:23:42.784" v="57" actId="20577"/>
          <ac:spMkLst>
            <pc:docMk/>
            <pc:sldMk cId="1275188094" sldId="262"/>
            <ac:spMk id="2" creationId="{306EAB25-0E84-0021-BAE5-6BF474C34283}"/>
          </ac:spMkLst>
        </pc:spChg>
        <pc:spChg chg="add mod">
          <ac:chgData name="Alejandro Jimènez Melèndez" userId="3e26fc24-ba38-4df5-8524-b018042eb462" providerId="ADAL" clId="{F4FEA4AE-52C1-4805-9B2C-192ACD29950E}" dt="2023-11-22T09:57:48.246" v="44" actId="113"/>
          <ac:spMkLst>
            <pc:docMk/>
            <pc:sldMk cId="1275188094" sldId="262"/>
            <ac:spMk id="3" creationId="{8B6124ED-B815-812E-B29D-BC65AF2652D0}"/>
          </ac:spMkLst>
        </pc:spChg>
        <pc:spChg chg="mod">
          <ac:chgData name="Alejandro Jimènez Melèndez" userId="3e26fc24-ba38-4df5-8524-b018042eb462" providerId="ADAL" clId="{F4FEA4AE-52C1-4805-9B2C-192ACD29950E}" dt="2023-11-22T09:54:55.328" v="10" actId="1076"/>
          <ac:spMkLst>
            <pc:docMk/>
            <pc:sldMk cId="1275188094" sldId="262"/>
            <ac:spMk id="5" creationId="{BCF4926E-391A-2659-6773-5D38510D8642}"/>
          </ac:spMkLst>
        </pc:spChg>
        <pc:spChg chg="mod">
          <ac:chgData name="Alejandro Jimènez Melèndez" userId="3e26fc24-ba38-4df5-8524-b018042eb462" providerId="ADAL" clId="{F4FEA4AE-52C1-4805-9B2C-192ACD29950E}" dt="2023-11-22T09:54:55.328" v="10" actId="1076"/>
          <ac:spMkLst>
            <pc:docMk/>
            <pc:sldMk cId="1275188094" sldId="262"/>
            <ac:spMk id="6" creationId="{6D14FF8F-AE05-031A-A5BD-A2C363726149}"/>
          </ac:spMkLst>
        </pc:spChg>
        <pc:spChg chg="mod">
          <ac:chgData name="Alejandro Jimènez Melèndez" userId="3e26fc24-ba38-4df5-8524-b018042eb462" providerId="ADAL" clId="{F4FEA4AE-52C1-4805-9B2C-192ACD29950E}" dt="2023-11-22T09:54:55.328" v="10" actId="1076"/>
          <ac:spMkLst>
            <pc:docMk/>
            <pc:sldMk cId="1275188094" sldId="262"/>
            <ac:spMk id="7" creationId="{2B52415E-8E2E-D19A-A087-E405C85D4CAB}"/>
          </ac:spMkLst>
        </pc:spChg>
        <pc:spChg chg="mod">
          <ac:chgData name="Alejandro Jimènez Melèndez" userId="3e26fc24-ba38-4df5-8524-b018042eb462" providerId="ADAL" clId="{F4FEA4AE-52C1-4805-9B2C-192ACD29950E}" dt="2023-11-22T09:54:55.328" v="10" actId="1076"/>
          <ac:spMkLst>
            <pc:docMk/>
            <pc:sldMk cId="1275188094" sldId="262"/>
            <ac:spMk id="8" creationId="{8977396D-2E24-8573-12DD-27E631948749}"/>
          </ac:spMkLst>
        </pc:spChg>
        <pc:spChg chg="mod">
          <ac:chgData name="Alejandro Jimènez Melèndez" userId="3e26fc24-ba38-4df5-8524-b018042eb462" providerId="ADAL" clId="{F4FEA4AE-52C1-4805-9B2C-192ACD29950E}" dt="2023-11-22T09:54:55.328" v="10" actId="1076"/>
          <ac:spMkLst>
            <pc:docMk/>
            <pc:sldMk cId="1275188094" sldId="262"/>
            <ac:spMk id="9" creationId="{2AE39989-7ED6-38FE-6961-5FD79D56393A}"/>
          </ac:spMkLst>
        </pc:spChg>
        <pc:spChg chg="add mod">
          <ac:chgData name="Alejandro Jimènez Melèndez" userId="3e26fc24-ba38-4df5-8524-b018042eb462" providerId="ADAL" clId="{F4FEA4AE-52C1-4805-9B2C-192ACD29950E}" dt="2023-11-22T09:59:22.379" v="50" actId="1076"/>
          <ac:spMkLst>
            <pc:docMk/>
            <pc:sldMk cId="1275188094" sldId="262"/>
            <ac:spMk id="19" creationId="{6FAED50E-163D-0E19-96BF-AC34FC72BB42}"/>
          </ac:spMkLst>
        </pc:spChg>
        <pc:spChg chg="add mod">
          <ac:chgData name="Alejandro Jimènez Melèndez" userId="3e26fc24-ba38-4df5-8524-b018042eb462" providerId="ADAL" clId="{F4FEA4AE-52C1-4805-9B2C-192ACD29950E}" dt="2023-11-22T09:59:27.680" v="51" actId="1076"/>
          <ac:spMkLst>
            <pc:docMk/>
            <pc:sldMk cId="1275188094" sldId="262"/>
            <ac:spMk id="20" creationId="{5D3AA1B3-8930-05A6-D20E-7EAB29152A21}"/>
          </ac:spMkLst>
        </pc:spChg>
        <pc:grpChg chg="mod">
          <ac:chgData name="Alejandro Jimènez Melèndez" userId="3e26fc24-ba38-4df5-8524-b018042eb462" providerId="ADAL" clId="{F4FEA4AE-52C1-4805-9B2C-192ACD29950E}" dt="2023-11-22T09:54:48.639" v="9" actId="1076"/>
          <ac:grpSpMkLst>
            <pc:docMk/>
            <pc:sldMk cId="1275188094" sldId="262"/>
            <ac:grpSpMk id="18" creationId="{0006A170-C24D-66A2-8DD3-C990E92867F0}"/>
          </ac:grpSpMkLst>
        </pc:grpChg>
        <pc:picChg chg="mod">
          <ac:chgData name="Alejandro Jimènez Melèndez" userId="3e26fc24-ba38-4df5-8524-b018042eb462" providerId="ADAL" clId="{F4FEA4AE-52C1-4805-9B2C-192ACD29950E}" dt="2023-11-22T09:54:55.328" v="10" actId="1076"/>
          <ac:picMkLst>
            <pc:docMk/>
            <pc:sldMk cId="1275188094" sldId="262"/>
            <ac:picMk id="4" creationId="{9C721CF5-4E14-C119-DEE1-53BC68354B4D}"/>
          </ac:picMkLst>
        </pc:picChg>
        <pc:picChg chg="mod">
          <ac:chgData name="Alejandro Jimènez Melèndez" userId="3e26fc24-ba38-4df5-8524-b018042eb462" providerId="ADAL" clId="{F4FEA4AE-52C1-4805-9B2C-192ACD29950E}" dt="2023-11-22T09:54:58.453" v="11" actId="1076"/>
          <ac:picMkLst>
            <pc:docMk/>
            <pc:sldMk cId="1275188094" sldId="262"/>
            <ac:picMk id="10" creationId="{B48EC098-B734-0A77-2ED5-A3C01F7B1B41}"/>
          </ac:picMkLst>
        </pc:picChg>
      </pc:sldChg>
      <pc:sldChg chg="addSp delSp modSp del mod">
        <pc:chgData name="Alejandro Jimènez Melèndez" userId="3e26fc24-ba38-4df5-8524-b018042eb462" providerId="ADAL" clId="{F4FEA4AE-52C1-4805-9B2C-192ACD29950E}" dt="2023-11-23T09:05:33.831" v="52" actId="2696"/>
        <pc:sldMkLst>
          <pc:docMk/>
          <pc:sldMk cId="146113149" sldId="263"/>
        </pc:sldMkLst>
        <pc:spChg chg="add mod">
          <ac:chgData name="Alejandro Jimènez Melèndez" userId="3e26fc24-ba38-4df5-8524-b018042eb462" providerId="ADAL" clId="{F4FEA4AE-52C1-4805-9B2C-192ACD29950E}" dt="2023-11-22T09:57:09.334" v="31" actId="20577"/>
          <ac:spMkLst>
            <pc:docMk/>
            <pc:sldMk cId="146113149" sldId="263"/>
            <ac:spMk id="2" creationId="{0EE9F3F4-F825-45A3-D9C7-24A071567D13}"/>
          </ac:spMkLst>
        </pc:spChg>
        <pc:spChg chg="add mod">
          <ac:chgData name="Alejandro Jimènez Melèndez" userId="3e26fc24-ba38-4df5-8524-b018042eb462" providerId="ADAL" clId="{F4FEA4AE-52C1-4805-9B2C-192ACD29950E}" dt="2023-11-22T09:58:56.258" v="49" actId="1076"/>
          <ac:spMkLst>
            <pc:docMk/>
            <pc:sldMk cId="146113149" sldId="263"/>
            <ac:spMk id="3" creationId="{E5459E84-6E8F-9269-B91D-BA857536D04E}"/>
          </ac:spMkLst>
        </pc:spChg>
        <pc:spChg chg="del">
          <ac:chgData name="Alejandro Jimènez Melèndez" userId="3e26fc24-ba38-4df5-8524-b018042eb462" providerId="ADAL" clId="{F4FEA4AE-52C1-4805-9B2C-192ACD29950E}" dt="2023-11-22T09:54:23.955" v="1" actId="478"/>
          <ac:spMkLst>
            <pc:docMk/>
            <pc:sldMk cId="146113149" sldId="263"/>
            <ac:spMk id="52" creationId="{C22016CE-5337-3F9F-0CC1-E9F144A7C022}"/>
          </ac:spMkLst>
        </pc:spChg>
        <pc:spChg chg="add mod">
          <ac:chgData name="Alejandro Jimènez Melèndez" userId="3e26fc24-ba38-4df5-8524-b018042eb462" providerId="ADAL" clId="{F4FEA4AE-52C1-4805-9B2C-192ACD29950E}" dt="2023-11-22T09:58:47.097" v="48" actId="1076"/>
          <ac:spMkLst>
            <pc:docMk/>
            <pc:sldMk cId="146113149" sldId="263"/>
            <ac:spMk id="58" creationId="{124B84B5-BE2E-FB97-F66A-0BB4FA5E76BF}"/>
          </ac:spMkLst>
        </pc:spChg>
        <pc:spChg chg="add mod">
          <ac:chgData name="Alejandro Jimènez Melèndez" userId="3e26fc24-ba38-4df5-8524-b018042eb462" providerId="ADAL" clId="{F4FEA4AE-52C1-4805-9B2C-192ACD29950E}" dt="2023-11-22T09:58:40.684" v="46" actId="1076"/>
          <ac:spMkLst>
            <pc:docMk/>
            <pc:sldMk cId="146113149" sldId="263"/>
            <ac:spMk id="59" creationId="{C89FA5E8-B408-3617-551F-5FE29FB344B1}"/>
          </ac:spMkLst>
        </pc:spChg>
        <pc:grpChg chg="mod">
          <ac:chgData name="Alejandro Jimènez Melèndez" userId="3e26fc24-ba38-4df5-8524-b018042eb462" providerId="ADAL" clId="{F4FEA4AE-52C1-4805-9B2C-192ACD29950E}" dt="2023-11-22T09:54:28.351" v="3" actId="1076"/>
          <ac:grpSpMkLst>
            <pc:docMk/>
            <pc:sldMk cId="146113149" sldId="263"/>
            <ac:grpSpMk id="53" creationId="{3713269D-0E41-D20B-B63F-50A8B66DACDE}"/>
          </ac:grpSpMkLst>
        </pc:grpChg>
        <pc:grpChg chg="mod">
          <ac:chgData name="Alejandro Jimènez Melèndez" userId="3e26fc24-ba38-4df5-8524-b018042eb462" providerId="ADAL" clId="{F4FEA4AE-52C1-4805-9B2C-192ACD29950E}" dt="2023-11-22T09:54:29.821" v="4" actId="1076"/>
          <ac:grpSpMkLst>
            <pc:docMk/>
            <pc:sldMk cId="146113149" sldId="263"/>
            <ac:grpSpMk id="56" creationId="{07C439B1-E4AD-5BBD-85B0-4E156B44676B}"/>
          </ac:grpSpMkLst>
        </pc:grpChg>
        <pc:picChg chg="mod">
          <ac:chgData name="Alejandro Jimènez Melèndez" userId="3e26fc24-ba38-4df5-8524-b018042eb462" providerId="ADAL" clId="{F4FEA4AE-52C1-4805-9B2C-192ACD29950E}" dt="2023-11-22T09:58:41.715" v="47" actId="1076"/>
          <ac:picMkLst>
            <pc:docMk/>
            <pc:sldMk cId="146113149" sldId="263"/>
            <ac:picMk id="57" creationId="{FC7CB099-97A6-B014-0547-D1C746AC101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0050" y="2297726"/>
            <a:ext cx="15300564" cy="4887948"/>
          </a:xfrm>
        </p:spPr>
        <p:txBody>
          <a:bodyPr anchor="b"/>
          <a:lstStyle>
            <a:lvl1pPr algn="ctr">
              <a:defRPr sz="118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7374172"/>
            <a:ext cx="13500497" cy="3389713"/>
          </a:xfrm>
        </p:spPr>
        <p:txBody>
          <a:bodyPr/>
          <a:lstStyle>
            <a:lvl1pPr marL="0" indent="0" algn="ctr">
              <a:buNone/>
              <a:defRPr sz="4725"/>
            </a:lvl1pPr>
            <a:lvl2pPr marL="900044" indent="0" algn="ctr">
              <a:buNone/>
              <a:defRPr sz="3937"/>
            </a:lvl2pPr>
            <a:lvl3pPr marL="1800088" indent="0" algn="ctr">
              <a:buNone/>
              <a:defRPr sz="3543"/>
            </a:lvl3pPr>
            <a:lvl4pPr marL="2700132" indent="0" algn="ctr">
              <a:buNone/>
              <a:defRPr sz="3150"/>
            </a:lvl4pPr>
            <a:lvl5pPr marL="3600176" indent="0" algn="ctr">
              <a:buNone/>
              <a:defRPr sz="3150"/>
            </a:lvl5pPr>
            <a:lvl6pPr marL="4500220" indent="0" algn="ctr">
              <a:buNone/>
              <a:defRPr sz="3150"/>
            </a:lvl6pPr>
            <a:lvl7pPr marL="5400264" indent="0" algn="ctr">
              <a:buNone/>
              <a:defRPr sz="3150"/>
            </a:lvl7pPr>
            <a:lvl8pPr marL="6300307" indent="0" algn="ctr">
              <a:buNone/>
              <a:defRPr sz="3150"/>
            </a:lvl8pPr>
            <a:lvl9pPr marL="7200351" indent="0" algn="ctr">
              <a:buNone/>
              <a:defRPr sz="315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CFE0A-E72D-4EC4-83C6-9C558FD00CFF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8CB8-7123-411E-BF54-76027BAFDB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449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CFE0A-E72D-4EC4-83C6-9C558FD00CFF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8CB8-7123-411E-BF54-76027BAFDB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8542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1" y="3500216"/>
            <a:ext cx="15525572" cy="5840187"/>
          </a:xfrm>
        </p:spPr>
        <p:txBody>
          <a:bodyPr anchor="b"/>
          <a:lstStyle>
            <a:lvl1pPr>
              <a:defRPr sz="118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1" y="9395654"/>
            <a:ext cx="15525572" cy="3071216"/>
          </a:xfrm>
        </p:spPr>
        <p:txBody>
          <a:bodyPr/>
          <a:lstStyle>
            <a:lvl1pPr marL="0" indent="0">
              <a:buNone/>
              <a:defRPr sz="4725">
                <a:solidFill>
                  <a:schemeClr val="tx1"/>
                </a:solidFill>
              </a:defRPr>
            </a:lvl1pPr>
            <a:lvl2pPr marL="900044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2pPr>
            <a:lvl3pPr marL="1800088" indent="0">
              <a:buNone/>
              <a:defRPr sz="3543">
                <a:solidFill>
                  <a:schemeClr val="tx1">
                    <a:tint val="75000"/>
                  </a:schemeClr>
                </a:solidFill>
              </a:defRPr>
            </a:lvl3pPr>
            <a:lvl4pPr marL="2700132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4pPr>
            <a:lvl5pPr marL="3600176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5pPr>
            <a:lvl6pPr marL="4500220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6pPr>
            <a:lvl7pPr marL="5400264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7pPr>
            <a:lvl8pPr marL="6300307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8pPr>
            <a:lvl9pPr marL="7200351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CFE0A-E72D-4EC4-83C6-9C558FD00CFF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8CB8-7123-411E-BF54-76027BAFDB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8600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3737460"/>
            <a:ext cx="7650282" cy="89081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3737460"/>
            <a:ext cx="7650282" cy="89081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CFE0A-E72D-4EC4-83C6-9C558FD00CFF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8CB8-7123-411E-BF54-76027BAFDB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2649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747495"/>
            <a:ext cx="15525572" cy="27137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2" y="3441714"/>
            <a:ext cx="7615123" cy="1686731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2" y="5128445"/>
            <a:ext cx="7615123" cy="75431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7" y="3441714"/>
            <a:ext cx="7652626" cy="1686731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7" y="5128445"/>
            <a:ext cx="7652626" cy="75431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CFE0A-E72D-4EC4-83C6-9C558FD00CFF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8CB8-7123-411E-BF54-76027BAFDB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062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CFE0A-E72D-4EC4-83C6-9C558FD00CFF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8CB8-7123-411E-BF54-76027BAFDB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366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CFE0A-E72D-4EC4-83C6-9C558FD00CFF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8CB8-7123-411E-BF54-76027BAFDB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952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935990"/>
            <a:ext cx="5805682" cy="3275965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2021482"/>
            <a:ext cx="9112836" cy="9977393"/>
          </a:xfrm>
        </p:spPr>
        <p:txBody>
          <a:bodyPr/>
          <a:lstStyle>
            <a:lvl1pPr>
              <a:defRPr sz="6300"/>
            </a:lvl1pPr>
            <a:lvl2pPr>
              <a:defRPr sz="5512"/>
            </a:lvl2pPr>
            <a:lvl3pPr>
              <a:defRPr sz="4725"/>
            </a:lvl3pPr>
            <a:lvl4pPr>
              <a:defRPr sz="3937"/>
            </a:lvl4pPr>
            <a:lvl5pPr>
              <a:defRPr sz="3937"/>
            </a:lvl5pPr>
            <a:lvl6pPr>
              <a:defRPr sz="3937"/>
            </a:lvl6pPr>
            <a:lvl7pPr>
              <a:defRPr sz="3937"/>
            </a:lvl7pPr>
            <a:lvl8pPr>
              <a:defRPr sz="3937"/>
            </a:lvl8pPr>
            <a:lvl9pPr>
              <a:defRPr sz="393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4211955"/>
            <a:ext cx="5805682" cy="7803168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CFE0A-E72D-4EC4-83C6-9C558FD00CFF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8CB8-7123-411E-BF54-76027BAFDB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70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935990"/>
            <a:ext cx="5805682" cy="3275965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2021482"/>
            <a:ext cx="9112836" cy="9977393"/>
          </a:xfrm>
        </p:spPr>
        <p:txBody>
          <a:bodyPr anchor="t"/>
          <a:lstStyle>
            <a:lvl1pPr marL="0" indent="0">
              <a:buNone/>
              <a:defRPr sz="6300"/>
            </a:lvl1pPr>
            <a:lvl2pPr marL="900044" indent="0">
              <a:buNone/>
              <a:defRPr sz="5512"/>
            </a:lvl2pPr>
            <a:lvl3pPr marL="1800088" indent="0">
              <a:buNone/>
              <a:defRPr sz="4725"/>
            </a:lvl3pPr>
            <a:lvl4pPr marL="2700132" indent="0">
              <a:buNone/>
              <a:defRPr sz="3937"/>
            </a:lvl4pPr>
            <a:lvl5pPr marL="3600176" indent="0">
              <a:buNone/>
              <a:defRPr sz="3937"/>
            </a:lvl5pPr>
            <a:lvl6pPr marL="4500220" indent="0">
              <a:buNone/>
              <a:defRPr sz="3937"/>
            </a:lvl6pPr>
            <a:lvl7pPr marL="5400264" indent="0">
              <a:buNone/>
              <a:defRPr sz="3937"/>
            </a:lvl7pPr>
            <a:lvl8pPr marL="6300307" indent="0">
              <a:buNone/>
              <a:defRPr sz="3937"/>
            </a:lvl8pPr>
            <a:lvl9pPr marL="7200351" indent="0">
              <a:buNone/>
              <a:defRPr sz="393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4211955"/>
            <a:ext cx="5805682" cy="7803168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CFE0A-E72D-4EC4-83C6-9C558FD00CFF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8CB8-7123-411E-BF54-76027BAFDB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779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CFE0A-E72D-4EC4-83C6-9C558FD00CFF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8CB8-7123-411E-BF54-76027BAFDB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181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5" y="747492"/>
            <a:ext cx="3881393" cy="1189812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6" y="747492"/>
            <a:ext cx="11419171" cy="118981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CFE0A-E72D-4EC4-83C6-9C558FD00CFF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68CB8-7123-411E-BF54-76027BAFDB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93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747495"/>
            <a:ext cx="15525572" cy="2713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3737460"/>
            <a:ext cx="15525572" cy="8908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13012864"/>
            <a:ext cx="4050149" cy="747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CFE0A-E72D-4EC4-83C6-9C558FD00CFF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13012864"/>
            <a:ext cx="6075224" cy="747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13012864"/>
            <a:ext cx="4050149" cy="747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68CB8-7123-411E-BF54-76027BAFDB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087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800088" rtl="0" eaLnBrk="1" latinLnBrk="0" hangingPunct="1">
        <a:lnSpc>
          <a:spcPct val="90000"/>
        </a:lnSpc>
        <a:spcBef>
          <a:spcPct val="0"/>
        </a:spcBef>
        <a:buNone/>
        <a:defRPr sz="86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022" indent="-450022" algn="l" defTabSz="1800088" rtl="0" eaLnBrk="1" latinLnBrk="0" hangingPunct="1">
        <a:lnSpc>
          <a:spcPct val="90000"/>
        </a:lnSpc>
        <a:spcBef>
          <a:spcPts val="1969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1pPr>
      <a:lvl2pPr marL="1350066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2pPr>
      <a:lvl3pPr marL="2250110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937" kern="1200">
          <a:solidFill>
            <a:schemeClr val="tx1"/>
          </a:solidFill>
          <a:latin typeface="+mn-lt"/>
          <a:ea typeface="+mn-ea"/>
          <a:cs typeface="+mn-cs"/>
        </a:defRPr>
      </a:lvl3pPr>
      <a:lvl4pPr marL="3150154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4050198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950242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850285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750329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650373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1pPr>
      <a:lvl2pPr marL="90004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2pPr>
      <a:lvl3pPr marL="1800088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3pPr>
      <a:lvl4pPr marL="2700132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3600176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50022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40026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300307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200351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721CF5-4E14-C119-DEE1-53BC68354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0539" y="2262539"/>
            <a:ext cx="5485058" cy="477627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BCF4926E-391A-2659-6773-5D38510D8642}"/>
              </a:ext>
            </a:extLst>
          </p:cNvPr>
          <p:cNvSpPr/>
          <p:nvPr/>
        </p:nvSpPr>
        <p:spPr>
          <a:xfrm>
            <a:off x="6418045" y="3648822"/>
            <a:ext cx="386993" cy="105236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D14FF8F-AE05-031A-A5BD-A2C363726149}"/>
              </a:ext>
            </a:extLst>
          </p:cNvPr>
          <p:cNvSpPr/>
          <p:nvPr/>
        </p:nvSpPr>
        <p:spPr>
          <a:xfrm>
            <a:off x="5941807" y="4398742"/>
            <a:ext cx="386993" cy="105236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B52415E-8E2E-D19A-A087-E405C85D4CAB}"/>
              </a:ext>
            </a:extLst>
          </p:cNvPr>
          <p:cNvSpPr/>
          <p:nvPr/>
        </p:nvSpPr>
        <p:spPr>
          <a:xfrm>
            <a:off x="6196540" y="4625089"/>
            <a:ext cx="386993" cy="105236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977396D-2E24-8573-12DD-27E631948749}"/>
              </a:ext>
            </a:extLst>
          </p:cNvPr>
          <p:cNvSpPr/>
          <p:nvPr/>
        </p:nvSpPr>
        <p:spPr>
          <a:xfrm>
            <a:off x="3226683" y="5949738"/>
            <a:ext cx="386993" cy="105236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AE39989-7ED6-38FE-6961-5FD79D56393A}"/>
              </a:ext>
            </a:extLst>
          </p:cNvPr>
          <p:cNvSpPr/>
          <p:nvPr/>
        </p:nvSpPr>
        <p:spPr>
          <a:xfrm>
            <a:off x="3826718" y="6170303"/>
            <a:ext cx="386993" cy="105236"/>
          </a:xfrm>
          <a:prstGeom prst="ellipse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48EC098-B734-0A77-2ED5-A3C01F7B1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0885" y="2360445"/>
            <a:ext cx="5395432" cy="4678373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0006A170-C24D-66A2-8DD3-C990E92867F0}"/>
              </a:ext>
            </a:extLst>
          </p:cNvPr>
          <p:cNvGrpSpPr/>
          <p:nvPr/>
        </p:nvGrpSpPr>
        <p:grpSpPr>
          <a:xfrm>
            <a:off x="5292615" y="7811010"/>
            <a:ext cx="5529752" cy="4818876"/>
            <a:chOff x="2952205" y="1181874"/>
            <a:chExt cx="5529752" cy="481887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80E2E91-0319-81D0-E483-D3BF4E38F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52205" y="1181874"/>
              <a:ext cx="5529752" cy="4818876"/>
            </a:xfrm>
            <a:prstGeom prst="rect">
              <a:avLst/>
            </a:prstGeom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7DE351E-7F5F-EDC8-0FD2-D44F2E774C3F}"/>
                </a:ext>
              </a:extLst>
            </p:cNvPr>
            <p:cNvSpPr/>
            <p:nvPr/>
          </p:nvSpPr>
          <p:spPr>
            <a:xfrm>
              <a:off x="7556352" y="2599932"/>
              <a:ext cx="388246" cy="106175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8CB2286-0615-7FBE-B424-D13DCC7B752C}"/>
                </a:ext>
              </a:extLst>
            </p:cNvPr>
            <p:cNvSpPr/>
            <p:nvPr/>
          </p:nvSpPr>
          <p:spPr>
            <a:xfrm>
              <a:off x="7086175" y="3371800"/>
              <a:ext cx="388246" cy="106175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A38D7C6-D2A0-F380-AACA-1D57F2803E96}"/>
                </a:ext>
              </a:extLst>
            </p:cNvPr>
            <p:cNvSpPr/>
            <p:nvPr/>
          </p:nvSpPr>
          <p:spPr>
            <a:xfrm>
              <a:off x="7086175" y="3264454"/>
              <a:ext cx="388246" cy="106175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0BFD336-C6C9-D611-D95F-69EA5192F500}"/>
                </a:ext>
              </a:extLst>
            </p:cNvPr>
            <p:cNvSpPr/>
            <p:nvPr/>
          </p:nvSpPr>
          <p:spPr>
            <a:xfrm>
              <a:off x="7342174" y="3598148"/>
              <a:ext cx="388246" cy="106175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54CA783-42AE-4F14-0E43-075D97C5A609}"/>
                </a:ext>
              </a:extLst>
            </p:cNvPr>
            <p:cNvSpPr/>
            <p:nvPr/>
          </p:nvSpPr>
          <p:spPr>
            <a:xfrm>
              <a:off x="4377904" y="4934611"/>
              <a:ext cx="388246" cy="106175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0AD816C-FEDA-7410-B663-B8595C19A835}"/>
                </a:ext>
              </a:extLst>
            </p:cNvPr>
            <p:cNvSpPr/>
            <p:nvPr/>
          </p:nvSpPr>
          <p:spPr>
            <a:xfrm>
              <a:off x="4979883" y="5157143"/>
              <a:ext cx="388246" cy="106175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06EAB25-0E84-0021-BAE5-6BF474C34283}"/>
              </a:ext>
            </a:extLst>
          </p:cNvPr>
          <p:cNvSpPr txBox="1"/>
          <p:nvPr/>
        </p:nvSpPr>
        <p:spPr>
          <a:xfrm>
            <a:off x="476524" y="524340"/>
            <a:ext cx="15481630" cy="1257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Supplementary figure 7: </a:t>
            </a:r>
            <a:r>
              <a:rPr lang="en-US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Nuclear factor kappa-light-chain-enhancer of activated B cells (NF-</a:t>
            </a:r>
            <a:r>
              <a:rPr lang="en-US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κB</a:t>
            </a:r>
            <a:r>
              <a:rPr lang="en-US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)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 KEGG pathway </a:t>
            </a:r>
            <a:r>
              <a:rPr lang="en-GB" sz="1800" b="1" dirty="0">
                <a:latin typeface="Times New Roman"/>
                <a:ea typeface="Times New Roman" panose="02020603050405020304" pitchFamily="18" charset="0"/>
                <a:cs typeface="Times New Roman"/>
              </a:rPr>
              <a:t>(</a:t>
            </a:r>
            <a:r>
              <a:rPr lang="en-GB" sz="1800" b="1" dirty="0" err="1">
                <a:latin typeface="Times New Roman"/>
                <a:ea typeface="Times New Roman" panose="02020603050405020304" pitchFamily="18" charset="0"/>
                <a:cs typeface="Times New Roman"/>
              </a:rPr>
              <a:t>Kanehisha</a:t>
            </a:r>
            <a:r>
              <a:rPr lang="en-GB" sz="1800" b="1" dirty="0">
                <a:latin typeface="Times New Roman"/>
                <a:ea typeface="Times New Roman" panose="02020603050405020304" pitchFamily="18" charset="0"/>
                <a:cs typeface="Times New Roman"/>
              </a:rPr>
              <a:t> and Goto, 2000) 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generated on 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Pathviews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 with the differentially expressed genes found in the present work for the different comparisons. A) 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BCoV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 infected cells at 24 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hpi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; B) </a:t>
            </a:r>
            <a:r>
              <a:rPr lang="en-GB" sz="1800" b="1" i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C. parvum 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infected cells at 24 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hpi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; </a:t>
            </a:r>
            <a:r>
              <a:rPr lang="en-GB" sz="1800" b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C) Co-exposed 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cells at 24 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hpi</a:t>
            </a:r>
            <a:r>
              <a:rPr lang="en-GB" b="1" dirty="0">
                <a:latin typeface="Times New Roman"/>
                <a:ea typeface="Times New Roman" panose="02020603050405020304" pitchFamily="18" charset="0"/>
                <a:cs typeface="Arial"/>
              </a:rPr>
              <a:t>. 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 Outline in blue is used to indicate that the gene is upregulated in 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BCoV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-infected cells; orange in </a:t>
            </a:r>
            <a:r>
              <a:rPr lang="en-GB" sz="1800" b="1" i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C. parvum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-infected cells; red in co-exposed cells and green in both single infections (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BCoV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 and </a:t>
            </a:r>
            <a:r>
              <a:rPr lang="en-GB" sz="1800" b="1" i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C. parvum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) but not in co-exposed.</a:t>
            </a:r>
            <a:endParaRPr lang="nb-NO" sz="1600" b="1" dirty="0">
              <a:effectLst/>
              <a:latin typeface="Times New Roman"/>
              <a:ea typeface="Calibri" panose="020F0502020204030204" pitchFamily="34" charset="0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6124ED-B815-812E-B29D-BC65AF2652D0}"/>
              </a:ext>
            </a:extLst>
          </p:cNvPr>
          <p:cNvSpPr txBox="1"/>
          <p:nvPr/>
        </p:nvSpPr>
        <p:spPr>
          <a:xfrm>
            <a:off x="968188" y="2026024"/>
            <a:ext cx="62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</a:t>
            </a:r>
            <a:endParaRPr lang="en-GB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FAED50E-163D-0E19-96BF-AC34FC72BB42}"/>
              </a:ext>
            </a:extLst>
          </p:cNvPr>
          <p:cNvSpPr txBox="1"/>
          <p:nvPr/>
        </p:nvSpPr>
        <p:spPr>
          <a:xfrm>
            <a:off x="9603480" y="2115693"/>
            <a:ext cx="62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  <a:endParaRPr lang="en-GB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D3AA1B3-8930-05A6-D20E-7EAB29152A21}"/>
              </a:ext>
            </a:extLst>
          </p:cNvPr>
          <p:cNvSpPr txBox="1"/>
          <p:nvPr/>
        </p:nvSpPr>
        <p:spPr>
          <a:xfrm>
            <a:off x="4790591" y="7519172"/>
            <a:ext cx="62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275188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5</TotalTime>
  <Words>117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Alejandro Jimènez Melèndez</dc:creator>
  <cp:lastModifiedBy>Alejandro Jimènez Melèndez</cp:lastModifiedBy>
  <cp:revision>1</cp:revision>
  <dcterms:created xsi:type="dcterms:W3CDTF">2023-09-26T07:39:18Z</dcterms:created>
  <dcterms:modified xsi:type="dcterms:W3CDTF">2023-11-23T09:23:43Z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etDate">
    <vt:lpwstr>2023-09-26T07:39:45Z</vt:lpwstr>
  </property>
  <property fmtid="{D5CDD505-2E9C-101B-9397-08002B2CF9AE}" pid="4" name="MSIP_Label_d0484126-3486-41a9-802e-7f1e2277276c_Method">
    <vt:lpwstr>Standard</vt:lpwstr>
  </property>
  <property fmtid="{D5CDD505-2E9C-101B-9397-08002B2CF9AE}" pid="5" name="MSIP_Label_d0484126-3486-41a9-802e-7f1e2277276c_Name">
    <vt:lpwstr>d0484126-3486-41a9-802e-7f1e2277276c</vt:lpwstr>
  </property>
  <property fmtid="{D5CDD505-2E9C-101B-9397-08002B2CF9AE}" pid="6" name="MSIP_Label_d0484126-3486-41a9-802e-7f1e2277276c_SiteId">
    <vt:lpwstr>eec01f8e-737f-43e3-9ed5-f8a59913bd82</vt:lpwstr>
  </property>
  <property fmtid="{D5CDD505-2E9C-101B-9397-08002B2CF9AE}" pid="7" name="MSIP_Label_d0484126-3486-41a9-802e-7f1e2277276c_ActionId">
    <vt:lpwstr>4bb63443-ff11-4b70-820d-d8a9fad44161</vt:lpwstr>
  </property>
  <property fmtid="{D5CDD505-2E9C-101B-9397-08002B2CF9AE}" pid="8" name="MSIP_Label_d0484126-3486-41a9-802e-7f1e2277276c_ContentBits">
    <vt:lpwstr>0</vt:lpwstr>
  </property>
</Properties>
</file>