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8" r:id="rId2"/>
  </p:sldIdLst>
  <p:sldSz cx="18000663" cy="140398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1BA748-06A1-46FD-B7BE-CD5959440C24}" v="6" dt="2023-11-22T09:49:29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9" autoAdjust="0"/>
    <p:restoredTop sz="94660"/>
  </p:normalViewPr>
  <p:slideViewPr>
    <p:cSldViewPr snapToGrid="0">
      <p:cViewPr varScale="1">
        <p:scale>
          <a:sx n="55" d="100"/>
          <a:sy n="55" d="100"/>
        </p:scale>
        <p:origin x="13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jandro Jimènez Melèndez" userId="3e26fc24-ba38-4df5-8524-b018042eb462" providerId="ADAL" clId="{781BA748-06A1-46FD-B7BE-CD5959440C24}"/>
    <pc:docChg chg="delSld modSld">
      <pc:chgData name="Alejandro Jimènez Melèndez" userId="3e26fc24-ba38-4df5-8524-b018042eb462" providerId="ADAL" clId="{781BA748-06A1-46FD-B7BE-CD5959440C24}" dt="2023-11-23T09:22:54.202" v="126" actId="20577"/>
      <pc:docMkLst>
        <pc:docMk/>
      </pc:docMkLst>
      <pc:sldChg chg="addSp modSp mod">
        <pc:chgData name="Alejandro Jimènez Melèndez" userId="3e26fc24-ba38-4df5-8524-b018042eb462" providerId="ADAL" clId="{781BA748-06A1-46FD-B7BE-CD5959440C24}" dt="2023-11-23T09:22:54.202" v="126" actId="20577"/>
        <pc:sldMkLst>
          <pc:docMk/>
          <pc:sldMk cId="3827432024" sldId="258"/>
        </pc:sldMkLst>
        <pc:spChg chg="add mod">
          <ac:chgData name="Alejandro Jimènez Melèndez" userId="3e26fc24-ba38-4df5-8524-b018042eb462" providerId="ADAL" clId="{781BA748-06A1-46FD-B7BE-CD5959440C24}" dt="2023-11-23T09:22:54.202" v="126" actId="20577"/>
          <ac:spMkLst>
            <pc:docMk/>
            <pc:sldMk cId="3827432024" sldId="258"/>
            <ac:spMk id="2" creationId="{306B14BB-8D84-8269-CE9D-6FA53E6D990B}"/>
          </ac:spMkLst>
        </pc:spChg>
        <pc:spChg chg="add mod">
          <ac:chgData name="Alejandro Jimènez Melèndez" userId="3e26fc24-ba38-4df5-8524-b018042eb462" providerId="ADAL" clId="{781BA748-06A1-46FD-B7BE-CD5959440C24}" dt="2023-11-22T09:48:59.641" v="107" actId="113"/>
          <ac:spMkLst>
            <pc:docMk/>
            <pc:sldMk cId="3827432024" sldId="258"/>
            <ac:spMk id="3" creationId="{00751022-C127-AF61-BC72-3644E2C578B9}"/>
          </ac:spMkLst>
        </pc:spChg>
        <pc:spChg chg="add mod">
          <ac:chgData name="Alejandro Jimènez Melèndez" userId="3e26fc24-ba38-4df5-8524-b018042eb462" providerId="ADAL" clId="{781BA748-06A1-46FD-B7BE-CD5959440C24}" dt="2023-11-22T09:49:17.564" v="115" actId="20577"/>
          <ac:spMkLst>
            <pc:docMk/>
            <pc:sldMk cId="3827432024" sldId="258"/>
            <ac:spMk id="4" creationId="{9A7C5D05-E073-FCEC-4C2B-B2185DA1BCA8}"/>
          </ac:spMkLst>
        </pc:spChg>
        <pc:spChg chg="add mod">
          <ac:chgData name="Alejandro Jimènez Melèndez" userId="3e26fc24-ba38-4df5-8524-b018042eb462" providerId="ADAL" clId="{781BA748-06A1-46FD-B7BE-CD5959440C24}" dt="2023-11-22T09:49:10.489" v="112" actId="20577"/>
          <ac:spMkLst>
            <pc:docMk/>
            <pc:sldMk cId="3827432024" sldId="258"/>
            <ac:spMk id="5" creationId="{8E88DF68-A08D-893B-B1E7-EBF9B4283233}"/>
          </ac:spMkLst>
        </pc:spChg>
      </pc:sldChg>
      <pc:sldChg chg="addSp modSp del mod">
        <pc:chgData name="Alejandro Jimènez Melèndez" userId="3e26fc24-ba38-4df5-8524-b018042eb462" providerId="ADAL" clId="{781BA748-06A1-46FD-B7BE-CD5959440C24}" dt="2023-11-23T09:07:00.125" v="121" actId="2696"/>
        <pc:sldMkLst>
          <pc:docMk/>
          <pc:sldMk cId="3761259094" sldId="259"/>
        </pc:sldMkLst>
        <pc:spChg chg="add mod">
          <ac:chgData name="Alejandro Jimènez Melèndez" userId="3e26fc24-ba38-4df5-8524-b018042eb462" providerId="ADAL" clId="{781BA748-06A1-46FD-B7BE-CD5959440C24}" dt="2023-11-22T09:48:47.364" v="102" actId="20577"/>
          <ac:spMkLst>
            <pc:docMk/>
            <pc:sldMk cId="3761259094" sldId="259"/>
            <ac:spMk id="2" creationId="{A5853F16-8E8B-9C61-909F-30EF1E92CCAA}"/>
          </ac:spMkLst>
        </pc:spChg>
        <pc:spChg chg="add mod">
          <ac:chgData name="Alejandro Jimènez Melèndez" userId="3e26fc24-ba38-4df5-8524-b018042eb462" providerId="ADAL" clId="{781BA748-06A1-46FD-B7BE-CD5959440C24}" dt="2023-11-22T09:49:29.913" v="116"/>
          <ac:spMkLst>
            <pc:docMk/>
            <pc:sldMk cId="3761259094" sldId="259"/>
            <ac:spMk id="3" creationId="{136F55CE-C545-FD25-6DF3-F9863BD0113D}"/>
          </ac:spMkLst>
        </pc:spChg>
        <pc:spChg chg="add mod">
          <ac:chgData name="Alejandro Jimènez Melèndez" userId="3e26fc24-ba38-4df5-8524-b018042eb462" providerId="ADAL" clId="{781BA748-06A1-46FD-B7BE-CD5959440C24}" dt="2023-11-22T09:49:41.557" v="120" actId="1076"/>
          <ac:spMkLst>
            <pc:docMk/>
            <pc:sldMk cId="3761259094" sldId="259"/>
            <ac:spMk id="91" creationId="{898590EF-309F-355C-DB61-9EED2F433697}"/>
          </ac:spMkLst>
        </pc:spChg>
        <pc:spChg chg="add mod">
          <ac:chgData name="Alejandro Jimènez Melèndez" userId="3e26fc24-ba38-4df5-8524-b018042eb462" providerId="ADAL" clId="{781BA748-06A1-46FD-B7BE-CD5959440C24}" dt="2023-11-22T09:49:29.913" v="116"/>
          <ac:spMkLst>
            <pc:docMk/>
            <pc:sldMk cId="3761259094" sldId="259"/>
            <ac:spMk id="92" creationId="{3AE822FF-F778-0F57-0024-5D60E99ACDCB}"/>
          </ac:spMkLst>
        </pc:spChg>
        <pc:grpChg chg="mod">
          <ac:chgData name="Alejandro Jimènez Melèndez" userId="3e26fc24-ba38-4df5-8524-b018042eb462" providerId="ADAL" clId="{781BA748-06A1-46FD-B7BE-CD5959440C24}" dt="2023-11-22T09:49:33.644" v="117" actId="1076"/>
          <ac:grpSpMkLst>
            <pc:docMk/>
            <pc:sldMk cId="3761259094" sldId="259"/>
            <ac:grpSpMk id="34" creationId="{0A246297-742C-1AE9-A699-0B331AB873AD}"/>
          </ac:grpSpMkLst>
        </pc:grpChg>
        <pc:grpChg chg="mod">
          <ac:chgData name="Alejandro Jimènez Melèndez" userId="3e26fc24-ba38-4df5-8524-b018042eb462" providerId="ADAL" clId="{781BA748-06A1-46FD-B7BE-CD5959440C24}" dt="2023-11-22T09:49:36.655" v="118" actId="1076"/>
          <ac:grpSpMkLst>
            <pc:docMk/>
            <pc:sldMk cId="3761259094" sldId="259"/>
            <ac:grpSpMk id="64" creationId="{921D2252-683D-16A8-CFF8-E15E3BC11826}"/>
          </ac:grpSpMkLst>
        </pc:grpChg>
        <pc:picChg chg="mod">
          <ac:chgData name="Alejandro Jimènez Melèndez" userId="3e26fc24-ba38-4df5-8524-b018042eb462" providerId="ADAL" clId="{781BA748-06A1-46FD-B7BE-CD5959440C24}" dt="2023-11-22T09:49:38.685" v="119" actId="1076"/>
          <ac:picMkLst>
            <pc:docMk/>
            <pc:sldMk cId="3761259094" sldId="259"/>
            <ac:picMk id="65" creationId="{CA57EB24-E3EC-A434-7965-60920EE05C3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50050" y="2297726"/>
            <a:ext cx="15300564" cy="4887948"/>
          </a:xfrm>
        </p:spPr>
        <p:txBody>
          <a:bodyPr anchor="b"/>
          <a:lstStyle>
            <a:lvl1pPr algn="ctr"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50083" y="7374172"/>
            <a:ext cx="13500497" cy="3389713"/>
          </a:xfrm>
        </p:spPr>
        <p:txBody>
          <a:bodyPr/>
          <a:lstStyle>
            <a:lvl1pPr marL="0" indent="0" algn="ctr">
              <a:buNone/>
              <a:defRPr sz="4725"/>
            </a:lvl1pPr>
            <a:lvl2pPr marL="900044" indent="0" algn="ctr">
              <a:buNone/>
              <a:defRPr sz="3937"/>
            </a:lvl2pPr>
            <a:lvl3pPr marL="1800088" indent="0" algn="ctr">
              <a:buNone/>
              <a:defRPr sz="3543"/>
            </a:lvl3pPr>
            <a:lvl4pPr marL="2700132" indent="0" algn="ctr">
              <a:buNone/>
              <a:defRPr sz="3150"/>
            </a:lvl4pPr>
            <a:lvl5pPr marL="3600176" indent="0" algn="ctr">
              <a:buNone/>
              <a:defRPr sz="3150"/>
            </a:lvl5pPr>
            <a:lvl6pPr marL="4500220" indent="0" algn="ctr">
              <a:buNone/>
              <a:defRPr sz="3150"/>
            </a:lvl6pPr>
            <a:lvl7pPr marL="5400264" indent="0" algn="ctr">
              <a:buNone/>
              <a:defRPr sz="3150"/>
            </a:lvl7pPr>
            <a:lvl8pPr marL="6300307" indent="0" algn="ctr">
              <a:buNone/>
              <a:defRPr sz="3150"/>
            </a:lvl8pPr>
            <a:lvl9pPr marL="7200351" indent="0" algn="ctr">
              <a:buNone/>
              <a:defRPr sz="315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484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7325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8171" y="3500216"/>
            <a:ext cx="15525572" cy="5840187"/>
          </a:xfrm>
        </p:spPr>
        <p:txBody>
          <a:bodyPr anchor="b"/>
          <a:lstStyle>
            <a:lvl1pPr>
              <a:defRPr sz="1181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8171" y="9395654"/>
            <a:ext cx="15525572" cy="3071216"/>
          </a:xfrm>
        </p:spPr>
        <p:txBody>
          <a:bodyPr/>
          <a:lstStyle>
            <a:lvl1pPr marL="0" indent="0">
              <a:buNone/>
              <a:defRPr sz="4725">
                <a:solidFill>
                  <a:schemeClr val="tx1"/>
                </a:solidFill>
              </a:defRPr>
            </a:lvl1pPr>
            <a:lvl2pPr marL="900044" indent="0">
              <a:buNone/>
              <a:defRPr sz="3937">
                <a:solidFill>
                  <a:schemeClr val="tx1">
                    <a:tint val="75000"/>
                  </a:schemeClr>
                </a:solidFill>
              </a:defRPr>
            </a:lvl2pPr>
            <a:lvl3pPr marL="1800088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3pPr>
            <a:lvl4pPr marL="2700132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4pPr>
            <a:lvl5pPr marL="3600176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5pPr>
            <a:lvl6pPr marL="4500220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6pPr>
            <a:lvl7pPr marL="5400264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7pPr>
            <a:lvl8pPr marL="6300307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8pPr>
            <a:lvl9pPr marL="7200351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456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545" y="3737460"/>
            <a:ext cx="7650282" cy="89081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12836" y="3737460"/>
            <a:ext cx="7650282" cy="89081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147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747495"/>
            <a:ext cx="15525572" cy="27137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9892" y="3441714"/>
            <a:ext cx="7615123" cy="1686731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9892" y="5128445"/>
            <a:ext cx="7615123" cy="7543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112837" y="3441714"/>
            <a:ext cx="7652626" cy="1686731"/>
          </a:xfrm>
        </p:spPr>
        <p:txBody>
          <a:bodyPr anchor="b"/>
          <a:lstStyle>
            <a:lvl1pPr marL="0" indent="0">
              <a:buNone/>
              <a:defRPr sz="4725" b="1"/>
            </a:lvl1pPr>
            <a:lvl2pPr marL="900044" indent="0">
              <a:buNone/>
              <a:defRPr sz="3937" b="1"/>
            </a:lvl2pPr>
            <a:lvl3pPr marL="1800088" indent="0">
              <a:buNone/>
              <a:defRPr sz="3543" b="1"/>
            </a:lvl3pPr>
            <a:lvl4pPr marL="2700132" indent="0">
              <a:buNone/>
              <a:defRPr sz="3150" b="1"/>
            </a:lvl4pPr>
            <a:lvl5pPr marL="3600176" indent="0">
              <a:buNone/>
              <a:defRPr sz="3150" b="1"/>
            </a:lvl5pPr>
            <a:lvl6pPr marL="4500220" indent="0">
              <a:buNone/>
              <a:defRPr sz="3150" b="1"/>
            </a:lvl6pPr>
            <a:lvl7pPr marL="5400264" indent="0">
              <a:buNone/>
              <a:defRPr sz="3150" b="1"/>
            </a:lvl7pPr>
            <a:lvl8pPr marL="6300307" indent="0">
              <a:buNone/>
              <a:defRPr sz="3150" b="1"/>
            </a:lvl8pPr>
            <a:lvl9pPr marL="7200351" indent="0">
              <a:buNone/>
              <a:defRPr sz="315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112837" y="5128445"/>
            <a:ext cx="7652626" cy="75431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18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218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657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35990"/>
            <a:ext cx="5805682" cy="327596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2626" y="2021482"/>
            <a:ext cx="9112836" cy="9977393"/>
          </a:xfrm>
        </p:spPr>
        <p:txBody>
          <a:bodyPr/>
          <a:lstStyle>
            <a:lvl1pPr>
              <a:defRPr sz="6300"/>
            </a:lvl1pPr>
            <a:lvl2pPr>
              <a:defRPr sz="5512"/>
            </a:lvl2pPr>
            <a:lvl3pPr>
              <a:defRPr sz="4725"/>
            </a:lvl3pPr>
            <a:lvl4pPr>
              <a:defRPr sz="3937"/>
            </a:lvl4pPr>
            <a:lvl5pPr>
              <a:defRPr sz="3937"/>
            </a:lvl5pPr>
            <a:lvl6pPr>
              <a:defRPr sz="3937"/>
            </a:lvl6pPr>
            <a:lvl7pPr>
              <a:defRPr sz="3937"/>
            </a:lvl7pPr>
            <a:lvl8pPr>
              <a:defRPr sz="3937"/>
            </a:lvl8pPr>
            <a:lvl9pPr>
              <a:defRPr sz="393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211955"/>
            <a:ext cx="5805682" cy="7803168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3181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9890" y="935990"/>
            <a:ext cx="5805682" cy="3275965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652626" y="2021482"/>
            <a:ext cx="9112836" cy="9977393"/>
          </a:xfrm>
        </p:spPr>
        <p:txBody>
          <a:bodyPr anchor="t"/>
          <a:lstStyle>
            <a:lvl1pPr marL="0" indent="0">
              <a:buNone/>
              <a:defRPr sz="6300"/>
            </a:lvl1pPr>
            <a:lvl2pPr marL="900044" indent="0">
              <a:buNone/>
              <a:defRPr sz="5512"/>
            </a:lvl2pPr>
            <a:lvl3pPr marL="1800088" indent="0">
              <a:buNone/>
              <a:defRPr sz="4725"/>
            </a:lvl3pPr>
            <a:lvl4pPr marL="2700132" indent="0">
              <a:buNone/>
              <a:defRPr sz="3937"/>
            </a:lvl4pPr>
            <a:lvl5pPr marL="3600176" indent="0">
              <a:buNone/>
              <a:defRPr sz="3937"/>
            </a:lvl5pPr>
            <a:lvl6pPr marL="4500220" indent="0">
              <a:buNone/>
              <a:defRPr sz="3937"/>
            </a:lvl6pPr>
            <a:lvl7pPr marL="5400264" indent="0">
              <a:buNone/>
              <a:defRPr sz="3937"/>
            </a:lvl7pPr>
            <a:lvl8pPr marL="6300307" indent="0">
              <a:buNone/>
              <a:defRPr sz="3937"/>
            </a:lvl8pPr>
            <a:lvl9pPr marL="7200351" indent="0">
              <a:buNone/>
              <a:defRPr sz="393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9890" y="4211955"/>
            <a:ext cx="5805682" cy="7803168"/>
          </a:xfrm>
        </p:spPr>
        <p:txBody>
          <a:bodyPr/>
          <a:lstStyle>
            <a:lvl1pPr marL="0" indent="0">
              <a:buNone/>
              <a:defRPr sz="3150"/>
            </a:lvl1pPr>
            <a:lvl2pPr marL="900044" indent="0">
              <a:buNone/>
              <a:defRPr sz="2756"/>
            </a:lvl2pPr>
            <a:lvl3pPr marL="1800088" indent="0">
              <a:buNone/>
              <a:defRPr sz="2362"/>
            </a:lvl3pPr>
            <a:lvl4pPr marL="2700132" indent="0">
              <a:buNone/>
              <a:defRPr sz="1969"/>
            </a:lvl4pPr>
            <a:lvl5pPr marL="3600176" indent="0">
              <a:buNone/>
              <a:defRPr sz="1969"/>
            </a:lvl5pPr>
            <a:lvl6pPr marL="4500220" indent="0">
              <a:buNone/>
              <a:defRPr sz="1969"/>
            </a:lvl6pPr>
            <a:lvl7pPr marL="5400264" indent="0">
              <a:buNone/>
              <a:defRPr sz="1969"/>
            </a:lvl7pPr>
            <a:lvl8pPr marL="6300307" indent="0">
              <a:buNone/>
              <a:defRPr sz="1969"/>
            </a:lvl8pPr>
            <a:lvl9pPr marL="7200351" indent="0">
              <a:buNone/>
              <a:defRPr sz="196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59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5991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2881725" y="747492"/>
            <a:ext cx="3881393" cy="1189812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37546" y="747492"/>
            <a:ext cx="11419171" cy="118981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003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747495"/>
            <a:ext cx="15525572" cy="27137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37546" y="3737460"/>
            <a:ext cx="15525572" cy="8908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13012864"/>
            <a:ext cx="4050149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87865E-0DC3-4A80-AF2B-A90519D26D86}" type="datetimeFigureOut">
              <a:rPr lang="en-GB" smtClean="0"/>
              <a:t>23/11/2023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13012864"/>
            <a:ext cx="6075224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13012864"/>
            <a:ext cx="4050149" cy="7474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6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1ACF14-8F59-4785-8B58-FAA7BB0746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4325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800088" rtl="0" eaLnBrk="1" latinLnBrk="0" hangingPunct="1">
        <a:lnSpc>
          <a:spcPct val="90000"/>
        </a:lnSpc>
        <a:spcBef>
          <a:spcPct val="0"/>
        </a:spcBef>
        <a:buNone/>
        <a:defRPr sz="866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0022" indent="-450022" algn="l" defTabSz="1800088" rtl="0" eaLnBrk="1" latinLnBrk="0" hangingPunct="1">
        <a:lnSpc>
          <a:spcPct val="90000"/>
        </a:lnSpc>
        <a:spcBef>
          <a:spcPts val="1969"/>
        </a:spcBef>
        <a:buFont typeface="Arial" panose="020B0604020202020204" pitchFamily="34" charset="0"/>
        <a:buChar char="•"/>
        <a:defRPr sz="5512" kern="1200">
          <a:solidFill>
            <a:schemeClr val="tx1"/>
          </a:solidFill>
          <a:latin typeface="+mn-lt"/>
          <a:ea typeface="+mn-ea"/>
          <a:cs typeface="+mn-cs"/>
        </a:defRPr>
      </a:lvl1pPr>
      <a:lvl2pPr marL="1350066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2pPr>
      <a:lvl3pPr marL="2250110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937" kern="1200">
          <a:solidFill>
            <a:schemeClr val="tx1"/>
          </a:solidFill>
          <a:latin typeface="+mn-lt"/>
          <a:ea typeface="+mn-ea"/>
          <a:cs typeface="+mn-cs"/>
        </a:defRPr>
      </a:lvl3pPr>
      <a:lvl4pPr marL="3150154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4050198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950242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850285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750329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650373" indent="-450022" algn="l" defTabSz="1800088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1pPr>
      <a:lvl2pPr marL="90004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2pPr>
      <a:lvl3pPr marL="1800088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700132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4pPr>
      <a:lvl5pPr marL="3600176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5pPr>
      <a:lvl6pPr marL="4500220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6pPr>
      <a:lvl7pPr marL="5400264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7pPr>
      <a:lvl8pPr marL="6300307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8pPr>
      <a:lvl9pPr marL="7200351" algn="l" defTabSz="1800088" rtl="0" eaLnBrk="1" latinLnBrk="0" hangingPunct="1">
        <a:defRPr sz="354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6AD0A92-672E-11DB-0004-F959B0B504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1032" y="2032965"/>
            <a:ext cx="7297544" cy="498696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9DA5DB9-79E0-6E80-971A-8524EABD8BD8}"/>
              </a:ext>
            </a:extLst>
          </p:cNvPr>
          <p:cNvGrpSpPr/>
          <p:nvPr/>
        </p:nvGrpSpPr>
        <p:grpSpPr>
          <a:xfrm>
            <a:off x="9978900" y="2120287"/>
            <a:ext cx="7197635" cy="4899639"/>
            <a:chOff x="1946365" y="1079318"/>
            <a:chExt cx="7197635" cy="4899639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7E56F228-2F7C-AF9B-6296-C013BECA07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46365" y="1079318"/>
              <a:ext cx="7197635" cy="4899639"/>
            </a:xfrm>
            <a:prstGeom prst="rect">
              <a:avLst/>
            </a:prstGeom>
          </p:spPr>
        </p:pic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769352B-8DE1-01F6-7445-4680818B880D}"/>
                </a:ext>
              </a:extLst>
            </p:cNvPr>
            <p:cNvSpPr/>
            <p:nvPr/>
          </p:nvSpPr>
          <p:spPr>
            <a:xfrm>
              <a:off x="3769696" y="3407067"/>
              <a:ext cx="655376" cy="26498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3BF2D17-D55F-0E26-ED04-D0C1B0C46BC2}"/>
                </a:ext>
              </a:extLst>
            </p:cNvPr>
            <p:cNvSpPr/>
            <p:nvPr/>
          </p:nvSpPr>
          <p:spPr>
            <a:xfrm>
              <a:off x="4836856" y="4453646"/>
              <a:ext cx="655376" cy="26498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48DBD4C-CDB7-F739-2815-2E8E696E1AB8}"/>
                </a:ext>
              </a:extLst>
            </p:cNvPr>
            <p:cNvSpPr/>
            <p:nvPr/>
          </p:nvSpPr>
          <p:spPr>
            <a:xfrm>
              <a:off x="5217494" y="3060830"/>
              <a:ext cx="655376" cy="26498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325206B-4542-9B42-9489-B6FFA7186B0A}"/>
                </a:ext>
              </a:extLst>
            </p:cNvPr>
            <p:cNvSpPr/>
            <p:nvPr/>
          </p:nvSpPr>
          <p:spPr>
            <a:xfrm>
              <a:off x="5009023" y="2024755"/>
              <a:ext cx="305576" cy="142860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001E6387-4072-0000-14DF-1E39925B81BC}"/>
                </a:ext>
              </a:extLst>
            </p:cNvPr>
            <p:cNvSpPr/>
            <p:nvPr/>
          </p:nvSpPr>
          <p:spPr>
            <a:xfrm>
              <a:off x="6901242" y="2677739"/>
              <a:ext cx="655376" cy="176814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13B8BD4-0B5F-7CB8-05B2-85A499A995A2}"/>
                </a:ext>
              </a:extLst>
            </p:cNvPr>
            <p:cNvSpPr/>
            <p:nvPr/>
          </p:nvSpPr>
          <p:spPr>
            <a:xfrm>
              <a:off x="7499600" y="2911854"/>
              <a:ext cx="352780" cy="264989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F70A393-2740-1B0A-562A-A04A1F1460E4}"/>
                </a:ext>
              </a:extLst>
            </p:cNvPr>
            <p:cNvSpPr/>
            <p:nvPr/>
          </p:nvSpPr>
          <p:spPr>
            <a:xfrm>
              <a:off x="4842853" y="4951313"/>
              <a:ext cx="655376" cy="264989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38868E9-4558-6DB1-2484-9E495E1297A8}"/>
              </a:ext>
            </a:extLst>
          </p:cNvPr>
          <p:cNvGrpSpPr/>
          <p:nvPr/>
        </p:nvGrpSpPr>
        <p:grpSpPr>
          <a:xfrm>
            <a:off x="4181490" y="7776720"/>
            <a:ext cx="7080068" cy="4716780"/>
            <a:chOff x="4181490" y="7596539"/>
            <a:chExt cx="7080068" cy="471678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2B2530C-071C-0028-1D59-38A50C5A2B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81490" y="7596539"/>
              <a:ext cx="7080068" cy="4716780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74625227-3EBF-125E-9619-5C47E56865C9}"/>
                </a:ext>
              </a:extLst>
            </p:cNvPr>
            <p:cNvSpPr/>
            <p:nvPr/>
          </p:nvSpPr>
          <p:spPr>
            <a:xfrm>
              <a:off x="7347361" y="9492715"/>
              <a:ext cx="651419" cy="26177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25B4373A-1C62-0723-0044-F7C6135E4EE2}"/>
                </a:ext>
              </a:extLst>
            </p:cNvPr>
            <p:cNvSpPr/>
            <p:nvPr/>
          </p:nvSpPr>
          <p:spPr>
            <a:xfrm>
              <a:off x="7021651" y="10883507"/>
              <a:ext cx="651419" cy="26177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CEB51C0-8ADB-603F-35C3-D16A1985F4DF}"/>
                </a:ext>
              </a:extLst>
            </p:cNvPr>
            <p:cNvSpPr/>
            <p:nvPr/>
          </p:nvSpPr>
          <p:spPr>
            <a:xfrm>
              <a:off x="6068632" y="9171207"/>
              <a:ext cx="651419" cy="26177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9AF7448-4C77-8F8E-21AA-E6A68E3AF689}"/>
                </a:ext>
              </a:extLst>
            </p:cNvPr>
            <p:cNvSpPr/>
            <p:nvPr/>
          </p:nvSpPr>
          <p:spPr>
            <a:xfrm>
              <a:off x="9000865" y="9073615"/>
              <a:ext cx="651419" cy="2617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A0503613-AA33-B205-3886-317666AA71FB}"/>
                </a:ext>
              </a:extLst>
            </p:cNvPr>
            <p:cNvSpPr/>
            <p:nvPr/>
          </p:nvSpPr>
          <p:spPr>
            <a:xfrm>
              <a:off x="9593821" y="9346230"/>
              <a:ext cx="315106" cy="261775"/>
            </a:xfrm>
            <a:prstGeom prst="ellipse">
              <a:avLst/>
            </a:prstGeom>
            <a:noFill/>
            <a:ln w="254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88D3B7BA-1871-1330-3F29-12D25E51CDA0}"/>
                </a:ext>
              </a:extLst>
            </p:cNvPr>
            <p:cNvSpPr/>
            <p:nvPr/>
          </p:nvSpPr>
          <p:spPr>
            <a:xfrm>
              <a:off x="7143136" y="8496288"/>
              <a:ext cx="315106" cy="14484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3AFA31A5-2A93-0E59-D6BA-75DFA9B7A48D}"/>
                </a:ext>
              </a:extLst>
            </p:cNvPr>
            <p:cNvSpPr/>
            <p:nvPr/>
          </p:nvSpPr>
          <p:spPr>
            <a:xfrm>
              <a:off x="5919695" y="9896054"/>
              <a:ext cx="651419" cy="261775"/>
            </a:xfrm>
            <a:prstGeom prst="ellipse">
              <a:avLst/>
            </a:prstGeom>
            <a:noFill/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BFE703B-3CAD-B16A-247C-FB6883E530E0}"/>
                </a:ext>
              </a:extLst>
            </p:cNvPr>
            <p:cNvSpPr/>
            <p:nvPr/>
          </p:nvSpPr>
          <p:spPr>
            <a:xfrm>
              <a:off x="6974979" y="11336638"/>
              <a:ext cx="651419" cy="261775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306B14BB-8D84-8269-CE9D-6FA53E6D990B}"/>
              </a:ext>
            </a:extLst>
          </p:cNvPr>
          <p:cNvSpPr txBox="1"/>
          <p:nvPr/>
        </p:nvSpPr>
        <p:spPr>
          <a:xfrm>
            <a:off x="261371" y="226345"/>
            <a:ext cx="15481630" cy="12578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Supplementary figure 9: Interleukin 17 (IL17) KEGG pathway 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(</a:t>
            </a:r>
            <a:r>
              <a:rPr lang="en-GB" sz="1800" b="1" dirty="0" err="1">
                <a:latin typeface="Times New Roman"/>
                <a:ea typeface="Times New Roman" panose="02020603050405020304" pitchFamily="18" charset="0"/>
                <a:cs typeface="Times New Roman"/>
              </a:rPr>
              <a:t>Kanehisha</a:t>
            </a:r>
            <a:r>
              <a:rPr lang="en-GB" sz="1800" b="1" dirty="0">
                <a:latin typeface="Times New Roman"/>
                <a:ea typeface="Times New Roman" panose="02020603050405020304" pitchFamily="18" charset="0"/>
                <a:cs typeface="Times New Roman"/>
              </a:rPr>
              <a:t> and Goto, 2000) 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generated on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Pathviews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with the differentially expressed genes found in the present work for the different comparisons. A)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B)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infected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; C) Co-exposed cells at 24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hpi</a:t>
            </a:r>
            <a:r>
              <a:rPr lang="en-GB" b="1" dirty="0">
                <a:latin typeface="Times New Roman"/>
                <a:ea typeface="Times New Roman" panose="02020603050405020304" pitchFamily="18" charset="0"/>
                <a:cs typeface="Arial"/>
              </a:rPr>
              <a:t>. 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Outline in blue is used to indicate that the gene is upregulated in 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orange in </a:t>
            </a:r>
            <a:r>
              <a:rPr lang="en-GB" sz="1800" b="1" i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C. 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-infected cells; red in co-exposed cells and green in both single infections (</a:t>
            </a:r>
            <a:r>
              <a:rPr lang="en-GB" sz="1800" b="1" dirty="0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BCoV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 and </a:t>
            </a:r>
            <a:r>
              <a:rPr lang="en-GB" sz="1800" b="1" i="1" err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C</a:t>
            </a:r>
            <a:r>
              <a:rPr lang="en-GB" sz="1800" b="1" i="1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. parvum</a:t>
            </a:r>
            <a:r>
              <a:rPr lang="en-GB" sz="1800" b="1" dirty="0">
                <a:effectLst/>
                <a:latin typeface="Times New Roman"/>
                <a:ea typeface="Times New Roman" panose="02020603050405020304" pitchFamily="18" charset="0"/>
                <a:cs typeface="Arial"/>
              </a:rPr>
              <a:t>) but not in co-exposed.</a:t>
            </a:r>
            <a:endParaRPr lang="nb-NO" sz="1600" b="1" dirty="0">
              <a:effectLst/>
              <a:latin typeface="Times New Roman"/>
              <a:ea typeface="Calibri" panose="020F0502020204030204" pitchFamily="34" charset="0"/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751022-C127-AF61-BC72-3644E2C578B9}"/>
              </a:ext>
            </a:extLst>
          </p:cNvPr>
          <p:cNvSpPr txBox="1"/>
          <p:nvPr/>
        </p:nvSpPr>
        <p:spPr>
          <a:xfrm>
            <a:off x="527538" y="1776046"/>
            <a:ext cx="59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</a:t>
            </a:r>
            <a:endParaRPr lang="en-GB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A7C5D05-E073-FCEC-4C2B-B2185DA1BCA8}"/>
              </a:ext>
            </a:extLst>
          </p:cNvPr>
          <p:cNvSpPr txBox="1"/>
          <p:nvPr/>
        </p:nvSpPr>
        <p:spPr>
          <a:xfrm>
            <a:off x="3638667" y="7568700"/>
            <a:ext cx="59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</a:t>
            </a:r>
            <a:endParaRPr lang="en-GB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88DF68-A08D-893B-B1E7-EBF9B4283233}"/>
              </a:ext>
            </a:extLst>
          </p:cNvPr>
          <p:cNvSpPr txBox="1"/>
          <p:nvPr/>
        </p:nvSpPr>
        <p:spPr>
          <a:xfrm>
            <a:off x="9593821" y="1743780"/>
            <a:ext cx="597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B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274320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</TotalTime>
  <Words>112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 Jimènez Melèndez</dc:creator>
  <cp:lastModifiedBy>Alejandro Jimènez Melèndez</cp:lastModifiedBy>
  <cp:revision>1</cp:revision>
  <dcterms:created xsi:type="dcterms:W3CDTF">2023-09-26T07:30:11Z</dcterms:created>
  <dcterms:modified xsi:type="dcterms:W3CDTF">2023-11-23T09:22:55Z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2023-09-26T07:36:56Z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cf8ee187-48c4-4eba-9ba5-e8aceeb3bb79</vt:lpwstr>
  </property>
  <property fmtid="{D5CDD505-2E9C-101B-9397-08002B2CF9AE}" pid="8" name="MSIP_Label_d0484126-3486-41a9-802e-7f1e2277276c_ContentBits">
    <vt:lpwstr>0</vt:lpwstr>
  </property>
</Properties>
</file>