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7" r:id="rId2"/>
    <p:sldId id="258" r:id="rId3"/>
    <p:sldId id="259" r:id="rId4"/>
  </p:sldIdLst>
  <p:sldSz cx="6858000" cy="9144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defTabSz="457200" rtl="0" fontAlgn="base">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defTabSz="457200" rtl="0" fontAlgn="base">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defTabSz="457200" rtl="0" fontAlgn="base">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defTabSz="457200" rtl="0" fontAlgn="base">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6462"/>
    <p:restoredTop sz="96327"/>
  </p:normalViewPr>
  <p:slideViewPr>
    <p:cSldViewPr snapToGrid="0">
      <p:cViewPr varScale="1">
        <p:scale>
          <a:sx n="62" d="100"/>
          <a:sy n="62" d="100"/>
        </p:scale>
        <p:origin x="2942" y="6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92F08B-3184-C146-B626-B96BD0AFF0DD}" type="datetimeFigureOut">
              <a:rPr lang="en-US" smtClean="0"/>
              <a:t>12/7/2023</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BED932-1559-0940-A84F-86C132B95E84}" type="slidenum">
              <a:rPr lang="en-US" smtClean="0"/>
              <a:t>‹#›</a:t>
            </a:fld>
            <a:endParaRPr lang="en-US"/>
          </a:p>
        </p:txBody>
      </p:sp>
    </p:spTree>
    <p:extLst>
      <p:ext uri="{BB962C8B-B14F-4D97-AF65-F5344CB8AC3E}">
        <p14:creationId xmlns:p14="http://schemas.microsoft.com/office/powerpoint/2010/main" val="587981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77442F5-B4EE-525C-8EF0-C7E080510B8D}"/>
              </a:ext>
            </a:extLst>
          </p:cNvPr>
          <p:cNvSpPr>
            <a:spLocks noGrp="1"/>
          </p:cNvSpPr>
          <p:nvPr>
            <p:ph type="dt" sz="half" idx="10"/>
          </p:nvPr>
        </p:nvSpPr>
        <p:spPr/>
        <p:txBody>
          <a:bodyPr/>
          <a:lstStyle>
            <a:lvl1pPr>
              <a:defRPr/>
            </a:lvl1pPr>
          </a:lstStyle>
          <a:p>
            <a:fld id="{50BAAEFF-1895-3547-BCC0-5E6BC15230AE}" type="datetimeFigureOut">
              <a:rPr lang="en-US" altLang="en-US"/>
              <a:pPr/>
              <a:t>12/7/2023</a:t>
            </a:fld>
            <a:endParaRPr lang="en-US" altLang="en-US"/>
          </a:p>
        </p:txBody>
      </p:sp>
      <p:sp>
        <p:nvSpPr>
          <p:cNvPr id="5" name="Footer Placeholder 4">
            <a:extLst>
              <a:ext uri="{FF2B5EF4-FFF2-40B4-BE49-F238E27FC236}">
                <a16:creationId xmlns:a16="http://schemas.microsoft.com/office/drawing/2014/main" id="{6D0F1EA1-929A-C834-E207-D8EB36613AB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68CDF30-C943-A03C-84B2-EE85A599C151}"/>
              </a:ext>
            </a:extLst>
          </p:cNvPr>
          <p:cNvSpPr>
            <a:spLocks noGrp="1"/>
          </p:cNvSpPr>
          <p:nvPr>
            <p:ph type="sldNum" sz="quarter" idx="12"/>
          </p:nvPr>
        </p:nvSpPr>
        <p:spPr/>
        <p:txBody>
          <a:bodyPr/>
          <a:lstStyle>
            <a:lvl1pPr>
              <a:defRPr/>
            </a:lvl1pPr>
          </a:lstStyle>
          <a:p>
            <a:fld id="{7D9C6C13-3EE7-7C42-94CD-F5A0A7BF68BB}" type="slidenum">
              <a:rPr lang="en-US" altLang="en-US"/>
              <a:pPr/>
              <a:t>‹#›</a:t>
            </a:fld>
            <a:endParaRPr lang="en-US" altLang="en-US"/>
          </a:p>
        </p:txBody>
      </p:sp>
    </p:spTree>
    <p:extLst>
      <p:ext uri="{BB962C8B-B14F-4D97-AF65-F5344CB8AC3E}">
        <p14:creationId xmlns:p14="http://schemas.microsoft.com/office/powerpoint/2010/main" val="1591112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3E68F8-6963-A3A3-0926-9BC0B717D3EC}"/>
              </a:ext>
            </a:extLst>
          </p:cNvPr>
          <p:cNvSpPr>
            <a:spLocks noGrp="1"/>
          </p:cNvSpPr>
          <p:nvPr>
            <p:ph type="dt" sz="half" idx="10"/>
          </p:nvPr>
        </p:nvSpPr>
        <p:spPr/>
        <p:txBody>
          <a:bodyPr/>
          <a:lstStyle>
            <a:lvl1pPr>
              <a:defRPr/>
            </a:lvl1pPr>
          </a:lstStyle>
          <a:p>
            <a:fld id="{EA0376B0-3308-F342-9300-BC4BCA497253}" type="datetimeFigureOut">
              <a:rPr lang="en-US" altLang="en-US"/>
              <a:pPr/>
              <a:t>12/7/2023</a:t>
            </a:fld>
            <a:endParaRPr lang="en-US" altLang="en-US"/>
          </a:p>
        </p:txBody>
      </p:sp>
      <p:sp>
        <p:nvSpPr>
          <p:cNvPr id="5" name="Footer Placeholder 4">
            <a:extLst>
              <a:ext uri="{FF2B5EF4-FFF2-40B4-BE49-F238E27FC236}">
                <a16:creationId xmlns:a16="http://schemas.microsoft.com/office/drawing/2014/main" id="{4EA80974-A903-8500-38BA-DDD1B5DFB30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5BED82D-9891-FE8F-AE7E-3EE83F3B340E}"/>
              </a:ext>
            </a:extLst>
          </p:cNvPr>
          <p:cNvSpPr>
            <a:spLocks noGrp="1"/>
          </p:cNvSpPr>
          <p:nvPr>
            <p:ph type="sldNum" sz="quarter" idx="12"/>
          </p:nvPr>
        </p:nvSpPr>
        <p:spPr/>
        <p:txBody>
          <a:bodyPr/>
          <a:lstStyle>
            <a:lvl1pPr>
              <a:defRPr/>
            </a:lvl1pPr>
          </a:lstStyle>
          <a:p>
            <a:fld id="{08B1C381-93A6-8D41-A250-11B969633248}" type="slidenum">
              <a:rPr lang="en-US" altLang="en-US"/>
              <a:pPr/>
              <a:t>‹#›</a:t>
            </a:fld>
            <a:endParaRPr lang="en-US" altLang="en-US"/>
          </a:p>
        </p:txBody>
      </p:sp>
    </p:spTree>
    <p:extLst>
      <p:ext uri="{BB962C8B-B14F-4D97-AF65-F5344CB8AC3E}">
        <p14:creationId xmlns:p14="http://schemas.microsoft.com/office/powerpoint/2010/main" val="3614543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D2C401-E590-5B25-FE87-801B18A45381}"/>
              </a:ext>
            </a:extLst>
          </p:cNvPr>
          <p:cNvSpPr>
            <a:spLocks noGrp="1"/>
          </p:cNvSpPr>
          <p:nvPr>
            <p:ph type="dt" sz="half" idx="10"/>
          </p:nvPr>
        </p:nvSpPr>
        <p:spPr/>
        <p:txBody>
          <a:bodyPr/>
          <a:lstStyle>
            <a:lvl1pPr>
              <a:defRPr/>
            </a:lvl1pPr>
          </a:lstStyle>
          <a:p>
            <a:fld id="{9A865AEE-07E6-6241-8BB8-63EBCED079F4}" type="datetimeFigureOut">
              <a:rPr lang="en-US" altLang="en-US"/>
              <a:pPr/>
              <a:t>12/7/2023</a:t>
            </a:fld>
            <a:endParaRPr lang="en-US" altLang="en-US"/>
          </a:p>
        </p:txBody>
      </p:sp>
      <p:sp>
        <p:nvSpPr>
          <p:cNvPr id="5" name="Footer Placeholder 4">
            <a:extLst>
              <a:ext uri="{FF2B5EF4-FFF2-40B4-BE49-F238E27FC236}">
                <a16:creationId xmlns:a16="http://schemas.microsoft.com/office/drawing/2014/main" id="{637E6D81-6512-13FA-DEF6-E63ADB52F45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CF75152-0EB6-859A-E3EC-B6D8BFF895D9}"/>
              </a:ext>
            </a:extLst>
          </p:cNvPr>
          <p:cNvSpPr>
            <a:spLocks noGrp="1"/>
          </p:cNvSpPr>
          <p:nvPr>
            <p:ph type="sldNum" sz="quarter" idx="12"/>
          </p:nvPr>
        </p:nvSpPr>
        <p:spPr/>
        <p:txBody>
          <a:bodyPr/>
          <a:lstStyle>
            <a:lvl1pPr>
              <a:defRPr/>
            </a:lvl1pPr>
          </a:lstStyle>
          <a:p>
            <a:fld id="{E2997298-21ED-F74F-8F11-68CA1C2F7515}" type="slidenum">
              <a:rPr lang="en-US" altLang="en-US"/>
              <a:pPr/>
              <a:t>‹#›</a:t>
            </a:fld>
            <a:endParaRPr lang="en-US" altLang="en-US"/>
          </a:p>
        </p:txBody>
      </p:sp>
    </p:spTree>
    <p:extLst>
      <p:ext uri="{BB962C8B-B14F-4D97-AF65-F5344CB8AC3E}">
        <p14:creationId xmlns:p14="http://schemas.microsoft.com/office/powerpoint/2010/main" val="3508611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76D82AA-F210-B955-10D5-9BDFD5A6F8A6}"/>
              </a:ext>
            </a:extLst>
          </p:cNvPr>
          <p:cNvSpPr>
            <a:spLocks noGrp="1"/>
          </p:cNvSpPr>
          <p:nvPr>
            <p:ph type="dt" sz="half" idx="10"/>
          </p:nvPr>
        </p:nvSpPr>
        <p:spPr/>
        <p:txBody>
          <a:bodyPr/>
          <a:lstStyle>
            <a:lvl1pPr>
              <a:defRPr/>
            </a:lvl1pPr>
          </a:lstStyle>
          <a:p>
            <a:fld id="{97818B95-8234-7146-AD08-F31CC85360DA}" type="datetimeFigureOut">
              <a:rPr lang="en-US" altLang="en-US"/>
              <a:pPr/>
              <a:t>12/7/2023</a:t>
            </a:fld>
            <a:endParaRPr lang="en-US" altLang="en-US"/>
          </a:p>
        </p:txBody>
      </p:sp>
      <p:sp>
        <p:nvSpPr>
          <p:cNvPr id="6" name="Footer Placeholder 4">
            <a:extLst>
              <a:ext uri="{FF2B5EF4-FFF2-40B4-BE49-F238E27FC236}">
                <a16:creationId xmlns:a16="http://schemas.microsoft.com/office/drawing/2014/main" id="{F6233FFF-2BA1-400D-C2FE-71671D27A5B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A5D8A60-E3E7-B42D-1688-12B0492DAA71}"/>
              </a:ext>
            </a:extLst>
          </p:cNvPr>
          <p:cNvSpPr>
            <a:spLocks noGrp="1"/>
          </p:cNvSpPr>
          <p:nvPr>
            <p:ph type="sldNum" sz="quarter" idx="12"/>
          </p:nvPr>
        </p:nvSpPr>
        <p:spPr/>
        <p:txBody>
          <a:bodyPr/>
          <a:lstStyle>
            <a:lvl1pPr>
              <a:defRPr/>
            </a:lvl1pPr>
          </a:lstStyle>
          <a:p>
            <a:fld id="{653C73C5-B2CD-7E45-A270-C0356734B715}" type="slidenum">
              <a:rPr lang="en-US" altLang="en-US"/>
              <a:pPr/>
              <a:t>‹#›</a:t>
            </a:fld>
            <a:endParaRPr lang="en-US" altLang="en-US"/>
          </a:p>
        </p:txBody>
      </p:sp>
    </p:spTree>
    <p:extLst>
      <p:ext uri="{BB962C8B-B14F-4D97-AF65-F5344CB8AC3E}">
        <p14:creationId xmlns:p14="http://schemas.microsoft.com/office/powerpoint/2010/main" val="148858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0FF658A-4702-C5BF-7B5C-23CF79E1D77E}"/>
              </a:ext>
            </a:extLst>
          </p:cNvPr>
          <p:cNvSpPr>
            <a:spLocks noGrp="1"/>
          </p:cNvSpPr>
          <p:nvPr>
            <p:ph type="dt" sz="half" idx="10"/>
          </p:nvPr>
        </p:nvSpPr>
        <p:spPr/>
        <p:txBody>
          <a:bodyPr/>
          <a:lstStyle>
            <a:lvl1pPr>
              <a:defRPr/>
            </a:lvl1pPr>
          </a:lstStyle>
          <a:p>
            <a:fld id="{489125A0-1A2C-DC44-83EB-71C577BF261B}" type="datetimeFigureOut">
              <a:rPr lang="en-US" altLang="en-US"/>
              <a:pPr/>
              <a:t>12/7/2023</a:t>
            </a:fld>
            <a:endParaRPr lang="en-US" altLang="en-US"/>
          </a:p>
        </p:txBody>
      </p:sp>
      <p:sp>
        <p:nvSpPr>
          <p:cNvPr id="8" name="Footer Placeholder 4">
            <a:extLst>
              <a:ext uri="{FF2B5EF4-FFF2-40B4-BE49-F238E27FC236}">
                <a16:creationId xmlns:a16="http://schemas.microsoft.com/office/drawing/2014/main" id="{7E14C90F-55DC-6164-12D6-AD7379BB32D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01245F9-1FA6-9518-76EA-8FCC4359610F}"/>
              </a:ext>
            </a:extLst>
          </p:cNvPr>
          <p:cNvSpPr>
            <a:spLocks noGrp="1"/>
          </p:cNvSpPr>
          <p:nvPr>
            <p:ph type="sldNum" sz="quarter" idx="12"/>
          </p:nvPr>
        </p:nvSpPr>
        <p:spPr/>
        <p:txBody>
          <a:bodyPr/>
          <a:lstStyle>
            <a:lvl1pPr>
              <a:defRPr/>
            </a:lvl1pPr>
          </a:lstStyle>
          <a:p>
            <a:fld id="{2D3C26F2-A37C-1F42-A8F4-419BA3B96ABE}" type="slidenum">
              <a:rPr lang="en-US" altLang="en-US"/>
              <a:pPr/>
              <a:t>‹#›</a:t>
            </a:fld>
            <a:endParaRPr lang="en-US" altLang="en-US"/>
          </a:p>
        </p:txBody>
      </p:sp>
    </p:spTree>
    <p:extLst>
      <p:ext uri="{BB962C8B-B14F-4D97-AF65-F5344CB8AC3E}">
        <p14:creationId xmlns:p14="http://schemas.microsoft.com/office/powerpoint/2010/main" val="1062785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5745F5C2-03FA-9B81-A875-D24A702E1A3B}"/>
              </a:ext>
            </a:extLst>
          </p:cNvPr>
          <p:cNvSpPr>
            <a:spLocks noGrp="1"/>
          </p:cNvSpPr>
          <p:nvPr>
            <p:ph type="dt" sz="half" idx="10"/>
          </p:nvPr>
        </p:nvSpPr>
        <p:spPr/>
        <p:txBody>
          <a:bodyPr/>
          <a:lstStyle>
            <a:lvl1pPr>
              <a:defRPr/>
            </a:lvl1pPr>
          </a:lstStyle>
          <a:p>
            <a:fld id="{B8DD361D-8A27-0A41-B4AB-B9D7BA60E4AB}" type="datetimeFigureOut">
              <a:rPr lang="en-US" altLang="en-US"/>
              <a:pPr/>
              <a:t>12/7/2023</a:t>
            </a:fld>
            <a:endParaRPr lang="en-US" altLang="en-US"/>
          </a:p>
        </p:txBody>
      </p:sp>
      <p:sp>
        <p:nvSpPr>
          <p:cNvPr id="4" name="Footer Placeholder 4">
            <a:extLst>
              <a:ext uri="{FF2B5EF4-FFF2-40B4-BE49-F238E27FC236}">
                <a16:creationId xmlns:a16="http://schemas.microsoft.com/office/drawing/2014/main" id="{1F883C11-6D30-00E5-48E4-21B0A9D41D6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FB6A4A2-02FB-545B-FF51-E58E0F955F45}"/>
              </a:ext>
            </a:extLst>
          </p:cNvPr>
          <p:cNvSpPr>
            <a:spLocks noGrp="1"/>
          </p:cNvSpPr>
          <p:nvPr>
            <p:ph type="sldNum" sz="quarter" idx="12"/>
          </p:nvPr>
        </p:nvSpPr>
        <p:spPr/>
        <p:txBody>
          <a:bodyPr/>
          <a:lstStyle>
            <a:lvl1pPr>
              <a:defRPr/>
            </a:lvl1pPr>
          </a:lstStyle>
          <a:p>
            <a:fld id="{894EBBD7-925A-C647-8552-085DC404CB5C}" type="slidenum">
              <a:rPr lang="en-US" altLang="en-US"/>
              <a:pPr/>
              <a:t>‹#›</a:t>
            </a:fld>
            <a:endParaRPr lang="en-US" altLang="en-US"/>
          </a:p>
        </p:txBody>
      </p:sp>
    </p:spTree>
    <p:extLst>
      <p:ext uri="{BB962C8B-B14F-4D97-AF65-F5344CB8AC3E}">
        <p14:creationId xmlns:p14="http://schemas.microsoft.com/office/powerpoint/2010/main" val="3118632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CFADC33-5149-1479-A0CA-3071A8DB3C27}"/>
              </a:ext>
            </a:extLst>
          </p:cNvPr>
          <p:cNvSpPr>
            <a:spLocks noGrp="1"/>
          </p:cNvSpPr>
          <p:nvPr>
            <p:ph type="dt" sz="half" idx="10"/>
          </p:nvPr>
        </p:nvSpPr>
        <p:spPr/>
        <p:txBody>
          <a:bodyPr/>
          <a:lstStyle>
            <a:lvl1pPr>
              <a:defRPr/>
            </a:lvl1pPr>
          </a:lstStyle>
          <a:p>
            <a:fld id="{F5C97841-3E70-8F49-9009-F15844923111}" type="datetimeFigureOut">
              <a:rPr lang="en-US" altLang="en-US"/>
              <a:pPr/>
              <a:t>12/7/2023</a:t>
            </a:fld>
            <a:endParaRPr lang="en-US" altLang="en-US"/>
          </a:p>
        </p:txBody>
      </p:sp>
      <p:sp>
        <p:nvSpPr>
          <p:cNvPr id="3" name="Footer Placeholder 4">
            <a:extLst>
              <a:ext uri="{FF2B5EF4-FFF2-40B4-BE49-F238E27FC236}">
                <a16:creationId xmlns:a16="http://schemas.microsoft.com/office/drawing/2014/main" id="{6325BCE8-1E9F-A61B-7E6F-A7B5D05F2D4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0ED9D700-9265-B64F-3D74-B3768101885D}"/>
              </a:ext>
            </a:extLst>
          </p:cNvPr>
          <p:cNvSpPr>
            <a:spLocks noGrp="1"/>
          </p:cNvSpPr>
          <p:nvPr>
            <p:ph type="sldNum" sz="quarter" idx="12"/>
          </p:nvPr>
        </p:nvSpPr>
        <p:spPr/>
        <p:txBody>
          <a:bodyPr/>
          <a:lstStyle>
            <a:lvl1pPr>
              <a:defRPr/>
            </a:lvl1pPr>
          </a:lstStyle>
          <a:p>
            <a:fld id="{2DB038BE-2AD6-4C4C-9908-D14EB2DA5753}" type="slidenum">
              <a:rPr lang="en-US" altLang="en-US"/>
              <a:pPr/>
              <a:t>‹#›</a:t>
            </a:fld>
            <a:endParaRPr lang="en-US" altLang="en-US"/>
          </a:p>
        </p:txBody>
      </p:sp>
    </p:spTree>
    <p:extLst>
      <p:ext uri="{BB962C8B-B14F-4D97-AF65-F5344CB8AC3E}">
        <p14:creationId xmlns:p14="http://schemas.microsoft.com/office/powerpoint/2010/main" val="18468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AB8D1B7-E69C-F3BC-DC7E-5F4573FF9EB5}"/>
              </a:ext>
            </a:extLst>
          </p:cNvPr>
          <p:cNvSpPr>
            <a:spLocks noGrp="1"/>
          </p:cNvSpPr>
          <p:nvPr>
            <p:ph type="dt" sz="half" idx="10"/>
          </p:nvPr>
        </p:nvSpPr>
        <p:spPr/>
        <p:txBody>
          <a:bodyPr/>
          <a:lstStyle>
            <a:lvl1pPr>
              <a:defRPr/>
            </a:lvl1pPr>
          </a:lstStyle>
          <a:p>
            <a:fld id="{305AA465-B28A-7D4C-88DF-F5CF818C7749}" type="datetimeFigureOut">
              <a:rPr lang="en-US" altLang="en-US"/>
              <a:pPr/>
              <a:t>12/7/2023</a:t>
            </a:fld>
            <a:endParaRPr lang="en-US" altLang="en-US"/>
          </a:p>
        </p:txBody>
      </p:sp>
      <p:sp>
        <p:nvSpPr>
          <p:cNvPr id="6" name="Footer Placeholder 4">
            <a:extLst>
              <a:ext uri="{FF2B5EF4-FFF2-40B4-BE49-F238E27FC236}">
                <a16:creationId xmlns:a16="http://schemas.microsoft.com/office/drawing/2014/main" id="{DD3673C9-29AB-60B0-426A-708F2126A1C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18B2C45-23E4-5CDF-CA25-7A472055E180}"/>
              </a:ext>
            </a:extLst>
          </p:cNvPr>
          <p:cNvSpPr>
            <a:spLocks noGrp="1"/>
          </p:cNvSpPr>
          <p:nvPr>
            <p:ph type="sldNum" sz="quarter" idx="12"/>
          </p:nvPr>
        </p:nvSpPr>
        <p:spPr/>
        <p:txBody>
          <a:bodyPr/>
          <a:lstStyle>
            <a:lvl1pPr>
              <a:defRPr/>
            </a:lvl1pPr>
          </a:lstStyle>
          <a:p>
            <a:fld id="{9A1A5485-D918-194D-861D-7C2A57279DD0}" type="slidenum">
              <a:rPr lang="en-US" altLang="en-US"/>
              <a:pPr/>
              <a:t>‹#›</a:t>
            </a:fld>
            <a:endParaRPr lang="en-US" altLang="en-US"/>
          </a:p>
        </p:txBody>
      </p:sp>
    </p:spTree>
    <p:extLst>
      <p:ext uri="{BB962C8B-B14F-4D97-AF65-F5344CB8AC3E}">
        <p14:creationId xmlns:p14="http://schemas.microsoft.com/office/powerpoint/2010/main" val="3855641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723B632-CEC3-376B-BB6C-54BD75CAB13F}"/>
              </a:ext>
            </a:extLst>
          </p:cNvPr>
          <p:cNvSpPr>
            <a:spLocks noGrp="1"/>
          </p:cNvSpPr>
          <p:nvPr>
            <p:ph type="dt" sz="half" idx="10"/>
          </p:nvPr>
        </p:nvSpPr>
        <p:spPr/>
        <p:txBody>
          <a:bodyPr/>
          <a:lstStyle>
            <a:lvl1pPr>
              <a:defRPr/>
            </a:lvl1pPr>
          </a:lstStyle>
          <a:p>
            <a:fld id="{DEFB579B-2269-CA40-8A68-A9B51B2C5D77}" type="datetimeFigureOut">
              <a:rPr lang="en-US" altLang="en-US"/>
              <a:pPr/>
              <a:t>12/7/2023</a:t>
            </a:fld>
            <a:endParaRPr lang="en-US" altLang="en-US"/>
          </a:p>
        </p:txBody>
      </p:sp>
      <p:sp>
        <p:nvSpPr>
          <p:cNvPr id="6" name="Footer Placeholder 4">
            <a:extLst>
              <a:ext uri="{FF2B5EF4-FFF2-40B4-BE49-F238E27FC236}">
                <a16:creationId xmlns:a16="http://schemas.microsoft.com/office/drawing/2014/main" id="{C03DF08C-4948-4BF6-3BD8-D2287E8B8BE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00369CA-891D-9DFF-B44F-2E95A77BEF36}"/>
              </a:ext>
            </a:extLst>
          </p:cNvPr>
          <p:cNvSpPr>
            <a:spLocks noGrp="1"/>
          </p:cNvSpPr>
          <p:nvPr>
            <p:ph type="sldNum" sz="quarter" idx="12"/>
          </p:nvPr>
        </p:nvSpPr>
        <p:spPr/>
        <p:txBody>
          <a:bodyPr/>
          <a:lstStyle>
            <a:lvl1pPr>
              <a:defRPr/>
            </a:lvl1pPr>
          </a:lstStyle>
          <a:p>
            <a:fld id="{52B72D32-2F19-7247-A8AF-3D8EB604DF52}" type="slidenum">
              <a:rPr lang="en-US" altLang="en-US"/>
              <a:pPr/>
              <a:t>‹#›</a:t>
            </a:fld>
            <a:endParaRPr lang="en-US" altLang="en-US"/>
          </a:p>
        </p:txBody>
      </p:sp>
    </p:spTree>
    <p:extLst>
      <p:ext uri="{BB962C8B-B14F-4D97-AF65-F5344CB8AC3E}">
        <p14:creationId xmlns:p14="http://schemas.microsoft.com/office/powerpoint/2010/main" val="3894763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93B4D9-6B7B-5B41-2889-B9992B2FAABF}"/>
              </a:ext>
            </a:extLst>
          </p:cNvPr>
          <p:cNvSpPr>
            <a:spLocks noGrp="1"/>
          </p:cNvSpPr>
          <p:nvPr>
            <p:ph type="dt" sz="half" idx="10"/>
          </p:nvPr>
        </p:nvSpPr>
        <p:spPr/>
        <p:txBody>
          <a:bodyPr/>
          <a:lstStyle>
            <a:lvl1pPr>
              <a:defRPr/>
            </a:lvl1pPr>
          </a:lstStyle>
          <a:p>
            <a:fld id="{A3F079C3-33BA-D84A-A7EF-648FA3BA23E6}" type="datetimeFigureOut">
              <a:rPr lang="en-US" altLang="en-US"/>
              <a:pPr/>
              <a:t>12/7/2023</a:t>
            </a:fld>
            <a:endParaRPr lang="en-US" altLang="en-US"/>
          </a:p>
        </p:txBody>
      </p:sp>
      <p:sp>
        <p:nvSpPr>
          <p:cNvPr id="5" name="Footer Placeholder 4">
            <a:extLst>
              <a:ext uri="{FF2B5EF4-FFF2-40B4-BE49-F238E27FC236}">
                <a16:creationId xmlns:a16="http://schemas.microsoft.com/office/drawing/2014/main" id="{83801F84-612D-6D84-6CF8-0559585D6D0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5364E42-6ED0-D866-A585-8DCE87F3BB14}"/>
              </a:ext>
            </a:extLst>
          </p:cNvPr>
          <p:cNvSpPr>
            <a:spLocks noGrp="1"/>
          </p:cNvSpPr>
          <p:nvPr>
            <p:ph type="sldNum" sz="quarter" idx="12"/>
          </p:nvPr>
        </p:nvSpPr>
        <p:spPr/>
        <p:txBody>
          <a:bodyPr/>
          <a:lstStyle>
            <a:lvl1pPr>
              <a:defRPr/>
            </a:lvl1pPr>
          </a:lstStyle>
          <a:p>
            <a:fld id="{4463EBC8-0419-C44D-AFF2-347A37EC42DC}" type="slidenum">
              <a:rPr lang="en-US" altLang="en-US"/>
              <a:pPr/>
              <a:t>‹#›</a:t>
            </a:fld>
            <a:endParaRPr lang="en-US" altLang="en-US"/>
          </a:p>
        </p:txBody>
      </p:sp>
    </p:spTree>
    <p:extLst>
      <p:ext uri="{BB962C8B-B14F-4D97-AF65-F5344CB8AC3E}">
        <p14:creationId xmlns:p14="http://schemas.microsoft.com/office/powerpoint/2010/main" val="3717679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1BF2A4-CAB7-0DB6-81AB-FAC3EF3E7309}"/>
              </a:ext>
            </a:extLst>
          </p:cNvPr>
          <p:cNvSpPr>
            <a:spLocks noGrp="1"/>
          </p:cNvSpPr>
          <p:nvPr>
            <p:ph type="dt" sz="half" idx="10"/>
          </p:nvPr>
        </p:nvSpPr>
        <p:spPr/>
        <p:txBody>
          <a:bodyPr/>
          <a:lstStyle>
            <a:lvl1pPr>
              <a:defRPr/>
            </a:lvl1pPr>
          </a:lstStyle>
          <a:p>
            <a:fld id="{80595A5F-5459-784D-A425-618E332BF847}" type="datetimeFigureOut">
              <a:rPr lang="en-US" altLang="en-US"/>
              <a:pPr/>
              <a:t>12/7/2023</a:t>
            </a:fld>
            <a:endParaRPr lang="en-US" altLang="en-US"/>
          </a:p>
        </p:txBody>
      </p:sp>
      <p:sp>
        <p:nvSpPr>
          <p:cNvPr id="5" name="Footer Placeholder 4">
            <a:extLst>
              <a:ext uri="{FF2B5EF4-FFF2-40B4-BE49-F238E27FC236}">
                <a16:creationId xmlns:a16="http://schemas.microsoft.com/office/drawing/2014/main" id="{36B75D6E-0D3B-02AD-2FAE-19DCCCF609B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9305ACF-3B40-2713-3E4C-A4524BA3384B}"/>
              </a:ext>
            </a:extLst>
          </p:cNvPr>
          <p:cNvSpPr>
            <a:spLocks noGrp="1"/>
          </p:cNvSpPr>
          <p:nvPr>
            <p:ph type="sldNum" sz="quarter" idx="12"/>
          </p:nvPr>
        </p:nvSpPr>
        <p:spPr/>
        <p:txBody>
          <a:bodyPr/>
          <a:lstStyle>
            <a:lvl1pPr>
              <a:defRPr/>
            </a:lvl1pPr>
          </a:lstStyle>
          <a:p>
            <a:fld id="{3B3284F2-B57F-B84E-906E-84B2B8602792}" type="slidenum">
              <a:rPr lang="en-US" altLang="en-US"/>
              <a:pPr/>
              <a:t>‹#›</a:t>
            </a:fld>
            <a:endParaRPr lang="en-US" altLang="en-US"/>
          </a:p>
        </p:txBody>
      </p:sp>
    </p:spTree>
    <p:extLst>
      <p:ext uri="{BB962C8B-B14F-4D97-AF65-F5344CB8AC3E}">
        <p14:creationId xmlns:p14="http://schemas.microsoft.com/office/powerpoint/2010/main" val="1812368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FB46B8A-6B32-8430-B79C-C7331F98044D}"/>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075B72F9-37BE-BCC5-FD93-2E40AC88C00C}"/>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BD4FD86B-8086-8231-671A-E091120E642A}"/>
              </a:ext>
            </a:extLst>
          </p:cNvPr>
          <p:cNvSpPr>
            <a:spLocks noGrp="1"/>
          </p:cNvSpPr>
          <p:nvPr>
            <p:ph type="dt" sz="half" idx="2"/>
          </p:nvPr>
        </p:nvSpPr>
        <p:spPr>
          <a:xfrm>
            <a:off x="342900" y="8475663"/>
            <a:ext cx="1600200" cy="4857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6FEA6102-5CCA-D24D-9049-34E9AC1EFF35}" type="datetimeFigureOut">
              <a:rPr lang="en-US" altLang="en-US"/>
              <a:pPr/>
              <a:t>12/7/2023</a:t>
            </a:fld>
            <a:endParaRPr lang="en-US" altLang="en-US"/>
          </a:p>
        </p:txBody>
      </p:sp>
      <p:sp>
        <p:nvSpPr>
          <p:cNvPr id="5" name="Footer Placeholder 4">
            <a:extLst>
              <a:ext uri="{FF2B5EF4-FFF2-40B4-BE49-F238E27FC236}">
                <a16:creationId xmlns:a16="http://schemas.microsoft.com/office/drawing/2014/main" id="{82F8D06C-4073-7BC9-446C-73566AE37DC3}"/>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1057B31F-0D35-356A-BEFF-846B271B69F5}"/>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E286AC7B-BA3C-4848-BB89-0EC86F86F23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fontAlgn="base" hangingPunct="1">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2pPr>
      <a:lvl3pPr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3pPr>
      <a:lvl4pPr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4pPr>
      <a:lvl5pPr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A5A4CB4-5F91-45B6-E385-EA1975515587}"/>
              </a:ext>
            </a:extLst>
          </p:cNvPr>
          <p:cNvSpPr txBox="1"/>
          <p:nvPr/>
        </p:nvSpPr>
        <p:spPr>
          <a:xfrm>
            <a:off x="2257424" y="300037"/>
            <a:ext cx="1875835" cy="261610"/>
          </a:xfrm>
          <a:prstGeom prst="rect">
            <a:avLst/>
          </a:prstGeom>
          <a:noFill/>
        </p:spPr>
        <p:txBody>
          <a:bodyPr wrap="none" rtlCol="0">
            <a:spAutoFit/>
          </a:bodyPr>
          <a:lstStyle/>
          <a:p>
            <a:r>
              <a:rPr lang="en-US" sz="1100" i="1" dirty="0">
                <a:latin typeface="Arial"/>
                <a:cs typeface="Arial"/>
              </a:rPr>
              <a:t>Supplementary Information</a:t>
            </a:r>
          </a:p>
        </p:txBody>
      </p:sp>
      <p:sp>
        <p:nvSpPr>
          <p:cNvPr id="5" name="TextBox 4">
            <a:extLst>
              <a:ext uri="{FF2B5EF4-FFF2-40B4-BE49-F238E27FC236}">
                <a16:creationId xmlns:a16="http://schemas.microsoft.com/office/drawing/2014/main" id="{E09A3007-7DBE-586B-E554-FB396F396D75}"/>
              </a:ext>
            </a:extLst>
          </p:cNvPr>
          <p:cNvSpPr txBox="1"/>
          <p:nvPr/>
        </p:nvSpPr>
        <p:spPr>
          <a:xfrm>
            <a:off x="5390402" y="294121"/>
            <a:ext cx="1021433" cy="261610"/>
          </a:xfrm>
          <a:prstGeom prst="rect">
            <a:avLst/>
          </a:prstGeom>
          <a:noFill/>
        </p:spPr>
        <p:txBody>
          <a:bodyPr wrap="none" rtlCol="0">
            <a:spAutoFit/>
          </a:bodyPr>
          <a:lstStyle/>
          <a:p>
            <a:r>
              <a:rPr lang="en-US" sz="1100" i="1" dirty="0">
                <a:latin typeface="Arial"/>
                <a:cs typeface="Arial"/>
              </a:rPr>
              <a:t>Roberts et al.</a:t>
            </a:r>
          </a:p>
        </p:txBody>
      </p:sp>
      <p:sp>
        <p:nvSpPr>
          <p:cNvPr id="6" name="TextBox 5">
            <a:extLst>
              <a:ext uri="{FF2B5EF4-FFF2-40B4-BE49-F238E27FC236}">
                <a16:creationId xmlns:a16="http://schemas.microsoft.com/office/drawing/2014/main" id="{B77B8610-7BDC-42E2-981B-363C6CB633D1}"/>
              </a:ext>
            </a:extLst>
          </p:cNvPr>
          <p:cNvSpPr txBox="1"/>
          <p:nvPr/>
        </p:nvSpPr>
        <p:spPr>
          <a:xfrm>
            <a:off x="446164" y="294121"/>
            <a:ext cx="1071127" cy="261610"/>
          </a:xfrm>
          <a:prstGeom prst="rect">
            <a:avLst/>
          </a:prstGeom>
          <a:noFill/>
        </p:spPr>
        <p:txBody>
          <a:bodyPr wrap="none" rtlCol="0">
            <a:spAutoFit/>
          </a:bodyPr>
          <a:lstStyle/>
          <a:p>
            <a:r>
              <a:rPr lang="en-US" sz="1100" i="1" dirty="0">
                <a:latin typeface="Arial"/>
                <a:cs typeface="Arial"/>
              </a:rPr>
              <a:t>RR estimation</a:t>
            </a:r>
          </a:p>
        </p:txBody>
      </p:sp>
      <p:pic>
        <p:nvPicPr>
          <p:cNvPr id="162" name="Image 161"/>
          <p:cNvPicPr>
            <a:picLocks noChangeAspect="1"/>
          </p:cNvPicPr>
          <p:nvPr/>
        </p:nvPicPr>
        <p:blipFill>
          <a:blip r:embed="rId2"/>
          <a:stretch>
            <a:fillRect/>
          </a:stretch>
        </p:blipFill>
        <p:spPr>
          <a:xfrm>
            <a:off x="170405" y="1432288"/>
            <a:ext cx="6517189" cy="62794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4A40C0-0C4A-2C97-B2E9-8159EA00FC4F}"/>
              </a:ext>
            </a:extLst>
          </p:cNvPr>
          <p:cNvSpPr txBox="1"/>
          <p:nvPr/>
        </p:nvSpPr>
        <p:spPr>
          <a:xfrm>
            <a:off x="2257424" y="300037"/>
            <a:ext cx="1875835" cy="261610"/>
          </a:xfrm>
          <a:prstGeom prst="rect">
            <a:avLst/>
          </a:prstGeom>
          <a:noFill/>
        </p:spPr>
        <p:txBody>
          <a:bodyPr wrap="none" rtlCol="0">
            <a:spAutoFit/>
          </a:bodyPr>
          <a:lstStyle/>
          <a:p>
            <a:r>
              <a:rPr lang="en-US" sz="1100" i="1" dirty="0">
                <a:latin typeface="Arial"/>
                <a:cs typeface="Arial"/>
              </a:rPr>
              <a:t>Supplementary Information</a:t>
            </a:r>
          </a:p>
        </p:txBody>
      </p:sp>
      <p:sp>
        <p:nvSpPr>
          <p:cNvPr id="5" name="TextBox 4">
            <a:extLst>
              <a:ext uri="{FF2B5EF4-FFF2-40B4-BE49-F238E27FC236}">
                <a16:creationId xmlns:a16="http://schemas.microsoft.com/office/drawing/2014/main" id="{AC7BD3FD-2C72-086B-9380-23AE9521268B}"/>
              </a:ext>
            </a:extLst>
          </p:cNvPr>
          <p:cNvSpPr txBox="1"/>
          <p:nvPr/>
        </p:nvSpPr>
        <p:spPr>
          <a:xfrm>
            <a:off x="5390402" y="294121"/>
            <a:ext cx="1021433" cy="261610"/>
          </a:xfrm>
          <a:prstGeom prst="rect">
            <a:avLst/>
          </a:prstGeom>
          <a:noFill/>
        </p:spPr>
        <p:txBody>
          <a:bodyPr wrap="none" rtlCol="0">
            <a:spAutoFit/>
          </a:bodyPr>
          <a:lstStyle/>
          <a:p>
            <a:r>
              <a:rPr lang="en-US" sz="1100" i="1" dirty="0">
                <a:latin typeface="Arial"/>
                <a:cs typeface="Arial"/>
              </a:rPr>
              <a:t>Roberts et al.</a:t>
            </a:r>
          </a:p>
        </p:txBody>
      </p:sp>
      <p:sp>
        <p:nvSpPr>
          <p:cNvPr id="6" name="TextBox 5">
            <a:extLst>
              <a:ext uri="{FF2B5EF4-FFF2-40B4-BE49-F238E27FC236}">
                <a16:creationId xmlns:a16="http://schemas.microsoft.com/office/drawing/2014/main" id="{48704EBB-C216-74C2-EDC4-156FCD010475}"/>
              </a:ext>
            </a:extLst>
          </p:cNvPr>
          <p:cNvSpPr txBox="1"/>
          <p:nvPr/>
        </p:nvSpPr>
        <p:spPr>
          <a:xfrm>
            <a:off x="446164" y="294121"/>
            <a:ext cx="1071127" cy="261610"/>
          </a:xfrm>
          <a:prstGeom prst="rect">
            <a:avLst/>
          </a:prstGeom>
          <a:noFill/>
        </p:spPr>
        <p:txBody>
          <a:bodyPr wrap="none" rtlCol="0">
            <a:spAutoFit/>
          </a:bodyPr>
          <a:lstStyle/>
          <a:p>
            <a:r>
              <a:rPr lang="en-US" sz="1100" i="1" dirty="0">
                <a:latin typeface="Arial"/>
                <a:cs typeface="Arial"/>
              </a:rPr>
              <a:t>RR estimation</a:t>
            </a:r>
          </a:p>
        </p:txBody>
      </p:sp>
      <p:pic>
        <p:nvPicPr>
          <p:cNvPr id="151" name="Image 150"/>
          <p:cNvPicPr>
            <a:picLocks noChangeAspect="1"/>
          </p:cNvPicPr>
          <p:nvPr/>
        </p:nvPicPr>
        <p:blipFill>
          <a:blip r:embed="rId2"/>
          <a:stretch>
            <a:fillRect/>
          </a:stretch>
        </p:blipFill>
        <p:spPr>
          <a:xfrm>
            <a:off x="222226" y="1287147"/>
            <a:ext cx="6413548" cy="6547671"/>
          </a:xfrm>
          <a:prstGeom prst="rect">
            <a:avLst/>
          </a:prstGeom>
        </p:spPr>
      </p:pic>
    </p:spTree>
    <p:extLst>
      <p:ext uri="{BB962C8B-B14F-4D97-AF65-F5344CB8AC3E}">
        <p14:creationId xmlns:p14="http://schemas.microsoft.com/office/powerpoint/2010/main" val="1198714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918B5A-1006-53E2-A43A-BBCEA6629A83}"/>
              </a:ext>
            </a:extLst>
          </p:cNvPr>
          <p:cNvSpPr txBox="1"/>
          <p:nvPr/>
        </p:nvSpPr>
        <p:spPr>
          <a:xfrm>
            <a:off x="2257424" y="300037"/>
            <a:ext cx="1875835" cy="261610"/>
          </a:xfrm>
          <a:prstGeom prst="rect">
            <a:avLst/>
          </a:prstGeom>
          <a:noFill/>
        </p:spPr>
        <p:txBody>
          <a:bodyPr wrap="none" rtlCol="0">
            <a:spAutoFit/>
          </a:bodyPr>
          <a:lstStyle/>
          <a:p>
            <a:r>
              <a:rPr lang="en-US" sz="1100" i="1" dirty="0">
                <a:latin typeface="Arial"/>
                <a:cs typeface="Arial"/>
              </a:rPr>
              <a:t>Supplementary Information</a:t>
            </a:r>
          </a:p>
        </p:txBody>
      </p:sp>
      <p:sp>
        <p:nvSpPr>
          <p:cNvPr id="3" name="TextBox 2">
            <a:extLst>
              <a:ext uri="{FF2B5EF4-FFF2-40B4-BE49-F238E27FC236}">
                <a16:creationId xmlns:a16="http://schemas.microsoft.com/office/drawing/2014/main" id="{75F7A72C-64F4-02FD-3651-8808AD4F163E}"/>
              </a:ext>
            </a:extLst>
          </p:cNvPr>
          <p:cNvSpPr txBox="1"/>
          <p:nvPr/>
        </p:nvSpPr>
        <p:spPr>
          <a:xfrm>
            <a:off x="5390402" y="294121"/>
            <a:ext cx="1021433" cy="261610"/>
          </a:xfrm>
          <a:prstGeom prst="rect">
            <a:avLst/>
          </a:prstGeom>
          <a:noFill/>
        </p:spPr>
        <p:txBody>
          <a:bodyPr wrap="none" rtlCol="0">
            <a:spAutoFit/>
          </a:bodyPr>
          <a:lstStyle/>
          <a:p>
            <a:r>
              <a:rPr lang="en-US" sz="1100" i="1" dirty="0">
                <a:latin typeface="Arial"/>
                <a:cs typeface="Arial"/>
              </a:rPr>
              <a:t>Roberts et al.</a:t>
            </a:r>
          </a:p>
        </p:txBody>
      </p:sp>
      <p:sp>
        <p:nvSpPr>
          <p:cNvPr id="4" name="TextBox 3">
            <a:extLst>
              <a:ext uri="{FF2B5EF4-FFF2-40B4-BE49-F238E27FC236}">
                <a16:creationId xmlns:a16="http://schemas.microsoft.com/office/drawing/2014/main" id="{5815C446-0C9C-1A1F-0970-80E7A5F0BB96}"/>
              </a:ext>
            </a:extLst>
          </p:cNvPr>
          <p:cNvSpPr txBox="1"/>
          <p:nvPr/>
        </p:nvSpPr>
        <p:spPr>
          <a:xfrm>
            <a:off x="446164" y="294121"/>
            <a:ext cx="1071127" cy="261610"/>
          </a:xfrm>
          <a:prstGeom prst="rect">
            <a:avLst/>
          </a:prstGeom>
          <a:noFill/>
        </p:spPr>
        <p:txBody>
          <a:bodyPr wrap="none" rtlCol="0">
            <a:spAutoFit/>
          </a:bodyPr>
          <a:lstStyle/>
          <a:p>
            <a:r>
              <a:rPr lang="en-US" sz="1100" i="1" dirty="0">
                <a:latin typeface="Arial"/>
                <a:cs typeface="Arial"/>
              </a:rPr>
              <a:t>RR estimation</a:t>
            </a:r>
          </a:p>
        </p:txBody>
      </p:sp>
      <p:sp>
        <p:nvSpPr>
          <p:cNvPr id="8" name="TextBox 7">
            <a:extLst>
              <a:ext uri="{FF2B5EF4-FFF2-40B4-BE49-F238E27FC236}">
                <a16:creationId xmlns:a16="http://schemas.microsoft.com/office/drawing/2014/main" id="{453E18B3-0887-1ED7-7DE9-DB9D9215A2B4}"/>
              </a:ext>
            </a:extLst>
          </p:cNvPr>
          <p:cNvSpPr txBox="1"/>
          <p:nvPr/>
        </p:nvSpPr>
        <p:spPr>
          <a:xfrm>
            <a:off x="594510" y="7369328"/>
            <a:ext cx="5921830" cy="1015663"/>
          </a:xfrm>
          <a:prstGeom prst="rect">
            <a:avLst/>
          </a:prstGeom>
          <a:noFill/>
        </p:spPr>
        <p:txBody>
          <a:bodyPr wrap="square">
            <a:spAutoFit/>
          </a:bodyPr>
          <a:lstStyle/>
          <a:p>
            <a:pPr algn="just"/>
            <a:r>
              <a:rPr lang="en-US" sz="1200" b="1" dirty="0">
                <a:latin typeface="Arial"/>
                <a:cs typeface="Arial"/>
              </a:rPr>
              <a:t>Table S1.</a:t>
            </a:r>
            <a:r>
              <a:rPr lang="en-US" sz="1200" dirty="0">
                <a:latin typeface="Arial"/>
                <a:cs typeface="Arial"/>
              </a:rPr>
              <a:t> The first 25 human (left) and sheep (right) smoothed respiratory rate (estRR) estimates generated by the Python script using the supplied demonstration data. These data are automatically saved as csv files when the script finishes execution. When user-supplied ECG data are analyzed, a similar data output is provided.</a:t>
            </a:r>
          </a:p>
        </p:txBody>
      </p:sp>
      <p:graphicFrame>
        <p:nvGraphicFramePr>
          <p:cNvPr id="9" name="Tableau 8"/>
          <p:cNvGraphicFramePr>
            <a:graphicFrameLocks noGrp="1"/>
          </p:cNvGraphicFramePr>
          <p:nvPr>
            <p:extLst>
              <p:ext uri="{D42A27DB-BD31-4B8C-83A1-F6EECF244321}">
                <p14:modId xmlns:p14="http://schemas.microsoft.com/office/powerpoint/2010/main" val="1722124153"/>
              </p:ext>
            </p:extLst>
          </p:nvPr>
        </p:nvGraphicFramePr>
        <p:xfrm>
          <a:off x="1783080" y="842140"/>
          <a:ext cx="3048000" cy="6240780"/>
        </p:xfrm>
        <a:graphic>
          <a:graphicData uri="http://schemas.openxmlformats.org/drawingml/2006/table">
            <a:tbl>
              <a:tblPr/>
              <a:tblGrid>
                <a:gridCol w="762000">
                  <a:extLst>
                    <a:ext uri="{9D8B030D-6E8A-4147-A177-3AD203B41FA5}">
                      <a16:colId xmlns:a16="http://schemas.microsoft.com/office/drawing/2014/main" val="3444270755"/>
                    </a:ext>
                  </a:extLst>
                </a:gridCol>
                <a:gridCol w="762000">
                  <a:extLst>
                    <a:ext uri="{9D8B030D-6E8A-4147-A177-3AD203B41FA5}">
                      <a16:colId xmlns:a16="http://schemas.microsoft.com/office/drawing/2014/main" val="3907628165"/>
                    </a:ext>
                  </a:extLst>
                </a:gridCol>
                <a:gridCol w="762000">
                  <a:extLst>
                    <a:ext uri="{9D8B030D-6E8A-4147-A177-3AD203B41FA5}">
                      <a16:colId xmlns:a16="http://schemas.microsoft.com/office/drawing/2014/main" val="2250907289"/>
                    </a:ext>
                  </a:extLst>
                </a:gridCol>
                <a:gridCol w="762000">
                  <a:extLst>
                    <a:ext uri="{9D8B030D-6E8A-4147-A177-3AD203B41FA5}">
                      <a16:colId xmlns:a16="http://schemas.microsoft.com/office/drawing/2014/main" val="2392098609"/>
                    </a:ext>
                  </a:extLst>
                </a:gridCol>
              </a:tblGrid>
              <a:tr h="200025">
                <a:tc gridSpan="2">
                  <a:txBody>
                    <a:bodyPr/>
                    <a:lstStyle/>
                    <a:p>
                      <a:pPr algn="ctr" fontAlgn="b"/>
                      <a:r>
                        <a:rPr lang="en-US" sz="1400" b="0" i="0" u="none" strike="noStrike">
                          <a:solidFill>
                            <a:srgbClr val="000000"/>
                          </a:solidFill>
                          <a:effectLst/>
                          <a:latin typeface="Calibri" panose="020F0502020204030204" pitchFamily="34" charset="0"/>
                        </a:rPr>
                        <a:t>Human</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b="0" i="0" u="none" strike="noStrike">
                          <a:solidFill>
                            <a:srgbClr val="000000"/>
                          </a:solidFill>
                          <a:effectLst/>
                          <a:latin typeface="Calibri" panose="020F0502020204030204" pitchFamily="34" charset="0"/>
                        </a:rPr>
                        <a:t>Sheep</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57528559"/>
                  </a:ext>
                </a:extLst>
              </a:tr>
              <a:tr h="200025">
                <a:tc>
                  <a:txBody>
                    <a:bodyPr/>
                    <a:lstStyle/>
                    <a:p>
                      <a:pPr algn="ctr" fontAlgn="b"/>
                      <a:r>
                        <a:rPr lang="en-US" sz="1400" b="0" i="0" u="none" strike="noStrike">
                          <a:solidFill>
                            <a:srgbClr val="000000"/>
                          </a:solidFill>
                          <a:effectLst/>
                          <a:latin typeface="Calibri" panose="020F0502020204030204" pitchFamily="34" charset="0"/>
                        </a:rPr>
                        <a:t>sample</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estRR</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sample</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estRR</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8152160"/>
                  </a:ext>
                </a:extLst>
              </a:tr>
              <a:tr h="190500">
                <a:tc>
                  <a:txBody>
                    <a:bodyPr/>
                    <a:lstStyle/>
                    <a:p>
                      <a:pPr algn="ctr" fontAlgn="b"/>
                      <a:r>
                        <a:rPr lang="en-US" sz="14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16.66</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11.52</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76870065"/>
                  </a:ext>
                </a:extLst>
              </a:tr>
              <a:tr h="190500">
                <a:tc>
                  <a:txBody>
                    <a:bodyPr/>
                    <a:lstStyle/>
                    <a:p>
                      <a:pPr algn="ctr" fontAlgn="b"/>
                      <a:r>
                        <a:rPr lang="en-US" sz="1400" b="0" i="0" u="none" strike="noStrike">
                          <a:solidFill>
                            <a:srgbClr val="000000"/>
                          </a:solidFill>
                          <a:effectLst/>
                          <a:latin typeface="Calibri" panose="020F0502020204030204" pitchFamily="34" charset="0"/>
                        </a:rPr>
                        <a:t>1</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15.32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11.51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4822879"/>
                  </a:ext>
                </a:extLst>
              </a:tr>
              <a:tr h="190500">
                <a:tc>
                  <a:txBody>
                    <a:bodyPr/>
                    <a:lstStyle/>
                    <a:p>
                      <a:pPr algn="ctr" fontAlgn="b"/>
                      <a:r>
                        <a:rPr lang="en-US" sz="1400" b="0" i="0" u="none" strike="noStrike">
                          <a:solidFill>
                            <a:srgbClr val="00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14.43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10.62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59160541"/>
                  </a:ext>
                </a:extLst>
              </a:tr>
              <a:tr h="190500">
                <a:tc>
                  <a:txBody>
                    <a:bodyPr/>
                    <a:lstStyle/>
                    <a:p>
                      <a:pPr algn="ctr" fontAlgn="b"/>
                      <a:r>
                        <a:rPr lang="en-US" sz="1400" b="0" i="0" u="none" strike="noStrike">
                          <a:solidFill>
                            <a:srgbClr val="000000"/>
                          </a:solidFill>
                          <a:effectLst/>
                          <a:latin typeface="Calibri" panose="020F0502020204030204" pitchFamily="34" charset="0"/>
                        </a:rPr>
                        <a:t>3</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14.36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3</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10.44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47733171"/>
                  </a:ext>
                </a:extLst>
              </a:tr>
              <a:tr h="190500">
                <a:tc>
                  <a:txBody>
                    <a:bodyPr/>
                    <a:lstStyle/>
                    <a:p>
                      <a:pPr algn="ctr" fontAlgn="b"/>
                      <a:r>
                        <a:rPr lang="en-US" sz="1400" b="0" i="0" u="none" strike="noStrike">
                          <a:solidFill>
                            <a:srgbClr val="000000"/>
                          </a:solidFill>
                          <a:effectLst/>
                          <a:latin typeface="Calibri" panose="020F0502020204030204" pitchFamily="34" charset="0"/>
                        </a:rPr>
                        <a:t>4</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15.53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4</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11.15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07380557"/>
                  </a:ext>
                </a:extLst>
              </a:tr>
              <a:tr h="190500">
                <a:tc>
                  <a:txBody>
                    <a:bodyPr/>
                    <a:lstStyle/>
                    <a:p>
                      <a:pPr algn="ctr" fontAlgn="b"/>
                      <a:r>
                        <a:rPr lang="en-US" sz="1400" b="0" i="0" u="none" strike="noStrike">
                          <a:solidFill>
                            <a:srgbClr val="000000"/>
                          </a:solidFill>
                          <a:effectLst/>
                          <a:latin typeface="Calibri" panose="020F0502020204030204" pitchFamily="34" charset="0"/>
                        </a:rPr>
                        <a:t>5</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15.31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5</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11.51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55606272"/>
                  </a:ext>
                </a:extLst>
              </a:tr>
              <a:tr h="190500">
                <a:tc>
                  <a:txBody>
                    <a:bodyPr/>
                    <a:lstStyle/>
                    <a:p>
                      <a:pPr algn="ctr" fontAlgn="b"/>
                      <a:r>
                        <a:rPr lang="en-US" sz="1400" b="0" i="0" u="none" strike="noStrike">
                          <a:solidFill>
                            <a:srgbClr val="000000"/>
                          </a:solidFill>
                          <a:effectLst/>
                          <a:latin typeface="Calibri" panose="020F0502020204030204" pitchFamily="34" charset="0"/>
                        </a:rPr>
                        <a:t>6</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14.81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6</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09106340"/>
                  </a:ext>
                </a:extLst>
              </a:tr>
              <a:tr h="190500">
                <a:tc>
                  <a:txBody>
                    <a:bodyPr/>
                    <a:lstStyle/>
                    <a:p>
                      <a:pPr algn="ctr" fontAlgn="b"/>
                      <a:r>
                        <a:rPr lang="en-US" sz="1400" b="0" i="0" u="none" strike="noStrike">
                          <a:solidFill>
                            <a:srgbClr val="000000"/>
                          </a:solidFill>
                          <a:effectLst/>
                          <a:latin typeface="Calibri" panose="020F0502020204030204" pitchFamily="34" charset="0"/>
                        </a:rPr>
                        <a:t>7</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14.14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7</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10.62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71311180"/>
                  </a:ext>
                </a:extLst>
              </a:tr>
              <a:tr h="190500">
                <a:tc>
                  <a:txBody>
                    <a:bodyPr/>
                    <a:lstStyle/>
                    <a:p>
                      <a:pPr algn="ctr" fontAlgn="b"/>
                      <a:r>
                        <a:rPr lang="en-US" sz="1400" b="0" i="0" u="none" strike="noStrike">
                          <a:solidFill>
                            <a:srgbClr val="000000"/>
                          </a:solidFill>
                          <a:effectLst/>
                          <a:latin typeface="Calibri" panose="020F0502020204030204" pitchFamily="34" charset="0"/>
                        </a:rPr>
                        <a:t>8</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13.83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8</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11.15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58675070"/>
                  </a:ext>
                </a:extLst>
              </a:tr>
              <a:tr h="190500">
                <a:tc>
                  <a:txBody>
                    <a:bodyPr/>
                    <a:lstStyle/>
                    <a:p>
                      <a:pPr algn="ctr" fontAlgn="b"/>
                      <a:r>
                        <a:rPr lang="en-US" sz="1400" b="0" i="0" u="none" strike="noStrike">
                          <a:solidFill>
                            <a:srgbClr val="000000"/>
                          </a:solidFill>
                          <a:effectLst/>
                          <a:latin typeface="Calibri" panose="020F0502020204030204" pitchFamily="34" charset="0"/>
                        </a:rPr>
                        <a:t>9</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12.6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9</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11.51</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44815396"/>
                  </a:ext>
                </a:extLst>
              </a:tr>
              <a:tr h="190500">
                <a:tc>
                  <a:txBody>
                    <a:bodyPr/>
                    <a:lstStyle/>
                    <a:p>
                      <a:pPr algn="ctr" fontAlgn="b"/>
                      <a:r>
                        <a:rPr lang="en-US" sz="14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12.45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06948387"/>
                  </a:ext>
                </a:extLst>
              </a:tr>
              <a:tr h="190500">
                <a:tc>
                  <a:txBody>
                    <a:bodyPr/>
                    <a:lstStyle/>
                    <a:p>
                      <a:pPr algn="ctr" fontAlgn="b"/>
                      <a:r>
                        <a:rPr lang="en-US" sz="1400" b="0" i="0" u="none" strike="noStrike">
                          <a:solidFill>
                            <a:srgbClr val="000000"/>
                          </a:solidFill>
                          <a:effectLst/>
                          <a:latin typeface="Calibri" panose="020F0502020204030204" pitchFamily="34" charset="0"/>
                        </a:rPr>
                        <a:t>11</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12.45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11</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10.27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641382"/>
                  </a:ext>
                </a:extLst>
              </a:tr>
              <a:tr h="190500">
                <a:tc>
                  <a:txBody>
                    <a:bodyPr/>
                    <a:lstStyle/>
                    <a:p>
                      <a:pPr algn="ctr" fontAlgn="b"/>
                      <a:r>
                        <a:rPr lang="en-US" sz="1400" b="0" i="0" u="none" strike="noStrike">
                          <a:solidFill>
                            <a:srgbClr val="000000"/>
                          </a:solidFill>
                          <a:effectLst/>
                          <a:latin typeface="Calibri" panose="020F0502020204030204" pitchFamily="34" charset="0"/>
                        </a:rPr>
                        <a:t>12</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12.76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12</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10.62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93579603"/>
                  </a:ext>
                </a:extLst>
              </a:tr>
              <a:tr h="190500">
                <a:tc>
                  <a:txBody>
                    <a:bodyPr/>
                    <a:lstStyle/>
                    <a:p>
                      <a:pPr algn="ctr" fontAlgn="b"/>
                      <a:r>
                        <a:rPr lang="en-US" sz="1400" b="0" i="0" u="none" strike="noStrike">
                          <a:solidFill>
                            <a:srgbClr val="000000"/>
                          </a:solidFill>
                          <a:effectLst/>
                          <a:latin typeface="Calibri" panose="020F0502020204030204" pitchFamily="34" charset="0"/>
                        </a:rPr>
                        <a:t>13</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13.53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13</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11.15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55695776"/>
                  </a:ext>
                </a:extLst>
              </a:tr>
              <a:tr h="190500">
                <a:tc>
                  <a:txBody>
                    <a:bodyPr/>
                    <a:lstStyle/>
                    <a:p>
                      <a:pPr algn="ctr" fontAlgn="b"/>
                      <a:r>
                        <a:rPr lang="en-US" sz="1400" b="0" i="0" u="none" strike="noStrike">
                          <a:solidFill>
                            <a:srgbClr val="000000"/>
                          </a:solidFill>
                          <a:effectLst/>
                          <a:latin typeface="Calibri" panose="020F0502020204030204" pitchFamily="34" charset="0"/>
                        </a:rPr>
                        <a:t>14</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21.84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10.62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3542037"/>
                  </a:ext>
                </a:extLst>
              </a:tr>
              <a:tr h="190500">
                <a:tc>
                  <a:txBody>
                    <a:bodyPr/>
                    <a:lstStyle/>
                    <a:p>
                      <a:pPr algn="ctr" fontAlgn="b"/>
                      <a:r>
                        <a:rPr lang="en-US" sz="1400" b="0" i="0" u="none" strike="noStrike">
                          <a:solidFill>
                            <a:srgbClr val="000000"/>
                          </a:solidFill>
                          <a:effectLst/>
                          <a:latin typeface="Calibri" panose="020F0502020204030204" pitchFamily="34" charset="0"/>
                        </a:rPr>
                        <a:t>15</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22.17</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15</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10.44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98501792"/>
                  </a:ext>
                </a:extLst>
              </a:tr>
              <a:tr h="190500">
                <a:tc>
                  <a:txBody>
                    <a:bodyPr/>
                    <a:lstStyle/>
                    <a:p>
                      <a:pPr algn="ctr" fontAlgn="b"/>
                      <a:r>
                        <a:rPr lang="en-US" sz="1400" b="0" i="0" u="none" strike="noStrike">
                          <a:solidFill>
                            <a:srgbClr val="000000"/>
                          </a:solidFill>
                          <a:effectLst/>
                          <a:latin typeface="Calibri" panose="020F0502020204030204" pitchFamily="34" charset="0"/>
                        </a:rPr>
                        <a:t>16</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21.65</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16</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10.96</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12264936"/>
                  </a:ext>
                </a:extLst>
              </a:tr>
              <a:tr h="190500">
                <a:tc>
                  <a:txBody>
                    <a:bodyPr/>
                    <a:lstStyle/>
                    <a:p>
                      <a:pPr algn="ctr" fontAlgn="b"/>
                      <a:r>
                        <a:rPr lang="en-US" sz="1400" b="0" i="0" u="none" strike="noStrike">
                          <a:solidFill>
                            <a:srgbClr val="000000"/>
                          </a:solidFill>
                          <a:effectLst/>
                          <a:latin typeface="Calibri" panose="020F0502020204030204" pitchFamily="34" charset="0"/>
                        </a:rPr>
                        <a:t>17</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17</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825897"/>
                  </a:ext>
                </a:extLst>
              </a:tr>
              <a:tr h="190500">
                <a:tc>
                  <a:txBody>
                    <a:bodyPr/>
                    <a:lstStyle/>
                    <a:p>
                      <a:pPr algn="ctr" fontAlgn="b"/>
                      <a:r>
                        <a:rPr lang="en-US" sz="1400" b="0" i="0" u="none" strike="noStrike">
                          <a:solidFill>
                            <a:srgbClr val="000000"/>
                          </a:solidFill>
                          <a:effectLst/>
                          <a:latin typeface="Calibri" panose="020F0502020204030204" pitchFamily="34" charset="0"/>
                        </a:rPr>
                        <a:t>18</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14.4</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18</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66459617"/>
                  </a:ext>
                </a:extLst>
              </a:tr>
              <a:tr h="190500">
                <a:tc>
                  <a:txBody>
                    <a:bodyPr/>
                    <a:lstStyle/>
                    <a:p>
                      <a:pPr algn="ctr" fontAlgn="b"/>
                      <a:r>
                        <a:rPr lang="en-US" sz="1400" b="0" i="0" u="none" strike="noStrike">
                          <a:solidFill>
                            <a:srgbClr val="000000"/>
                          </a:solidFill>
                          <a:effectLst/>
                          <a:latin typeface="Calibri" panose="020F0502020204030204" pitchFamily="34" charset="0"/>
                        </a:rPr>
                        <a:t>19</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14.52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19</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10.88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327513631"/>
                  </a:ext>
                </a:extLst>
              </a:tr>
              <a:tr h="190500">
                <a:tc>
                  <a:txBody>
                    <a:bodyPr/>
                    <a:lstStyle/>
                    <a:p>
                      <a:pPr algn="ctr" fontAlgn="b"/>
                      <a:r>
                        <a:rPr lang="en-US" sz="14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14.72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10.88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99392324"/>
                  </a:ext>
                </a:extLst>
              </a:tr>
              <a:tr h="190500">
                <a:tc>
                  <a:txBody>
                    <a:bodyPr/>
                    <a:lstStyle/>
                    <a:p>
                      <a:pPr algn="ctr" fontAlgn="b"/>
                      <a:r>
                        <a:rPr lang="en-US" sz="1400" b="0" i="0" u="none" strike="noStrike">
                          <a:solidFill>
                            <a:srgbClr val="000000"/>
                          </a:solidFill>
                          <a:effectLst/>
                          <a:latin typeface="Calibri" panose="020F0502020204030204" pitchFamily="34" charset="0"/>
                        </a:rPr>
                        <a:t>21</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14.72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21</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17867480"/>
                  </a:ext>
                </a:extLst>
              </a:tr>
              <a:tr h="190500">
                <a:tc>
                  <a:txBody>
                    <a:bodyPr/>
                    <a:lstStyle/>
                    <a:p>
                      <a:pPr algn="ctr" fontAlgn="b"/>
                      <a:r>
                        <a:rPr lang="en-US" sz="1400" b="0" i="0" u="none" strike="noStrike">
                          <a:solidFill>
                            <a:srgbClr val="000000"/>
                          </a:solidFill>
                          <a:effectLst/>
                          <a:latin typeface="Calibri" panose="020F0502020204030204" pitchFamily="34" charset="0"/>
                        </a:rPr>
                        <a:t>22</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14.72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22</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50647669"/>
                  </a:ext>
                </a:extLst>
              </a:tr>
              <a:tr h="190500">
                <a:tc>
                  <a:txBody>
                    <a:bodyPr/>
                    <a:lstStyle/>
                    <a:p>
                      <a:pPr algn="ctr" fontAlgn="b"/>
                      <a:r>
                        <a:rPr lang="en-US" sz="1400" b="0" i="0" u="none" strike="noStrike">
                          <a:solidFill>
                            <a:srgbClr val="000000"/>
                          </a:solidFill>
                          <a:effectLst/>
                          <a:latin typeface="Calibri" panose="020F0502020204030204" pitchFamily="34" charset="0"/>
                        </a:rPr>
                        <a:t>23</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14.72</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23</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10.88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79164763"/>
                  </a:ext>
                </a:extLst>
              </a:tr>
              <a:tr h="190500">
                <a:tc>
                  <a:txBody>
                    <a:bodyPr/>
                    <a:lstStyle/>
                    <a:p>
                      <a:pPr algn="ctr" fontAlgn="b"/>
                      <a:r>
                        <a:rPr lang="en-US" sz="1400" b="0" i="0" u="none" strike="noStrike">
                          <a:solidFill>
                            <a:srgbClr val="000000"/>
                          </a:solidFill>
                          <a:effectLst/>
                          <a:latin typeface="Calibri" panose="020F0502020204030204" pitchFamily="34" charset="0"/>
                        </a:rPr>
                        <a:t>24</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14.83</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24</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10.88</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6043477"/>
                  </a:ext>
                </a:extLst>
              </a:tr>
              <a:tr h="200025">
                <a:tc>
                  <a:txBody>
                    <a:bodyPr/>
                    <a:lstStyle/>
                    <a:p>
                      <a:pPr algn="ctr" fontAlgn="b"/>
                      <a:r>
                        <a:rPr lang="en-US" sz="14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14.91</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10.88</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3615672"/>
                  </a:ext>
                </a:extLst>
              </a:tr>
            </a:tbl>
          </a:graphicData>
        </a:graphic>
      </p:graphicFrame>
    </p:spTree>
    <p:extLst>
      <p:ext uri="{BB962C8B-B14F-4D97-AF65-F5344CB8AC3E}">
        <p14:creationId xmlns:p14="http://schemas.microsoft.com/office/powerpoint/2010/main" val="3590901950"/>
      </p:ext>
    </p:extLst>
  </p:cSld>
  <p:clrMapOvr>
    <a:masterClrMapping/>
  </p:clrMapOvr>
</p:sld>
</file>

<file path=ppt/theme/theme1.xml><?xml version="1.0" encoding="utf-8"?>
<a:theme xmlns:a="http://schemas.openxmlformats.org/drawingml/2006/main" name="Vertical presentation_1">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600" dirty="0" err="1"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Vertical presentation_1</Template>
  <TotalTime>79</TotalTime>
  <Words>197</Words>
  <Application>Microsoft Office PowerPoint</Application>
  <PresentationFormat>On-screen Show (4:3)</PresentationFormat>
  <Paragraphs>120</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Vertical presentation_1</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Roberts, Jesse D.,JR,MD</dc:creator>
  <cp:lastModifiedBy>Kanchan Kulkarni</cp:lastModifiedBy>
  <cp:revision>32</cp:revision>
  <cp:lastPrinted>2023-07-21T18:33:40Z</cp:lastPrinted>
  <dcterms:created xsi:type="dcterms:W3CDTF">2023-07-21T18:12:33Z</dcterms:created>
  <dcterms:modified xsi:type="dcterms:W3CDTF">2023-12-07T10:54:45Z</dcterms:modified>
</cp:coreProperties>
</file>