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custDataLst>
    <p:tags r:id="rId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6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631" y="3044279"/>
            <a:ext cx="17219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>
                <a:latin typeface="Arial" panose="020B0604020202020204" pitchFamily="34" charset="0"/>
                <a:cs typeface="Arial" panose="020B0604020202020204" pitchFamily="34" charset="0"/>
              </a:rPr>
              <a:t>Rep 1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C93C6FC6-30CA-5287-FD9E-EB4738D4DF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038" y="641209"/>
            <a:ext cx="7063358" cy="5760000"/>
          </a:xfrm>
          <a:prstGeom prst="rect">
            <a:avLst/>
          </a:prstGeom>
        </p:spPr>
      </p:pic>
      <p:sp>
        <p:nvSpPr>
          <p:cNvPr id="28" name="TextBox 1">
            <a:extLst>
              <a:ext uri="{FF2B5EF4-FFF2-40B4-BE49-F238E27FC236}">
                <a16:creationId xmlns:a16="http://schemas.microsoft.com/office/drawing/2014/main" id="{E1C88EDE-D738-BD6F-578A-6755FBFA4254}"/>
              </a:ext>
            </a:extLst>
          </p:cNvPr>
          <p:cNvSpPr txBox="1"/>
          <p:nvPr/>
        </p:nvSpPr>
        <p:spPr>
          <a:xfrm>
            <a:off x="7269467" y="34290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B2M</a:t>
            </a:r>
          </a:p>
        </p:txBody>
      </p:sp>
      <p:sp>
        <p:nvSpPr>
          <p:cNvPr id="29" name="TextBox 1">
            <a:extLst>
              <a:ext uri="{FF2B5EF4-FFF2-40B4-BE49-F238E27FC236}">
                <a16:creationId xmlns:a16="http://schemas.microsoft.com/office/drawing/2014/main" id="{A9FF7F10-222F-FEDE-56A7-2B01AC7D3DE8}"/>
              </a:ext>
            </a:extLst>
          </p:cNvPr>
          <p:cNvSpPr txBox="1"/>
          <p:nvPr/>
        </p:nvSpPr>
        <p:spPr>
          <a:xfrm>
            <a:off x="7134816" y="2380787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</a:p>
        </p:txBody>
      </p:sp>
      <p:sp>
        <p:nvSpPr>
          <p:cNvPr id="30" name="TextBox 1">
            <a:extLst>
              <a:ext uri="{FF2B5EF4-FFF2-40B4-BE49-F238E27FC236}">
                <a16:creationId xmlns:a16="http://schemas.microsoft.com/office/drawing/2014/main" id="{E862A674-1F61-84D0-E357-4DD4B8FD83EF}"/>
              </a:ext>
            </a:extLst>
          </p:cNvPr>
          <p:cNvSpPr txBox="1"/>
          <p:nvPr/>
        </p:nvSpPr>
        <p:spPr>
          <a:xfrm>
            <a:off x="4716261" y="1697406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</a:p>
        </p:txBody>
      </p:sp>
      <p:sp>
        <p:nvSpPr>
          <p:cNvPr id="31" name="TextBox 1">
            <a:extLst>
              <a:ext uri="{FF2B5EF4-FFF2-40B4-BE49-F238E27FC236}">
                <a16:creationId xmlns:a16="http://schemas.microsoft.com/office/drawing/2014/main" id="{03CBD014-23E6-CCA1-85D1-3A4C8E131E4C}"/>
              </a:ext>
            </a:extLst>
          </p:cNvPr>
          <p:cNvSpPr txBox="1"/>
          <p:nvPr/>
        </p:nvSpPr>
        <p:spPr>
          <a:xfrm>
            <a:off x="4508781" y="3349023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15kD</a:t>
            </a: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A579E398-953B-C2AC-8F35-A0EF85B8B2BB}"/>
              </a:ext>
            </a:extLst>
          </p:cNvPr>
          <p:cNvSpPr txBox="1"/>
          <p:nvPr/>
        </p:nvSpPr>
        <p:spPr>
          <a:xfrm>
            <a:off x="4508780" y="2858292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25kD</a:t>
            </a:r>
          </a:p>
        </p:txBody>
      </p:sp>
      <p:sp>
        <p:nvSpPr>
          <p:cNvPr id="33" name="TextBox 1">
            <a:extLst>
              <a:ext uri="{FF2B5EF4-FFF2-40B4-BE49-F238E27FC236}">
                <a16:creationId xmlns:a16="http://schemas.microsoft.com/office/drawing/2014/main" id="{E55F563E-644E-DFD9-D687-6C46853A2B5D}"/>
              </a:ext>
            </a:extLst>
          </p:cNvPr>
          <p:cNvSpPr txBox="1"/>
          <p:nvPr/>
        </p:nvSpPr>
        <p:spPr>
          <a:xfrm>
            <a:off x="4505288" y="2394825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45kD</a:t>
            </a:r>
          </a:p>
        </p:txBody>
      </p:sp>
      <p:sp>
        <p:nvSpPr>
          <p:cNvPr id="34" name="TextBox 1">
            <a:extLst>
              <a:ext uri="{FF2B5EF4-FFF2-40B4-BE49-F238E27FC236}">
                <a16:creationId xmlns:a16="http://schemas.microsoft.com/office/drawing/2014/main" id="{1951A5C5-D36F-EFA7-0EFB-C0DD3B830D1D}"/>
              </a:ext>
            </a:extLst>
          </p:cNvPr>
          <p:cNvSpPr txBox="1"/>
          <p:nvPr/>
        </p:nvSpPr>
        <p:spPr>
          <a:xfrm>
            <a:off x="4507034" y="2575559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35kD</a:t>
            </a:r>
          </a:p>
        </p:txBody>
      </p:sp>
      <p:sp>
        <p:nvSpPr>
          <p:cNvPr id="35" name="TextBox 1">
            <a:extLst>
              <a:ext uri="{FF2B5EF4-FFF2-40B4-BE49-F238E27FC236}">
                <a16:creationId xmlns:a16="http://schemas.microsoft.com/office/drawing/2014/main" id="{77DAE6D8-6461-14A0-582B-73EC724D3E44}"/>
              </a:ext>
            </a:extLst>
          </p:cNvPr>
          <p:cNvSpPr txBox="1"/>
          <p:nvPr/>
        </p:nvSpPr>
        <p:spPr>
          <a:xfrm>
            <a:off x="4518701" y="2256515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55kD</a:t>
            </a:r>
          </a:p>
        </p:txBody>
      </p:sp>
      <p:sp>
        <p:nvSpPr>
          <p:cNvPr id="36" name="TextBox 1">
            <a:extLst>
              <a:ext uri="{FF2B5EF4-FFF2-40B4-BE49-F238E27FC236}">
                <a16:creationId xmlns:a16="http://schemas.microsoft.com/office/drawing/2014/main" id="{992C0579-F64D-1447-18AD-1475F46C70B2}"/>
              </a:ext>
            </a:extLst>
          </p:cNvPr>
          <p:cNvSpPr txBox="1"/>
          <p:nvPr/>
        </p:nvSpPr>
        <p:spPr>
          <a:xfrm>
            <a:off x="4518700" y="2112281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70kD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1E0EF3E-46FE-09E9-2D0A-D917785AA9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287" y="548999"/>
            <a:ext cx="7063358" cy="5760000"/>
          </a:xfrm>
          <a:prstGeom prst="rect">
            <a:avLst/>
          </a:prstGeom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5522F18C-2824-D68A-5F02-AD86651BB23E}"/>
              </a:ext>
            </a:extLst>
          </p:cNvPr>
          <p:cNvSpPr txBox="1"/>
          <p:nvPr/>
        </p:nvSpPr>
        <p:spPr>
          <a:xfrm>
            <a:off x="714631" y="3044279"/>
            <a:ext cx="17219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>
                <a:latin typeface="Arial" panose="020B0604020202020204" pitchFamily="34" charset="0"/>
                <a:cs typeface="Arial" panose="020B0604020202020204" pitchFamily="34" charset="0"/>
              </a:rPr>
              <a:t>Rep 2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69B2F5E7-4D5B-3A49-6DE0-55DA89AB345B}"/>
              </a:ext>
            </a:extLst>
          </p:cNvPr>
          <p:cNvSpPr txBox="1"/>
          <p:nvPr/>
        </p:nvSpPr>
        <p:spPr>
          <a:xfrm>
            <a:off x="7269467" y="342900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B2M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42EEDAF8-C072-F421-D8EC-9839D5A4AE52}"/>
              </a:ext>
            </a:extLst>
          </p:cNvPr>
          <p:cNvSpPr txBox="1"/>
          <p:nvPr/>
        </p:nvSpPr>
        <p:spPr>
          <a:xfrm>
            <a:off x="7134816" y="2380787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F5E2A19D-80A2-9900-A8CD-8A1BC853C548}"/>
              </a:ext>
            </a:extLst>
          </p:cNvPr>
          <p:cNvSpPr txBox="1"/>
          <p:nvPr/>
        </p:nvSpPr>
        <p:spPr>
          <a:xfrm>
            <a:off x="4777733" y="1751195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9EE2B2DF-51AB-72F4-6FEE-50A7C7505497}"/>
              </a:ext>
            </a:extLst>
          </p:cNvPr>
          <p:cNvSpPr txBox="1"/>
          <p:nvPr/>
        </p:nvSpPr>
        <p:spPr>
          <a:xfrm>
            <a:off x="4643897" y="3527399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15kD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FAA6E124-123B-3DBA-F0FC-3F0831559EE5}"/>
              </a:ext>
            </a:extLst>
          </p:cNvPr>
          <p:cNvSpPr txBox="1"/>
          <p:nvPr/>
        </p:nvSpPr>
        <p:spPr>
          <a:xfrm>
            <a:off x="4643896" y="3049024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25kD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8AC805AE-56D7-4C1B-2DF8-DB0E93EFA18A}"/>
              </a:ext>
            </a:extLst>
          </p:cNvPr>
          <p:cNvSpPr txBox="1"/>
          <p:nvPr/>
        </p:nvSpPr>
        <p:spPr>
          <a:xfrm>
            <a:off x="4640404" y="2597913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45kD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FAE9B964-27CA-E9E3-49C0-C73A5435CDCD}"/>
              </a:ext>
            </a:extLst>
          </p:cNvPr>
          <p:cNvSpPr txBox="1"/>
          <p:nvPr/>
        </p:nvSpPr>
        <p:spPr>
          <a:xfrm>
            <a:off x="4642150" y="2741579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35kD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6D82542E-D4E4-D45D-D08D-F531D4196AA8}"/>
              </a:ext>
            </a:extLst>
          </p:cNvPr>
          <p:cNvSpPr txBox="1"/>
          <p:nvPr/>
        </p:nvSpPr>
        <p:spPr>
          <a:xfrm>
            <a:off x="4653817" y="2459603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55kD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7312BEA5-FC8A-BF53-6934-8ED7E37AF724}"/>
              </a:ext>
            </a:extLst>
          </p:cNvPr>
          <p:cNvSpPr txBox="1"/>
          <p:nvPr/>
        </p:nvSpPr>
        <p:spPr>
          <a:xfrm>
            <a:off x="4653816" y="2315369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70kD</a:t>
            </a:r>
          </a:p>
        </p:txBody>
      </p:sp>
    </p:spTree>
    <p:extLst>
      <p:ext uri="{BB962C8B-B14F-4D97-AF65-F5344CB8AC3E}">
        <p14:creationId xmlns:p14="http://schemas.microsoft.com/office/powerpoint/2010/main" val="2544080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A87464D-901F-EF8F-51C0-59D401B28C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944" y="549000"/>
            <a:ext cx="7063358" cy="5760000"/>
          </a:xfrm>
          <a:prstGeom prst="rect">
            <a:avLst/>
          </a:prstGeom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BCC832F6-0CEF-C306-BC0B-1D1EA8D0794A}"/>
              </a:ext>
            </a:extLst>
          </p:cNvPr>
          <p:cNvSpPr txBox="1"/>
          <p:nvPr/>
        </p:nvSpPr>
        <p:spPr>
          <a:xfrm>
            <a:off x="714631" y="3044279"/>
            <a:ext cx="17219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>
                <a:latin typeface="Arial" panose="020B0604020202020204" pitchFamily="34" charset="0"/>
                <a:cs typeface="Arial" panose="020B0604020202020204" pitchFamily="34" charset="0"/>
              </a:rPr>
              <a:t>Rep 3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8B8D59E3-CE5C-69CE-BBF3-44E63C70F156}"/>
              </a:ext>
            </a:extLst>
          </p:cNvPr>
          <p:cNvSpPr txBox="1"/>
          <p:nvPr/>
        </p:nvSpPr>
        <p:spPr>
          <a:xfrm>
            <a:off x="7453884" y="3090404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B2M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DD899CB3-5416-3AB1-77C1-F1DFD7FDDDB0}"/>
              </a:ext>
            </a:extLst>
          </p:cNvPr>
          <p:cNvSpPr txBox="1"/>
          <p:nvPr/>
        </p:nvSpPr>
        <p:spPr>
          <a:xfrm>
            <a:off x="7319233" y="2042191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48D027AE-4895-5035-B587-79D3EBD2CA47}"/>
              </a:ext>
            </a:extLst>
          </p:cNvPr>
          <p:cNvSpPr txBox="1"/>
          <p:nvPr/>
        </p:nvSpPr>
        <p:spPr>
          <a:xfrm>
            <a:off x="5154717" y="1451517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50544A14-2327-9C98-109C-561E9F4CC0D4}"/>
              </a:ext>
            </a:extLst>
          </p:cNvPr>
          <p:cNvSpPr txBox="1"/>
          <p:nvPr/>
        </p:nvSpPr>
        <p:spPr>
          <a:xfrm>
            <a:off x="4922456" y="3214097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15kD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499B5064-B1D1-8BE4-8700-038B88B7111A}"/>
              </a:ext>
            </a:extLst>
          </p:cNvPr>
          <p:cNvSpPr txBox="1"/>
          <p:nvPr/>
        </p:nvSpPr>
        <p:spPr>
          <a:xfrm>
            <a:off x="4922455" y="2686298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25kD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16118277-6399-B97C-0559-9C64700044BB}"/>
              </a:ext>
            </a:extLst>
          </p:cNvPr>
          <p:cNvSpPr txBox="1"/>
          <p:nvPr/>
        </p:nvSpPr>
        <p:spPr>
          <a:xfrm>
            <a:off x="4906607" y="2222831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45kD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08C94970-3E66-9F0F-07EE-C7882EB509BA}"/>
              </a:ext>
            </a:extLst>
          </p:cNvPr>
          <p:cNvSpPr txBox="1"/>
          <p:nvPr/>
        </p:nvSpPr>
        <p:spPr>
          <a:xfrm>
            <a:off x="4914531" y="2354141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35kD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26C47703-8241-493B-3683-DBE5E493B230}"/>
              </a:ext>
            </a:extLst>
          </p:cNvPr>
          <p:cNvSpPr txBox="1"/>
          <p:nvPr/>
        </p:nvSpPr>
        <p:spPr>
          <a:xfrm>
            <a:off x="4920020" y="2084521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55kD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E6F12AD1-BE06-40A4-831E-14DC0764E18C}"/>
              </a:ext>
            </a:extLst>
          </p:cNvPr>
          <p:cNvSpPr txBox="1"/>
          <p:nvPr/>
        </p:nvSpPr>
        <p:spPr>
          <a:xfrm>
            <a:off x="4920019" y="1940287"/>
            <a:ext cx="4892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70kD</a:t>
            </a:r>
          </a:p>
        </p:txBody>
      </p:sp>
    </p:spTree>
    <p:extLst>
      <p:ext uri="{BB962C8B-B14F-4D97-AF65-F5344CB8AC3E}">
        <p14:creationId xmlns:p14="http://schemas.microsoft.com/office/powerpoint/2010/main" val="15784071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Tg5YjlhMDc5NDU1YjZmOWY4NDMwZGI0YWJiZjE4ODE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33</Words>
  <Application>Microsoft Office PowerPoint</Application>
  <PresentationFormat>宽屏</PresentationFormat>
  <Paragraphs>30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zhen wang</cp:lastModifiedBy>
  <cp:revision>24</cp:revision>
  <dcterms:created xsi:type="dcterms:W3CDTF">2023-05-10T01:29:00Z</dcterms:created>
  <dcterms:modified xsi:type="dcterms:W3CDTF">2023-11-30T11:36:23Z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17E64C4D852C483E8213E343A92CA7E1_12</vt:lpwstr>
  </property>
  <property fmtid="{D5CDD505-2E9C-101B-9397-08002B2CF9AE}" pid="3" name="KSOProductBuildVer">
    <vt:lpwstr>2052-12.1.0.15712</vt:lpwstr>
  </property>
</Properties>
</file>