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371" r:id="rId2"/>
    <p:sldId id="372" r:id="rId3"/>
    <p:sldId id="373" r:id="rId4"/>
    <p:sldId id="374" r:id="rId5"/>
    <p:sldId id="375" r:id="rId6"/>
    <p:sldId id="376" r:id="rId7"/>
    <p:sldId id="377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421" r:id="rId17"/>
    <p:sldId id="387" r:id="rId18"/>
    <p:sldId id="388" r:id="rId19"/>
    <p:sldId id="389" r:id="rId20"/>
    <p:sldId id="392" r:id="rId21"/>
    <p:sldId id="390" r:id="rId22"/>
    <p:sldId id="391" r:id="rId23"/>
    <p:sldId id="420" r:id="rId24"/>
    <p:sldId id="394" r:id="rId25"/>
    <p:sldId id="395" r:id="rId26"/>
    <p:sldId id="396" r:id="rId27"/>
    <p:sldId id="397" r:id="rId28"/>
    <p:sldId id="398" r:id="rId29"/>
    <p:sldId id="399" r:id="rId30"/>
    <p:sldId id="386" r:id="rId31"/>
    <p:sldId id="401" r:id="rId32"/>
    <p:sldId id="402" r:id="rId33"/>
    <p:sldId id="403" r:id="rId34"/>
    <p:sldId id="404" r:id="rId35"/>
    <p:sldId id="405" r:id="rId36"/>
    <p:sldId id="406" r:id="rId37"/>
    <p:sldId id="407" r:id="rId38"/>
    <p:sldId id="408" r:id="rId39"/>
    <p:sldId id="409" r:id="rId40"/>
    <p:sldId id="410" r:id="rId41"/>
    <p:sldId id="411" r:id="rId42"/>
    <p:sldId id="412" r:id="rId43"/>
    <p:sldId id="413" r:id="rId44"/>
    <p:sldId id="414" r:id="rId45"/>
    <p:sldId id="415" r:id="rId46"/>
    <p:sldId id="416" r:id="rId47"/>
    <p:sldId id="417" r:id="rId48"/>
    <p:sldId id="418" r:id="rId49"/>
    <p:sldId id="419" r:id="rId5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94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40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169A3-DBEA-4451-94FC-1C4F6E9ED7EF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26216-D67E-4B50-983B-2A5CF8FA5B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3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91EE0E-4BAF-CA2D-BE97-75E9E923A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8AAE00E-53A8-6BAD-4840-3FB153FBD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C71D979-7653-A1AB-A0C0-4DB4EB21A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2E1C4A3-DB44-EBDE-CBFD-A67CFF98B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1E8DB7-67FA-7EF6-3E22-5DCFCBB7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4885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739603-0BB0-20CD-2DB7-206503C0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A55C47-071C-6AEB-4350-9B70FE156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80A1EC-20F8-0980-45AC-A96D8D76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417840-23C1-E6CF-59A9-BAE1492D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7BC1CD-04D2-D0AD-7151-D833F240F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6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116740-9F3C-333D-D5A3-AF789547B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0D38CB3-B397-17B1-76CE-401747B10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B939F3-B82D-0D84-A89E-30557A7E6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95E4D1-A96E-0E00-96FE-195EC242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5B022E-265B-7E66-5CC4-0603BEDB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899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473508-8286-53BC-23E9-20FAD871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2584A46-2982-38ED-A88C-C7B0B0D32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7E660CE-16B7-7B15-CD42-28D575B69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1D65CC2-283C-990D-C4FE-94BE575E6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2E0AF6-A9AA-0789-5695-79FC9B6F2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2F1B3FD-8770-ED49-D0B1-46248092F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66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BCA432-DDD3-9CBB-006E-5D5491C7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011B65-32A0-6E9F-5BED-AE65DAB32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571D787-73DC-1A00-91C7-2667FD5D9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0B544F3-7D08-1E03-3B6D-3D697F8AC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E924658-ABC2-4B3E-5C4C-65D688333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74EA695-4053-3F2E-110A-B64C30EE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F581CB0-6D2C-F1E1-7C11-AACFC853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A9C32AF-5F61-B0C4-57C4-44D60FBA8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7792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0B0F7F-6B78-2736-E1EA-F44859F28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A2A6499-165B-B6D7-1AF6-7CD831B01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94801B9-126B-C1AA-FF5F-3D629F149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34E0567-C54B-9513-C3E2-277CEA51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31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A95D6F6-EF60-5972-609F-665C2335A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FE12AC0-8A51-8C55-98F1-76E7AA64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73C66A-E62C-2A4D-F6A1-731073CE0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129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F3E020-9AA8-13E9-D357-3BF91EB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320C45-4C8B-D4BA-6CF1-20717AC7E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43B443C-2F72-D385-08EA-F0CA800D6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F094FDF-4B3A-8BF4-2B98-9CCA1F2C2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1E0025E-469D-DBBA-178A-CCF6A806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EF4F67-F712-801E-5F72-04320EE9A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91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376020-9A82-ACFC-B0D6-6D3440231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7EB6378-C924-CE16-2205-BBEFA8FB8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09BEC9-1414-641D-20CF-EA9328723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6519159-18CA-DB67-A175-E4362CD44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A4CE99-564B-75A4-FC7F-EDBD7D896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3351ED7-7D0A-CF7A-F43F-97D7F83D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01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F1F8A9-A316-3861-1B00-DD37A8DE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9DDB84B-B485-7BDB-4DB8-B4466549E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78EC6C-0BDB-6BFF-1EFC-699225278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2A5B9EF-2532-D9D4-C29F-98E8345D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8933B88-6C0C-3EE4-A6A9-C858AD4D7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444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CA6C9D1-F9DC-DE11-7F61-4BC0E5F02A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9EDF177-4909-9977-0760-B0667D59D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F41D1D-BBF3-437E-CA3A-AA826AE23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846340E-8F73-EF96-C629-65F4CFCF7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7DFF013-9C1B-B505-1D91-EC028EEC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54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402245B-780E-F3B8-580B-191A3DE62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7532C7F-FCB6-DB14-E1EA-4C3A44696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6812081-DFE9-1F39-227E-A3C77E45C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85A1E-CFBA-4CC6-B9B7-43435E66FEE1}" type="datetimeFigureOut">
              <a:rPr lang="ko-KR" altLang="en-US" smtClean="0"/>
              <a:t>2024-01-29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E781D2-5FF1-2B8B-2121-71B2BD5841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8F2749-0B20-1C3C-BA71-B6E43AE18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5B62E-44A4-48C6-AFC2-78BA1666D4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092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97AAE8B-B026-7263-4D38-10330A289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6392" y="1282252"/>
            <a:ext cx="4117500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CBC4D07-F30D-A16B-BF67-880D93D70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315" y="1282252"/>
            <a:ext cx="4309565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5CBFA3A-7FD0-571A-F64E-865EA4344A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38" y="1282252"/>
            <a:ext cx="4083665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2D68DB-7D3C-5213-BDDB-D7D2EAEA5D9C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3579A3-C118-1FCC-D7E2-D283F7B39EDB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CF1C18-56C1-BD7F-D518-752207CB178F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112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margin-2/22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02A9B49-4D62-2A1C-3558-F146E5573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278"/>
          <a:stretch/>
        </p:blipFill>
        <p:spPr>
          <a:xfrm>
            <a:off x="7771351" y="1278832"/>
            <a:ext cx="4308004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7EBCDAC-9340-0E34-32E9-5B74D45D4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21" r="7974"/>
          <a:stretch/>
        </p:blipFill>
        <p:spPr>
          <a:xfrm>
            <a:off x="4041911" y="1278832"/>
            <a:ext cx="4015409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3092D90-2C0C-4139-CD0B-424C271F24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29" r="4280"/>
          <a:stretch/>
        </p:blipFill>
        <p:spPr>
          <a:xfrm>
            <a:off x="106018" y="1278832"/>
            <a:ext cx="3942521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847C30-DA16-C443-538C-CCE1CBE89265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650EEF-CBE9-A0EF-2690-2EEED02A57CA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AC7975-4EF7-DB9B-ACD8-5F2C138E4371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1177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margin-3/22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FCF152D-B24E-BD45-6166-F42430488A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81"/>
          <a:stretch/>
        </p:blipFill>
        <p:spPr>
          <a:xfrm>
            <a:off x="8058092" y="1275626"/>
            <a:ext cx="4054393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E3853B5-7532-FFEC-84F6-DE27D6148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173" y="1275626"/>
            <a:ext cx="4172404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89831BD-BFC4-2782-0233-59AD8F47D4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8" r="238"/>
          <a:stretch/>
        </p:blipFill>
        <p:spPr>
          <a:xfrm>
            <a:off x="86140" y="1275626"/>
            <a:ext cx="4120655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FFC3A4-55EB-A4EF-3D21-953CC62FD860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6937B5-A402-8E5E-DB15-3A715F0E4ED9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325D3B-BCBE-FCC0-AE6C-1817C93A8B09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5926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margin-4/22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AD2B631D-4565-C790-43DA-8661FAEE1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6022" y="1268182"/>
            <a:ext cx="3917247" cy="432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D1744B2-70B3-10D0-D57A-B421D1994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232" y="1268182"/>
            <a:ext cx="3855790" cy="432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810CA99-D29E-CC69-4443-125237320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44" y="1268182"/>
            <a:ext cx="3871788" cy="432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7D88431-32F8-5358-D386-CA956A070BCB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CDEBA3-471A-6A08-736E-578663A913BE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CF35C8-7FF0-8A69-C4D5-67AD0D426846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629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margin-5/22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24C2ABD-30C0-D78F-F288-DA3C87DFA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0254" y="1277009"/>
            <a:ext cx="4043602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9A4EB4E-268B-A56B-3529-13BCC1209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156" y="1277009"/>
            <a:ext cx="3871829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5136308-DC12-3943-D849-A6B519BA8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86" y="1277009"/>
            <a:ext cx="4125000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FAB8FC-111D-0108-0E78-ABB78347FB5E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98DAB2-37A7-A1DC-4365-71D184FB5780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BDEB0E-23B0-4696-7B4D-38C46D581E67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7677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margin-6/22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B526934-CC25-8937-2004-EB7CABC6C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3766" y="1275626"/>
            <a:ext cx="4141371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8C22FC2-8C1E-0DF1-70DE-374230DE0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3" y="1275626"/>
            <a:ext cx="3956112" cy="432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703A357-3018-DC00-AC90-0CEC4A4F9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967" y="1275626"/>
            <a:ext cx="4138808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AFDAB4-5045-AEC9-A748-B3EF7C5206CF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1A7F2B-C94A-8A78-E105-F0CB1FFEADDD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FAD49B-2066-2FCC-1719-306A8E9B2883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174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margin-7/22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D3F7066-C7FF-0D36-9A53-AE28403BB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25" y="1290896"/>
            <a:ext cx="4074371" cy="432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BE96B83-0D1C-3C42-7A27-08723407C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270" y="1290896"/>
            <a:ext cx="4012383" cy="432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EA6A481-1276-63EC-C4A7-612458D55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227" y="1290896"/>
            <a:ext cx="3794019" cy="432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43F89E-3406-F498-4F5F-FE3450589CE4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5D3024-24EA-FC89-6CD3-DE22A22230A6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501DC4-B7AE-A26E-A11C-E1085EDE87E7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070631F3-A26C-A896-384B-62B3E525A6CA}"/>
              </a:ext>
            </a:extLst>
          </p:cNvPr>
          <p:cNvCxnSpPr>
            <a:cxnSpLocks/>
          </p:cNvCxnSpPr>
          <p:nvPr/>
        </p:nvCxnSpPr>
        <p:spPr>
          <a:xfrm>
            <a:off x="5022273" y="3681046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398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margin-8/22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AFF8135-0466-C152-CBE1-0BD69B1B6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523" y="1269000"/>
            <a:ext cx="4092632" cy="432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066B3D4-86D5-7879-7B8B-1491BB8EC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374" y="1269000"/>
            <a:ext cx="3997982" cy="432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4962CA9-5417-466E-5EB8-C8BEBB2B8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20" y="1269000"/>
            <a:ext cx="3987693" cy="43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C06385-E6A9-3B05-321B-2EB0C69B93D6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9A966D-D809-C353-9BDF-F4824A184D32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268212-2327-AA22-95CE-9C8ED6BA515B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947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258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margin-9/22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EB5485F-2906-C9D8-0340-BB4BC59C1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447" y="1280221"/>
            <a:ext cx="3818410" cy="432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12FD263-D1D7-22E5-118A-BDBEBB69C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551" y="1280221"/>
            <a:ext cx="3815926" cy="432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C88E7D3-715A-0849-149D-780F05039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217" y="1280221"/>
            <a:ext cx="3813334" cy="432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C2295D-6545-2A35-8689-178CB33F7968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7A00FC-E1FF-D2E4-DD28-406821143D6B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D70434-53C5-4CA6-C70D-9BDE7BC563A5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2802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margin-10/22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B2669BC-98D1-7455-89F2-41D4FB86B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033" y="1269000"/>
            <a:ext cx="4244494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A07159B-B60A-8370-4A13-7F888102B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475" y="1269000"/>
            <a:ext cx="4276746" cy="432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5B0E2E-20E3-82DF-9408-C89170B14A74}"/>
              </a:ext>
            </a:extLst>
          </p:cNvPr>
          <p:cNvSpPr txBox="1"/>
          <p:nvPr/>
        </p:nvSpPr>
        <p:spPr>
          <a:xfrm>
            <a:off x="3397248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AC27C-0F15-4A9A-8797-5471290B38A7}"/>
              </a:ext>
            </a:extLst>
          </p:cNvPr>
          <p:cNvSpPr txBox="1"/>
          <p:nvPr/>
        </p:nvSpPr>
        <p:spPr>
          <a:xfrm>
            <a:off x="1409700" y="6216650"/>
            <a:ext cx="32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Lack of T1-enhanced image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01FFAF-9703-A2EC-CE84-2CA80F608525}"/>
              </a:ext>
            </a:extLst>
          </p:cNvPr>
          <p:cNvSpPr txBox="1"/>
          <p:nvPr/>
        </p:nvSpPr>
        <p:spPr>
          <a:xfrm>
            <a:off x="837565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2E7832BE-FA59-B76F-EEF4-408F087D7929}"/>
              </a:ext>
            </a:extLst>
          </p:cNvPr>
          <p:cNvCxnSpPr>
            <a:cxnSpLocks/>
          </p:cNvCxnSpPr>
          <p:nvPr/>
        </p:nvCxnSpPr>
        <p:spPr>
          <a:xfrm flipV="1">
            <a:off x="4436118" y="2931302"/>
            <a:ext cx="0" cy="134283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365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margin-11/22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50F955ED-63FE-0EA6-5CF8-AF3F77AC1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982" y="1265610"/>
            <a:ext cx="3884037" cy="43200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238D9FA-EBB5-F46D-D627-8D4196F23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493" y="1265610"/>
            <a:ext cx="3856038" cy="4320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6318AB16-F9E8-8071-B949-7B68DDCB2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68" y="1265610"/>
            <a:ext cx="3749340" cy="4320000"/>
          </a:xfrm>
          <a:prstGeom prst="rect">
            <a:avLst/>
          </a:prstGeom>
        </p:spPr>
      </p:pic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EC44F8E1-2C0D-3BEA-8269-9347D7015366}"/>
              </a:ext>
            </a:extLst>
          </p:cNvPr>
          <p:cNvCxnSpPr>
            <a:cxnSpLocks/>
          </p:cNvCxnSpPr>
          <p:nvPr/>
        </p:nvCxnSpPr>
        <p:spPr>
          <a:xfrm>
            <a:off x="5425742" y="2743200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FE12223-3722-9C7F-3C9F-6719DC3F4B0A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916D3C-A043-2C16-F1AC-40A11C03E91C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0B1A5E-F491-A282-E1EC-00C9E285518D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5044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margin-12/22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A8926E1-C58E-9FAA-9A0C-ED9022CB56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29"/>
          <a:stretch/>
        </p:blipFill>
        <p:spPr>
          <a:xfrm>
            <a:off x="8024372" y="1269000"/>
            <a:ext cx="4083492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0DB855B-192E-EED9-FBBE-52E38FB4F2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96" r="6218"/>
          <a:stretch/>
        </p:blipFill>
        <p:spPr>
          <a:xfrm>
            <a:off x="4106290" y="1269000"/>
            <a:ext cx="3979422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417AE8A-4EDB-03E1-E1EE-1F86A7E34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2" y="1269000"/>
            <a:ext cx="4144538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797640-989C-A37B-A01E-5B84157C3AE1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40691E-8F5B-879C-23AC-3A5C8804A821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235DF9-55BB-33AF-FFC7-28EF6FE3454C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4937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margin-13/22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8D81C5-EC2C-ACE9-18DD-F9554A884825}"/>
              </a:ext>
            </a:extLst>
          </p:cNvPr>
          <p:cNvSpPr txBox="1"/>
          <p:nvPr/>
        </p:nvSpPr>
        <p:spPr>
          <a:xfrm>
            <a:off x="1543050" y="1657578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ctr"/>
            <a:r>
              <a:rPr lang="en-US" altLang="ko-KR" sz="800" b="0" dirty="0"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20305646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656AAC4-CDFE-3DD2-F6AC-6B5355FBB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347" y="1269000"/>
            <a:ext cx="3867097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1CC747C-6EBC-73AB-A5EA-A7F03F507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938" y="1269000"/>
            <a:ext cx="3851493" cy="43200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1A08B11-2790-38C8-10E1-B6080D577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25" y="1269000"/>
            <a:ext cx="3878710" cy="432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1D7DFA2-4043-803D-8002-193CAA03FDC1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369837-DEDC-353D-6F06-D09386FF14F3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EF4C4C-F24E-946B-5AA3-F815C7FB0209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2A336AF-C01B-A005-6DC5-A34ABA3342B1}"/>
              </a:ext>
            </a:extLst>
          </p:cNvPr>
          <p:cNvCxnSpPr>
            <a:cxnSpLocks/>
          </p:cNvCxnSpPr>
          <p:nvPr/>
        </p:nvCxnSpPr>
        <p:spPr>
          <a:xfrm>
            <a:off x="5602565" y="3018692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483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margin-14/22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D54F212-24FA-1E11-178B-BE2F9C133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322" y="1278708"/>
            <a:ext cx="3630638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DDFFF72-9CAE-114C-B193-09444F6E3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605" y="1278708"/>
            <a:ext cx="3882957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8E6CCAD-16C6-E5A4-8185-A7CE423D13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38"/>
          <a:stretch/>
        </p:blipFill>
        <p:spPr>
          <a:xfrm>
            <a:off x="389664" y="1278708"/>
            <a:ext cx="3782553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DD08DE-AE67-3246-EBA0-9F916BF461B9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7281DD-0ED3-03A4-B295-454013F8A966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89D8B1-A2E3-F4E1-957A-5519C7314AE5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72031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margin-15/22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2706FF8-7422-90E9-17AD-3DBC98466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923" y="1273706"/>
            <a:ext cx="4038728" cy="432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60FBB6E-E2F2-1C37-D62E-CEC3D05DF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079" y="1273706"/>
            <a:ext cx="4109456" cy="432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F42BE84-BBC4-A4D8-52C0-3112CD9AF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9" y="1273706"/>
            <a:ext cx="3996100" cy="43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55F5AC-D8B4-1A3A-5BF8-D581044EAB9D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201205-1BD1-C57F-1823-81158B2AE933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E6C4F1-8A69-A4BC-64F4-80BDE17762AC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7468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D301B54-2189-85C8-705A-D4D715923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630" y="1259693"/>
            <a:ext cx="3972414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4660AE7-736E-DC6D-0ACE-69884B666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101" y="1259693"/>
            <a:ext cx="3922105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EB5BD1D-4483-AEED-21AE-87E4DF723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60" y="1259693"/>
            <a:ext cx="4021165" cy="4320000"/>
          </a:xfrm>
          <a:prstGeom prst="rect">
            <a:avLst/>
          </a:prstGeom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67EEC979-699A-C94A-48E9-988291312FCB}"/>
              </a:ext>
            </a:extLst>
          </p:cNvPr>
          <p:cNvCxnSpPr>
            <a:cxnSpLocks/>
          </p:cNvCxnSpPr>
          <p:nvPr/>
        </p:nvCxnSpPr>
        <p:spPr>
          <a:xfrm>
            <a:off x="6810042" y="2743200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F867411-0152-3765-3FCA-EE9C988B4785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margin-16/22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919739-C9C3-FAC7-48E2-8E402623D50F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92EF0D-F3D1-E1B5-BF40-D9C5C128C80D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6A12B2-FBD6-D960-EBF5-F56CAC6AA810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2944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margin-17/22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352B822-BDA7-BE3B-264E-E4416EC61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322" y="1285461"/>
            <a:ext cx="3937668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E28675B-26AA-EC9A-5C2F-A5725672A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511" y="1285461"/>
            <a:ext cx="3736488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392CFFC-A3C8-22D0-DADC-CC40885B8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7" y="1285461"/>
            <a:ext cx="3833191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D9644A-1F4F-0C0D-DF0D-E9FF11E067AA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84FED2-2BC1-2E49-0AB0-0E6C1D5CBC3A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D73845-59AD-E5CC-335B-ABADF3BB5A34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5387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margin-18/22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A83A3E6-88DA-5C76-E2C1-242C6BF0F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003" y="1285461"/>
            <a:ext cx="3971077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71C0714-0C30-15B7-FB85-FEF30BCE3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048" y="1285461"/>
            <a:ext cx="3941605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F690209-002C-F673-8E98-708439D41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20" y="1285461"/>
            <a:ext cx="4308779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38C3C4-F94D-AF6D-8771-59410D0A0A0F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EA0B66-DC3A-871D-6465-2DC2CC6E1B21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EFE40F-896F-4A3C-EF07-BC4DA3391E27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4254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margin-19/22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8B1FFC9-B5D3-0DCE-9EBD-803BCFFD0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497" y="1282359"/>
            <a:ext cx="4063297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2484DFD-A19B-D935-D5E1-FF2183909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794" y="1282359"/>
            <a:ext cx="3926179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EDE23FC-08FD-68E8-34A1-62FF6BF666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91" y="1282359"/>
            <a:ext cx="3856105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DFC6D2-31D2-603D-DD3F-94475C0840A0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E19E80-60F3-9E2E-7427-EA7E37FDA7FB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6BC001-8C7A-0383-CDE3-06E69FDB1D13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CF3C2ABF-CDEF-8AF0-645F-428D87F1D6F7}"/>
              </a:ext>
            </a:extLst>
          </p:cNvPr>
          <p:cNvCxnSpPr>
            <a:cxnSpLocks/>
          </p:cNvCxnSpPr>
          <p:nvPr/>
        </p:nvCxnSpPr>
        <p:spPr>
          <a:xfrm>
            <a:off x="6961188" y="2596661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58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margin-20/22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7FEB0EA-8FFE-B7FB-2B9B-14BC1FEF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7565" y="1265705"/>
            <a:ext cx="4097232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1BF8B64-9A9F-A098-6E4D-D441D0B0D1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8" r="1359"/>
          <a:stretch/>
        </p:blipFill>
        <p:spPr>
          <a:xfrm>
            <a:off x="4134680" y="1265705"/>
            <a:ext cx="4029424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62F5019-6515-D5A6-4C3C-774D36827E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4"/>
          <a:stretch/>
        </p:blipFill>
        <p:spPr>
          <a:xfrm>
            <a:off x="79514" y="1265705"/>
            <a:ext cx="4121426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94C18D-1A5C-D743-037F-38862EEBD5B2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2CC398-F488-C337-BB05-C4640D0FE44C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1752B8-E61B-DDA8-5B5A-637D377612EC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6068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margin-21/22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072DF1D-A5FA-F1E8-4FCB-0CD1AABBD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622" y="1278833"/>
            <a:ext cx="4019074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B56D4EA-CBD7-5FB9-4A12-5E9824620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697" y="1278833"/>
            <a:ext cx="4010631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A812C57-37B3-4F8D-140D-915D606AD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72" y="1278833"/>
            <a:ext cx="3900950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995845-31EE-1C43-EB3A-123A905EEF8A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07BDE-91D3-E01B-B1DF-18B0D0F08938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2FB5A8-093A-CE0A-BC81-7AF6AFF06B18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8971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Infiltrative margin-22/22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5B5E052-5A67-E1A4-F08B-02D79AD7B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068" y="1282252"/>
            <a:ext cx="4118306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5AB0723-A44F-351E-5F40-DF58C1C77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403" y="1282252"/>
            <a:ext cx="4140220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9A14231-1FE0-AD22-5361-646F97F3E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6" y="1282252"/>
            <a:ext cx="3987332" cy="432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245C62-2044-D33E-EA47-4187FC595648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F3A6E3-9D08-89FD-08B0-2A1E6E48B0C3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756D92-5C22-2CD5-737D-6B79733D1A95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1793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margin-1/27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861A02F-32B7-8313-66A2-B95709319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4304" y="1285279"/>
            <a:ext cx="3912552" cy="432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609A9AA-F773-D7AE-9227-293CAA9BC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98" y="1285279"/>
            <a:ext cx="3897506" cy="4320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1D0008F-159A-363C-87C6-B365F64FA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478" y="1285279"/>
            <a:ext cx="3880049" cy="432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1E4058-205D-7324-33C1-FA246B4B1BAA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C5ECA-DC5A-3FCA-329F-15275B059A9D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CFB587-7F29-F94E-F64C-28613551A290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01930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F1D6C4D-A433-EC0A-B71E-2E4AE73A9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5631" y="1269000"/>
            <a:ext cx="4144291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BED20D1-96CA-6E78-06F0-7242E9EC3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080" y="1269000"/>
            <a:ext cx="4072790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F649481-9C23-BD24-0145-8E024B414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52" y="1269000"/>
            <a:ext cx="3846828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6E36CA-160E-FCDF-A94A-F6A4B92D64D4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D17CF9-DD16-4EEA-0E41-2E414C84445D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9E21C5-8BE9-1CF2-FDB3-4A95E6E7B05B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5138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margin-3/27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B2C97D7-BE1A-A381-B395-B1FEE9D4E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502" y="1269000"/>
            <a:ext cx="3729978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C7DA8A6-89A1-13DC-29C5-F6A281127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259" y="1269000"/>
            <a:ext cx="3682235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A80A997-B80C-F1EE-9250-E3191126E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22" y="1269000"/>
            <a:ext cx="3665382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E40841-D1E2-BDC4-31AE-FE6DCF8EB984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EDD71D-7E5E-CC95-1FFE-AAB55691932F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F16234-DAB4-6918-B1EE-85975C685163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8531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margin-4/27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04A01E5-21E8-405D-6916-0A566664F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561" y="1266086"/>
            <a:ext cx="4151209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DD3FA5F-1DC4-1EAB-5324-4DD548C61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238" y="1269000"/>
            <a:ext cx="3779323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4EB7F15-0A0F-6BAE-760A-35D5C5431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730" y="1269000"/>
            <a:ext cx="3918275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98C981-B313-D118-2E18-5EA49963B831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661523-332D-EDA2-A142-A030E565ED8B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918C5-69A9-BAE6-CD56-5ADF6EA0532B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43862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8B070DBB-65E2-1EA5-B451-763FA9AEA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7" y="1269000"/>
            <a:ext cx="4335105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EFE00C8-5E58-2778-C800-70C5CD75D7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29"/>
          <a:stretch/>
        </p:blipFill>
        <p:spPr>
          <a:xfrm>
            <a:off x="7782684" y="1269000"/>
            <a:ext cx="4335105" cy="43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margin-5/27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2934404-E8F3-F9B6-6B4A-C469A1D188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265" y="1269000"/>
            <a:ext cx="3877175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8432A5-6CBE-FDDD-E7C2-FD2455C5C382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D53898-DD4C-E57B-400F-900BF30DF650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CA5FDA-0DFC-EEC9-5924-5A5061E8269B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5319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margin-6/27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B746A21-21C7-B629-D350-3873C96C5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395" y="1269000"/>
            <a:ext cx="4073143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54291D1-D36D-2CF8-6E9B-E9EDE9579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885" y="1269000"/>
            <a:ext cx="3850212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C47D84F-95C4-0F00-D051-94ED20C16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42" y="1269000"/>
            <a:ext cx="3854337" cy="43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0F3CDC-D2A1-F5E8-9F1D-A4935873F056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C37409-9EF5-2CB3-A45C-5996632F70CB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D23E3C-E9EB-438E-8DFD-A9AF1896F540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48086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margin-7/27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7C10DF3-84CA-3CEE-BD48-C8AC0BEA0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949" y="1269000"/>
            <a:ext cx="4110101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ED61D88-41A8-4948-150E-7745C98E3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1050" y="1269000"/>
            <a:ext cx="4026470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34B0C58-1FE1-3B9B-FDE9-E516FB2BF8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83" r="9568"/>
          <a:stretch/>
        </p:blipFill>
        <p:spPr>
          <a:xfrm>
            <a:off x="134815" y="1269000"/>
            <a:ext cx="3925632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172E46-763B-7A6F-4AE7-F41A9F05DF8D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1C5354-07D1-BA66-0925-EA749033EC39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C0EF67-D0D5-860D-BE6F-A83BBEDA43BD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3008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C0452A25-1510-955F-7175-F7FFC7444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611" y="1352550"/>
            <a:ext cx="4182777" cy="432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8F4D6B4-7DCE-9521-D382-69E1A048F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449" y="1352550"/>
            <a:ext cx="4062551" cy="432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AA8FF04-57D4-F48F-A46B-4EAE72366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11" y="1352550"/>
            <a:ext cx="4277699" cy="432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25A351-0107-85EE-763E-662EFA64E4F0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margin-8/27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32576-36A6-E5C8-1999-56CBE1C564E3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E60F1-5B9C-53AE-7FFD-C4748B21D0FC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A31C9A-EAF6-B8BB-4682-6FF9FE09D206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5299BC20-6C16-4D21-8EAE-B8B48FA7CFDC}"/>
              </a:ext>
            </a:extLst>
          </p:cNvPr>
          <p:cNvCxnSpPr>
            <a:cxnSpLocks/>
          </p:cNvCxnSpPr>
          <p:nvPr/>
        </p:nvCxnSpPr>
        <p:spPr>
          <a:xfrm flipV="1">
            <a:off x="6452726" y="3051798"/>
            <a:ext cx="132951" cy="115988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6935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071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margin-9/27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DE4A1AB-05F5-0B1F-DF84-71CF967FA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020" y="1269000"/>
            <a:ext cx="3979482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56A4E06-4A97-683B-FFCA-E8B15DBF1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121" y="1269000"/>
            <a:ext cx="4218486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0813427-F2F3-C4BA-5C2E-A3E67A7AC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226" y="1269000"/>
            <a:ext cx="4096552" cy="4320000"/>
          </a:xfrm>
          <a:prstGeom prst="rect">
            <a:avLst/>
          </a:prstGeom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C8E8D16A-DD52-915A-359A-EC27787B1E89}"/>
              </a:ext>
            </a:extLst>
          </p:cNvPr>
          <p:cNvCxnSpPr>
            <a:cxnSpLocks/>
          </p:cNvCxnSpPr>
          <p:nvPr/>
        </p:nvCxnSpPr>
        <p:spPr>
          <a:xfrm>
            <a:off x="6343251" y="4181941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37215D0-217B-0F94-1946-CC4D902CA756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F392D5-F75A-1A8B-969F-6AF1C3C0A4A9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2830B-3072-00DC-33E5-CAB42A9716FA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8364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8" y="381000"/>
            <a:ext cx="326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margin-10/27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867CFD8-10EC-9078-9CD8-EEF4045DF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175" y="1269000"/>
            <a:ext cx="3934037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1C9AF10-CAF1-9982-FC49-363676AAF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757" y="1269000"/>
            <a:ext cx="3873418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CD15DF1-027F-FD9E-AD6D-3051C911E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24" y="1269000"/>
            <a:ext cx="3857628" cy="4320000"/>
          </a:xfrm>
          <a:prstGeom prst="rect">
            <a:avLst/>
          </a:prstGeom>
        </p:spPr>
      </p:pic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48E0B21F-6398-3621-30F8-657312788524}"/>
              </a:ext>
            </a:extLst>
          </p:cNvPr>
          <p:cNvCxnSpPr>
            <a:cxnSpLocks/>
          </p:cNvCxnSpPr>
          <p:nvPr/>
        </p:nvCxnSpPr>
        <p:spPr>
          <a:xfrm>
            <a:off x="6656577" y="2851905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154F1D8-9A1C-FEA8-8612-E83444BE1C6B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4F5090-473C-B317-3227-3A4B0D3B9D78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198ABE-32C4-59D1-A5A6-EBC7C4D33638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05933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margin-11/27</a:t>
            </a:r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156BCFE1-16DA-80E2-EEF3-7D5618945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716" y="1260855"/>
            <a:ext cx="3796011" cy="432000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A9DD5FE-ED4E-86A9-8DB8-CFB130DD2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320" y="1260855"/>
            <a:ext cx="3862396" cy="43200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EA52794-B1BA-F831-FEC1-450B8461E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340" y="1260855"/>
            <a:ext cx="3900809" cy="432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EDBDE0-C652-FF56-FB9A-D80590A996F2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78E7BA-2D89-3E9C-2B77-65FF8738F878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D73829-6832-A017-5B95-F9F50CEAB797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0317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margin-12/27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D0F57DE-439A-4315-61CF-B655D3947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574" y="1269000"/>
            <a:ext cx="3762759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67013A-EDE1-D743-9106-B9173AE29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0333" y="1269000"/>
            <a:ext cx="3729925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BA6F287-E0E4-2560-4A40-98AE18F99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65" y="1269000"/>
            <a:ext cx="4466109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7F125B-47B2-3637-DB40-804CC97EEC33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D718C5-22FC-3B9D-E5D6-8CBC0FEC8752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0A78F8-30FD-07CF-983B-846E8A0F9A58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207E5FBD-AF08-5DDA-F7C6-C4C1108FC662}"/>
              </a:ext>
            </a:extLst>
          </p:cNvPr>
          <p:cNvCxnSpPr>
            <a:cxnSpLocks/>
          </p:cNvCxnSpPr>
          <p:nvPr/>
        </p:nvCxnSpPr>
        <p:spPr>
          <a:xfrm>
            <a:off x="6434904" y="2737338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278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margin-13/27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45CD9F4-1A79-6993-CE98-9A465DB1B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450" y="1083562"/>
            <a:ext cx="4113249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E757972-3E7D-9964-AC94-7CE0D500D8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490" y="1083562"/>
            <a:ext cx="3876354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8507949-5BAF-CEAE-183A-C451C725F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01" y="1083562"/>
            <a:ext cx="3914341" cy="43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A66D61-DC07-0550-3B88-0FD998858976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6E3831-A3AB-15B3-35D0-C42AB2DEF6AA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4AB59D-1CE1-A55E-F1C7-C50219D901B9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0656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margin-14/27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53517F9-A1DF-EE63-79BB-B47A161B6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65" y="1269000"/>
            <a:ext cx="3661872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74EE697-C869-D4D2-F387-F3EE86ABE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936" y="1267369"/>
            <a:ext cx="3753511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35FBFA6-1AFF-DDFF-9B91-E010573AB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52" y="1269000"/>
            <a:ext cx="3753513" cy="43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D01343-01EB-71AE-713E-31228C2619DC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1B5B8B-BC56-3541-2148-2367AE29F36C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0671B-5AC1-A9FE-6F13-2D7AA278BAA3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175254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margin-15/27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5677106-15A2-8F66-693A-E0E5040C0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520" y="1269000"/>
            <a:ext cx="3987938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A00AC79-464F-B2A4-23FF-BBBB1C4E5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603" y="1269000"/>
            <a:ext cx="4016917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31B956E-7A16-ABC8-2D87-93976269D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42" y="1269000"/>
            <a:ext cx="4080822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27CF27-B027-2167-E3C9-0524B4B45EB1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4F50C6-71CD-15A0-C3FE-14C6E66556E9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B1102-B9B5-1C2A-7DC2-A2295C0CF719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5706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margin-16/27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6514D03-C4DE-7E5A-D4ED-C9A556A61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71" y="1269000"/>
            <a:ext cx="3853941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FAB4011-83DA-CE36-39DC-885F1A6CD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867" y="1269000"/>
            <a:ext cx="4172016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72C79DA-62AA-C349-710F-03BAE900F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198" y="1269000"/>
            <a:ext cx="3884979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6D53D7-2DEB-F70C-EEFA-3B555C6BE73A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E2EED4-2330-D354-FEFC-944BFE9ADD1B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A7EAB6-573F-99AD-CB1A-F3BA770294BA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6548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margin-17/27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2091617-EB6C-CDB4-E687-5F13F43BB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518" y="1262607"/>
            <a:ext cx="3826285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2D0D75F-63F3-E9B8-88C6-9FED57A60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199" y="1262607"/>
            <a:ext cx="3620111" cy="432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241C9E-C939-B9DD-FDD0-F7722F90A8B2}"/>
              </a:ext>
            </a:extLst>
          </p:cNvPr>
          <p:cNvSpPr txBox="1"/>
          <p:nvPr/>
        </p:nvSpPr>
        <p:spPr>
          <a:xfrm>
            <a:off x="354965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314A7-6C9E-7AD9-0D5B-BCEAFB819032}"/>
              </a:ext>
            </a:extLst>
          </p:cNvPr>
          <p:cNvSpPr txBox="1"/>
          <p:nvPr/>
        </p:nvSpPr>
        <p:spPr>
          <a:xfrm>
            <a:off x="802005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A19A49-09A6-25C9-90F6-DAF1ECA97940}"/>
              </a:ext>
            </a:extLst>
          </p:cNvPr>
          <p:cNvSpPr txBox="1"/>
          <p:nvPr/>
        </p:nvSpPr>
        <p:spPr>
          <a:xfrm>
            <a:off x="1409700" y="6216650"/>
            <a:ext cx="32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Lack of T1-enhanced image</a:t>
            </a:r>
            <a:endParaRPr lang="ko-KR" altLang="en-US" dirty="0"/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06CAB931-EBDD-5F45-B0F7-A7FD07F528D4}"/>
              </a:ext>
            </a:extLst>
          </p:cNvPr>
          <p:cNvCxnSpPr>
            <a:cxnSpLocks/>
          </p:cNvCxnSpPr>
          <p:nvPr/>
        </p:nvCxnSpPr>
        <p:spPr>
          <a:xfrm>
            <a:off x="3416211" y="2116015"/>
            <a:ext cx="0" cy="147071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929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margin-18/27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772293E-F02D-CEBF-4782-3D3B5354D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330" y="1269000"/>
            <a:ext cx="3766770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B9EA8C1-DD71-0A75-BBC5-CED7A3DF8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954" y="1269000"/>
            <a:ext cx="3623376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EC20265-E15E-1EC2-FCAF-E07903A86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74" y="1269000"/>
            <a:ext cx="3835780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32F2C7-CFD7-6DEF-D175-EAD74B8BDE80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B5265D-E71A-8D58-2BAD-04DCC3CAE902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59DAD5-7928-8BC8-2148-38AD4580A326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08261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margin-19/27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EE8B050-5B57-02C2-B6BA-522F3FB22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078" y="1189359"/>
            <a:ext cx="3781818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4F4DDF-8926-8C62-114B-A9C18CA92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922" y="1189359"/>
            <a:ext cx="3956156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2227FAE-2825-F9C5-64A9-EA667BF6E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19" y="1189359"/>
            <a:ext cx="3868657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107533-5512-F33A-22B6-96F46AADDCFA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9FA95-4E3E-E2F2-1F0F-EB641FD03497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B54051-D396-16B0-C906-F30A17F4FB2D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31811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margin-20/27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6636847-E6D5-E55A-7833-102004FB4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307" y="1131809"/>
            <a:ext cx="3788589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7A6E010-DE33-5F21-0246-1FC7C4E71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79" y="1131809"/>
            <a:ext cx="3672228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79A78BF-EA44-4BA4-D059-11F19FD67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896" y="1131809"/>
            <a:ext cx="3617201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378D15-C53C-8293-6299-C1EC6CC28425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4BC938-5E8F-AE8B-7B33-C4F0443F1911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55D038-EF83-C705-0E21-92ADB97A4B3C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96700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margin-21/27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FEDB664-780F-A7DD-0F42-64C3C3C42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975" y="1269000"/>
            <a:ext cx="3614049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782B9F1-1912-0A96-E3C1-1C6B49756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3024" y="1269000"/>
            <a:ext cx="3496905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767BA4B-9641-D138-F624-524F18874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62" y="1269000"/>
            <a:ext cx="3858113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2B9519-D328-94E9-BAB4-8996810BCFF2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AF77EA-FAAD-AD85-0F8F-4BCA594EC274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FE0594-E297-81CC-D288-753C52DD0DB4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4709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margin-22/27</a:t>
            </a:r>
            <a:endParaRPr lang="ko-KR" altLang="en-US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FD2D34E-6643-188E-3221-D686F13657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04"/>
          <a:stretch/>
        </p:blipFill>
        <p:spPr>
          <a:xfrm>
            <a:off x="8007930" y="1269000"/>
            <a:ext cx="4184070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B167CE9-8B52-D025-97F5-20F7431BF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69000"/>
            <a:ext cx="4262395" cy="432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6B76209-544A-18DB-B61B-DE58036442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67" r="4182"/>
          <a:stretch/>
        </p:blipFill>
        <p:spPr>
          <a:xfrm>
            <a:off x="4086025" y="1269000"/>
            <a:ext cx="4073237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66E386-79F0-81CB-13CC-3C042264425B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84C1EB-8829-D9BB-5CC2-3AE34A662875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9EADD7-C384-15CD-E499-AC149A6C2B7C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17090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margin-23/27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3C2EB75-C09E-56A4-872B-9E4FAEB43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130" y="1278886"/>
            <a:ext cx="3936000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0432010-7624-F862-51CE-02CCBC5BC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459" y="1278886"/>
            <a:ext cx="3854483" cy="432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BA0922-1D69-92C2-D6CD-B3EC1D17FE50}"/>
              </a:ext>
            </a:extLst>
          </p:cNvPr>
          <p:cNvSpPr txBox="1"/>
          <p:nvPr/>
        </p:nvSpPr>
        <p:spPr>
          <a:xfrm>
            <a:off x="333851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907ACF-169C-BAFA-20D6-C081428BFF91}"/>
              </a:ext>
            </a:extLst>
          </p:cNvPr>
          <p:cNvSpPr txBox="1"/>
          <p:nvPr/>
        </p:nvSpPr>
        <p:spPr>
          <a:xfrm>
            <a:off x="799465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89028C-7F3B-B3A1-2FFF-4C4FCC110076}"/>
              </a:ext>
            </a:extLst>
          </p:cNvPr>
          <p:cNvSpPr txBox="1"/>
          <p:nvPr/>
        </p:nvSpPr>
        <p:spPr>
          <a:xfrm>
            <a:off x="1409700" y="6216650"/>
            <a:ext cx="32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Lack of T1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51650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margin-24/27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01082FD-F83C-AD00-F9D7-575EB917D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1231" y="1272484"/>
            <a:ext cx="3930178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A7BFDFB-D06E-F23B-C945-05F4CD337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020" y="1272484"/>
            <a:ext cx="3711300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221D72E-54A6-A5D3-8E62-EF0E6D771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57" y="1272484"/>
            <a:ext cx="3681546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D03CC5C-374C-DF69-6768-68D1D8AEDD4F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C071D4-7131-4EC1-94AF-1E154284DC0D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509700-8C8D-30E9-E973-546E7743B4C2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4858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margin-25/27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72B338-629D-5CF5-5BC6-FF2B2F8C545A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25DA42-6203-4248-A463-981565754FE3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91F09E-03C9-6481-D6CB-A28C7E89BB11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31086121-B1F0-D273-D87E-DB9192555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092" y="1278887"/>
            <a:ext cx="3821349" cy="432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93666FF-6E9C-C958-2F67-20EF1217A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043" y="1278887"/>
            <a:ext cx="3636049" cy="4320000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B220023D-0B3B-3737-BD1F-9B2C0B877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690" y="1278887"/>
            <a:ext cx="400235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77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margin-26/27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4899F3E-1E28-8D7C-4471-26279077F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701" y="1271000"/>
            <a:ext cx="3969899" cy="432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D4A6A63-B757-1135-ED1D-0F8B116D8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300" y="1269000"/>
            <a:ext cx="3912149" cy="4320000"/>
          </a:xfrm>
          <a:prstGeom prst="rect">
            <a:avLst/>
          </a:prstGeom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3BB2F932-587B-9E4B-293B-1BACA5B0027E}"/>
              </a:ext>
            </a:extLst>
          </p:cNvPr>
          <p:cNvCxnSpPr>
            <a:cxnSpLocks/>
          </p:cNvCxnSpPr>
          <p:nvPr/>
        </p:nvCxnSpPr>
        <p:spPr>
          <a:xfrm flipV="1">
            <a:off x="4375150" y="2076892"/>
            <a:ext cx="132951" cy="115988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9D91850-4872-3865-608C-F3D3BAD22F19}"/>
              </a:ext>
            </a:extLst>
          </p:cNvPr>
          <p:cNvSpPr txBox="1"/>
          <p:nvPr/>
        </p:nvSpPr>
        <p:spPr>
          <a:xfrm>
            <a:off x="314801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75C59D-A199-5C4F-66E1-898B3EEE1B82}"/>
              </a:ext>
            </a:extLst>
          </p:cNvPr>
          <p:cNvSpPr txBox="1"/>
          <p:nvPr/>
        </p:nvSpPr>
        <p:spPr>
          <a:xfrm>
            <a:off x="780415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4F00DC-8DBE-73C6-8AEA-2609768A0CBE}"/>
              </a:ext>
            </a:extLst>
          </p:cNvPr>
          <p:cNvSpPr txBox="1"/>
          <p:nvPr/>
        </p:nvSpPr>
        <p:spPr>
          <a:xfrm>
            <a:off x="1841500" y="6132132"/>
            <a:ext cx="328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* Lack of T1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61886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A27782-F1A7-6797-41BA-7D2B9E88EE1C}"/>
              </a:ext>
            </a:extLst>
          </p:cNvPr>
          <p:cNvSpPr txBox="1"/>
          <p:nvPr/>
        </p:nvSpPr>
        <p:spPr>
          <a:xfrm>
            <a:off x="416169" y="381000"/>
            <a:ext cx="3164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circumscribed margin-27/27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43B9929-A401-CA82-3614-570AA9AE5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118" y="1281791"/>
            <a:ext cx="4003030" cy="43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B577C59-E66B-5430-9035-98E65F8D3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577" y="1281791"/>
            <a:ext cx="3901935" cy="43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4B30094-B59B-FB25-C624-811612013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56" y="1281791"/>
            <a:ext cx="3847981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D012C4-B454-DE8B-724E-F31C4B23E8CF}"/>
              </a:ext>
            </a:extLst>
          </p:cNvPr>
          <p:cNvSpPr txBox="1"/>
          <p:nvPr/>
        </p:nvSpPr>
        <p:spPr>
          <a:xfrm>
            <a:off x="1816100" y="5676900"/>
            <a:ext cx="488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63A30A-F112-261C-3751-AD543990A5F5}"/>
              </a:ext>
            </a:extLst>
          </p:cNvPr>
          <p:cNvSpPr txBox="1"/>
          <p:nvPr/>
        </p:nvSpPr>
        <p:spPr>
          <a:xfrm>
            <a:off x="5186363" y="5676900"/>
            <a:ext cx="1774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T1-enhanced 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96B895-D8A6-BDD7-AEF3-0B57B4F099D2}"/>
              </a:ext>
            </a:extLst>
          </p:cNvPr>
          <p:cNvSpPr txBox="1"/>
          <p:nvPr/>
        </p:nvSpPr>
        <p:spPr>
          <a:xfrm>
            <a:off x="9842501" y="5676900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0514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261</Words>
  <Application>Microsoft Office PowerPoint</Application>
  <PresentationFormat>와이드스크린</PresentationFormat>
  <Paragraphs>197</Paragraphs>
  <Slides>49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3" baseType="lpstr">
      <vt:lpstr>Malgun Gothic</vt:lpstr>
      <vt:lpstr>Malgun Gothic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김소희</dc:title>
  <dc:creator>Chaejin Lee</dc:creator>
  <cp:lastModifiedBy>Chaejin Lee</cp:lastModifiedBy>
  <cp:revision>38</cp:revision>
  <dcterms:created xsi:type="dcterms:W3CDTF">2024-01-22T10:50:30Z</dcterms:created>
  <dcterms:modified xsi:type="dcterms:W3CDTF">2024-01-29T05:06:24Z</dcterms:modified>
</cp:coreProperties>
</file>