
<file path=[Content_Types].xml><?xml version="1.0" encoding="utf-8"?>
<Types xmlns="http://schemas.openxmlformats.org/package/2006/content-types">
  <Default Extension="tiff" ContentType="image/tif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43.xml" ContentType="application/vnd.openxmlformats-officedocument.presentationml.tags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ppt/tags/tag446.xml" ContentType="application/vnd.openxmlformats-officedocument.presentationml.tags+xml"/>
  <Override PartName="/ppt/tags/tag447.xml" ContentType="application/vnd.openxmlformats-officedocument.presentationml.tags+xml"/>
  <Override PartName="/ppt/tags/tag448.xml" ContentType="application/vnd.openxmlformats-officedocument.presentationml.tags+xml"/>
  <Override PartName="/ppt/tags/tag449.xml" ContentType="application/vnd.openxmlformats-officedocument.presentationml.tags+xml"/>
  <Override PartName="/ppt/tags/tag45.xml" ContentType="application/vnd.openxmlformats-officedocument.presentationml.tags+xml"/>
  <Override PartName="/ppt/tags/tag450.xml" ContentType="application/vnd.openxmlformats-officedocument.presentationml.tags+xml"/>
  <Override PartName="/ppt/tags/tag451.xml" ContentType="application/vnd.openxmlformats-officedocument.presentationml.tags+xml"/>
  <Override PartName="/ppt/tags/tag452.xml" ContentType="application/vnd.openxmlformats-officedocument.presentationml.tags+xml"/>
  <Override PartName="/ppt/tags/tag453.xml" ContentType="application/vnd.openxmlformats-officedocument.presentationml.tags+xml"/>
  <Override PartName="/ppt/tags/tag454.xml" ContentType="application/vnd.openxmlformats-officedocument.presentationml.tags+xml"/>
  <Override PartName="/ppt/tags/tag455.xml" ContentType="application/vnd.openxmlformats-officedocument.presentationml.tags+xml"/>
  <Override PartName="/ppt/tags/tag456.xml" ContentType="application/vnd.openxmlformats-officedocument.presentationml.tags+xml"/>
  <Override PartName="/ppt/tags/tag457.xml" ContentType="application/vnd.openxmlformats-officedocument.presentationml.tags+xml"/>
  <Override PartName="/ppt/tags/tag458.xml" ContentType="application/vnd.openxmlformats-officedocument.presentationml.tags+xml"/>
  <Override PartName="/ppt/tags/tag459.xml" ContentType="application/vnd.openxmlformats-officedocument.presentationml.tags+xml"/>
  <Override PartName="/ppt/tags/tag46.xml" ContentType="application/vnd.openxmlformats-officedocument.presentationml.tags+xml"/>
  <Override PartName="/ppt/tags/tag460.xml" ContentType="application/vnd.openxmlformats-officedocument.presentationml.tags+xml"/>
  <Override PartName="/ppt/tags/tag461.xml" ContentType="application/vnd.openxmlformats-officedocument.presentationml.tags+xml"/>
  <Override PartName="/ppt/tags/tag462.xml" ContentType="application/vnd.openxmlformats-officedocument.presentationml.tags+xml"/>
  <Override PartName="/ppt/tags/tag463.xml" ContentType="application/vnd.openxmlformats-officedocument.presentationml.tags+xml"/>
  <Override PartName="/ppt/tags/tag464.xml" ContentType="application/vnd.openxmlformats-officedocument.presentationml.tags+xml"/>
  <Override PartName="/ppt/tags/tag465.xml" ContentType="application/vnd.openxmlformats-officedocument.presentationml.tags+xml"/>
  <Override PartName="/ppt/tags/tag466.xml" ContentType="application/vnd.openxmlformats-officedocument.presentationml.tags+xml"/>
  <Override PartName="/ppt/tags/tag467.xml" ContentType="application/vnd.openxmlformats-officedocument.presentationml.tags+xml"/>
  <Override PartName="/ppt/tags/tag468.xml" ContentType="application/vnd.openxmlformats-officedocument.presentationml.tags+xml"/>
  <Override PartName="/ppt/tags/tag469.xml" ContentType="application/vnd.openxmlformats-officedocument.presentationml.tags+xml"/>
  <Override PartName="/ppt/tags/tag47.xml" ContentType="application/vnd.openxmlformats-officedocument.presentationml.tags+xml"/>
  <Override PartName="/ppt/tags/tag470.xml" ContentType="application/vnd.openxmlformats-officedocument.presentationml.tags+xml"/>
  <Override PartName="/ppt/tags/tag471.xml" ContentType="application/vnd.openxmlformats-officedocument.presentationml.tags+xml"/>
  <Override PartName="/ppt/tags/tag472.xml" ContentType="application/vnd.openxmlformats-officedocument.presentationml.tags+xml"/>
  <Override PartName="/ppt/tags/tag473.xml" ContentType="application/vnd.openxmlformats-officedocument.presentationml.tags+xml"/>
  <Override PartName="/ppt/tags/tag474.xml" ContentType="application/vnd.openxmlformats-officedocument.presentationml.tags+xml"/>
  <Override PartName="/ppt/tags/tag475.xml" ContentType="application/vnd.openxmlformats-officedocument.presentationml.tags+xml"/>
  <Override PartName="/ppt/tags/tag476.xml" ContentType="application/vnd.openxmlformats-officedocument.presentationml.tags+xml"/>
  <Override PartName="/ppt/tags/tag477.xml" ContentType="application/vnd.openxmlformats-officedocument.presentationml.tags+xml"/>
  <Override PartName="/ppt/tags/tag478.xml" ContentType="application/vnd.openxmlformats-officedocument.presentationml.tags+xml"/>
  <Override PartName="/ppt/tags/tag479.xml" ContentType="application/vnd.openxmlformats-officedocument.presentationml.tags+xml"/>
  <Override PartName="/ppt/tags/tag48.xml" ContentType="application/vnd.openxmlformats-officedocument.presentationml.tags+xml"/>
  <Override PartName="/ppt/tags/tag480.xml" ContentType="application/vnd.openxmlformats-officedocument.presentationml.tags+xml"/>
  <Override PartName="/ppt/tags/tag481.xml" ContentType="application/vnd.openxmlformats-officedocument.presentationml.tags+xml"/>
  <Override PartName="/ppt/tags/tag482.xml" ContentType="application/vnd.openxmlformats-officedocument.presentationml.tags+xml"/>
  <Override PartName="/ppt/tags/tag483.xml" ContentType="application/vnd.openxmlformats-officedocument.presentationml.tags+xml"/>
  <Override PartName="/ppt/tags/tag484.xml" ContentType="application/vnd.openxmlformats-officedocument.presentationml.tags+xml"/>
  <Override PartName="/ppt/tags/tag485.xml" ContentType="application/vnd.openxmlformats-officedocument.presentationml.tags+xml"/>
  <Override PartName="/ppt/tags/tag486.xml" ContentType="application/vnd.openxmlformats-officedocument.presentationml.tags+xml"/>
  <Override PartName="/ppt/tags/tag487.xml" ContentType="application/vnd.openxmlformats-officedocument.presentationml.tags+xml"/>
  <Override PartName="/ppt/tags/tag488.xml" ContentType="application/vnd.openxmlformats-officedocument.presentationml.tags+xml"/>
  <Override PartName="/ppt/tags/tag489.xml" ContentType="application/vnd.openxmlformats-officedocument.presentationml.tags+xml"/>
  <Override PartName="/ppt/tags/tag49.xml" ContentType="application/vnd.openxmlformats-officedocument.presentationml.tags+xml"/>
  <Override PartName="/ppt/tags/tag490.xml" ContentType="application/vnd.openxmlformats-officedocument.presentationml.tags+xml"/>
  <Override PartName="/ppt/tags/tag491.xml" ContentType="application/vnd.openxmlformats-officedocument.presentationml.tags+xml"/>
  <Override PartName="/ppt/tags/tag492.xml" ContentType="application/vnd.openxmlformats-officedocument.presentationml.tags+xml"/>
  <Override PartName="/ppt/tags/tag493.xml" ContentType="application/vnd.openxmlformats-officedocument.presentationml.tags+xml"/>
  <Override PartName="/ppt/tags/tag494.xml" ContentType="application/vnd.openxmlformats-officedocument.presentationml.tags+xml"/>
  <Override PartName="/ppt/tags/tag495.xml" ContentType="application/vnd.openxmlformats-officedocument.presentationml.tags+xml"/>
  <Override PartName="/ppt/tags/tag496.xml" ContentType="application/vnd.openxmlformats-officedocument.presentationml.tags+xml"/>
  <Override PartName="/ppt/tags/tag497.xml" ContentType="application/vnd.openxmlformats-officedocument.presentationml.tags+xml"/>
  <Override PartName="/ppt/tags/tag498.xml" ContentType="application/vnd.openxmlformats-officedocument.presentationml.tags+xml"/>
  <Override PartName="/ppt/tags/tag49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00.xml" ContentType="application/vnd.openxmlformats-officedocument.presentationml.tags+xml"/>
  <Override PartName="/ppt/tags/tag501.xml" ContentType="application/vnd.openxmlformats-officedocument.presentationml.tags+xml"/>
  <Override PartName="/ppt/tags/tag502.xml" ContentType="application/vnd.openxmlformats-officedocument.presentationml.tags+xml"/>
  <Override PartName="/ppt/tags/tag503.xml" ContentType="application/vnd.openxmlformats-officedocument.presentationml.tags+xml"/>
  <Override PartName="/ppt/tags/tag504.xml" ContentType="application/vnd.openxmlformats-officedocument.presentationml.tags+xml"/>
  <Override PartName="/ppt/tags/tag505.xml" ContentType="application/vnd.openxmlformats-officedocument.presentationml.tags+xml"/>
  <Override PartName="/ppt/tags/tag506.xml" ContentType="application/vnd.openxmlformats-officedocument.presentationml.tags+xml"/>
  <Override PartName="/ppt/tags/tag507.xml" ContentType="application/vnd.openxmlformats-officedocument.presentationml.tags+xml"/>
  <Override PartName="/ppt/tags/tag508.xml" ContentType="application/vnd.openxmlformats-officedocument.presentationml.tags+xml"/>
  <Override PartName="/ppt/tags/tag509.xml" ContentType="application/vnd.openxmlformats-officedocument.presentationml.tags+xml"/>
  <Override PartName="/ppt/tags/tag51.xml" ContentType="application/vnd.openxmlformats-officedocument.presentationml.tags+xml"/>
  <Override PartName="/ppt/tags/tag510.xml" ContentType="application/vnd.openxmlformats-officedocument.presentationml.tags+xml"/>
  <Override PartName="/ppt/tags/tag511.xml" ContentType="application/vnd.openxmlformats-officedocument.presentationml.tags+xml"/>
  <Override PartName="/ppt/tags/tag512.xml" ContentType="application/vnd.openxmlformats-officedocument.presentationml.tags+xml"/>
  <Override PartName="/ppt/tags/tag513.xml" ContentType="application/vnd.openxmlformats-officedocument.presentationml.tags+xml"/>
  <Override PartName="/ppt/tags/tag514.xml" ContentType="application/vnd.openxmlformats-officedocument.presentationml.tags+xml"/>
  <Override PartName="/ppt/tags/tag515.xml" ContentType="application/vnd.openxmlformats-officedocument.presentationml.tags+xml"/>
  <Override PartName="/ppt/tags/tag516.xml" ContentType="application/vnd.openxmlformats-officedocument.presentationml.tags+xml"/>
  <Override PartName="/ppt/tags/tag517.xml" ContentType="application/vnd.openxmlformats-officedocument.presentationml.tags+xml"/>
  <Override PartName="/ppt/tags/tag518.xml" ContentType="application/vnd.openxmlformats-officedocument.presentationml.tags+xml"/>
  <Override PartName="/ppt/tags/tag519.xml" ContentType="application/vnd.openxmlformats-officedocument.presentationml.tags+xml"/>
  <Override PartName="/ppt/tags/tag52.xml" ContentType="application/vnd.openxmlformats-officedocument.presentationml.tags+xml"/>
  <Override PartName="/ppt/tags/tag520.xml" ContentType="application/vnd.openxmlformats-officedocument.presentationml.tags+xml"/>
  <Override PartName="/ppt/tags/tag521.xml" ContentType="application/vnd.openxmlformats-officedocument.presentationml.tags+xml"/>
  <Override PartName="/ppt/tags/tag522.xml" ContentType="application/vnd.openxmlformats-officedocument.presentationml.tags+xml"/>
  <Override PartName="/ppt/tags/tag523.xml" ContentType="application/vnd.openxmlformats-officedocument.presentationml.tags+xml"/>
  <Override PartName="/ppt/tags/tag524.xml" ContentType="application/vnd.openxmlformats-officedocument.presentationml.tags+xml"/>
  <Override PartName="/ppt/tags/tag525.xml" ContentType="application/vnd.openxmlformats-officedocument.presentationml.tags+xml"/>
  <Override PartName="/ppt/tags/tag526.xml" ContentType="application/vnd.openxmlformats-officedocument.presentationml.tags+xml"/>
  <Override PartName="/ppt/tags/tag527.xml" ContentType="application/vnd.openxmlformats-officedocument.presentationml.tags+xml"/>
  <Override PartName="/ppt/tags/tag528.xml" ContentType="application/vnd.openxmlformats-officedocument.presentationml.tags+xml"/>
  <Override PartName="/ppt/tags/tag529.xml" ContentType="application/vnd.openxmlformats-officedocument.presentationml.tags+xml"/>
  <Override PartName="/ppt/tags/tag53.xml" ContentType="application/vnd.openxmlformats-officedocument.presentationml.tags+xml"/>
  <Override PartName="/ppt/tags/tag530.xml" ContentType="application/vnd.openxmlformats-officedocument.presentationml.tags+xml"/>
  <Override PartName="/ppt/tags/tag531.xml" ContentType="application/vnd.openxmlformats-officedocument.presentationml.tags+xml"/>
  <Override PartName="/ppt/tags/tag532.xml" ContentType="application/vnd.openxmlformats-officedocument.presentationml.tags+xml"/>
  <Override PartName="/ppt/tags/tag53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6"/>
  </p:notesMasterIdLst>
  <p:handoutMasterIdLst>
    <p:handoutMasterId r:id="rId16"/>
  </p:handoutMasterIdLst>
  <p:sldIdLst>
    <p:sldId id="259" r:id="rId3"/>
    <p:sldId id="260" r:id="rId4"/>
    <p:sldId id="261" r:id="rId5"/>
    <p:sldId id="262" r:id="rId7"/>
    <p:sldId id="263" r:id="rId8"/>
    <p:sldId id="264" r:id="rId9"/>
    <p:sldId id="265" r:id="rId10"/>
    <p:sldId id="271" r:id="rId11"/>
    <p:sldId id="272" r:id="rId12"/>
    <p:sldId id="273" r:id="rId13"/>
    <p:sldId id="274" r:id="rId14"/>
    <p:sldId id="275" r:id="rId15"/>
  </p:sldIdLst>
  <p:sldSz cx="12192000" cy="6858000"/>
  <p:notesSz cx="6858000" cy="9144000"/>
  <p:custDataLst>
    <p:tags r:id="rId20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086" userDrawn="1">
          <p15:clr>
            <a:srgbClr val="A4A3A4"/>
          </p15:clr>
        </p15:guide>
        <p15:guide id="2" pos="399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DCDCDC"/>
    <a:srgbClr val="F0F0F0"/>
    <a:srgbClr val="E6E6E6"/>
    <a:srgbClr val="C8C8C8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99" d="100"/>
          <a:sy n="99" d="100"/>
        </p:scale>
        <p:origin x="84" y="582"/>
      </p:cViewPr>
      <p:guideLst>
        <p:guide orient="horz" pos="2086"/>
        <p:guide pos="3998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0" Type="http://schemas.openxmlformats.org/officeDocument/2006/relationships/tags" Target="tags/tag533.xml"/><Relationship Id="rId2" Type="http://schemas.openxmlformats.org/officeDocument/2006/relationships/theme" Target="theme/theme1.xml"/><Relationship Id="rId19" Type="http://schemas.openxmlformats.org/officeDocument/2006/relationships/tableStyles" Target="tableStyles.xml"/><Relationship Id="rId18" Type="http://schemas.openxmlformats.org/officeDocument/2006/relationships/viewProps" Target="viewProps.xml"/><Relationship Id="rId17" Type="http://schemas.openxmlformats.org/officeDocument/2006/relationships/presProps" Target="presProps.xml"/><Relationship Id="rId16" Type="http://schemas.openxmlformats.org/officeDocument/2006/relationships/handoutMaster" Target="handoutMasters/handoutMaster1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5" Type="http://schemas.openxmlformats.org/officeDocument/2006/relationships/tags" Target="../tags/tag51.xml"/><Relationship Id="rId4" Type="http://schemas.openxmlformats.org/officeDocument/2006/relationships/tags" Target="../tags/tag50.xml"/><Relationship Id="rId3" Type="http://schemas.openxmlformats.org/officeDocument/2006/relationships/tags" Target="../tags/tag49.xml"/><Relationship Id="rId2" Type="http://schemas.openxmlformats.org/officeDocument/2006/relationships/tags" Target="../tags/tag48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tags" Target="../tags/tag54.xml"/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6" Type="http://schemas.openxmlformats.org/officeDocument/2006/relationships/tags" Target="../tags/tag15.xml"/><Relationship Id="rId5" Type="http://schemas.openxmlformats.org/officeDocument/2006/relationships/tags" Target="../tags/tag14.xml"/><Relationship Id="rId4" Type="http://schemas.openxmlformats.org/officeDocument/2006/relationships/tags" Target="../tags/tag13.xml"/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7" Type="http://schemas.openxmlformats.org/officeDocument/2006/relationships/tags" Target="../tags/tag21.xml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29.xml"/><Relationship Id="rId8" Type="http://schemas.openxmlformats.org/officeDocument/2006/relationships/tags" Target="../tags/tag28.xml"/><Relationship Id="rId7" Type="http://schemas.openxmlformats.org/officeDocument/2006/relationships/tags" Target="../tags/tag27.xml"/><Relationship Id="rId6" Type="http://schemas.openxmlformats.org/officeDocument/2006/relationships/tags" Target="../tags/tag26.xml"/><Relationship Id="rId5" Type="http://schemas.openxmlformats.org/officeDocument/2006/relationships/tags" Target="../tags/tag25.xml"/><Relationship Id="rId4" Type="http://schemas.openxmlformats.org/officeDocument/2006/relationships/tags" Target="../tags/tag24.xml"/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36.xml"/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7" Type="http://schemas.openxmlformats.org/officeDocument/2006/relationships/tags" Target="../tags/tag42.xml"/><Relationship Id="rId6" Type="http://schemas.openxmlformats.org/officeDocument/2006/relationships/tags" Target="../tags/tag41.xml"/><Relationship Id="rId5" Type="http://schemas.openxmlformats.org/officeDocument/2006/relationships/tags" Target="../tags/tag40.xml"/><Relationship Id="rId4" Type="http://schemas.openxmlformats.org/officeDocument/2006/relationships/tags" Target="../tags/tag39.xml"/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6" Type="http://schemas.openxmlformats.org/officeDocument/2006/relationships/tags" Target="../tags/tag47.xml"/><Relationship Id="rId5" Type="http://schemas.openxmlformats.org/officeDocument/2006/relationships/tags" Target="../tags/tag46.xml"/><Relationship Id="rId4" Type="http://schemas.openxmlformats.org/officeDocument/2006/relationships/tags" Target="../tags/tag45.xml"/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单击此处编辑文本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8" Type="http://schemas.openxmlformats.org/officeDocument/2006/relationships/theme" Target="../theme/theme1.xml"/><Relationship Id="rId17" Type="http://schemas.openxmlformats.org/officeDocument/2006/relationships/tags" Target="../tags/tag62.xml"/><Relationship Id="rId16" Type="http://schemas.openxmlformats.org/officeDocument/2006/relationships/tags" Target="../tags/tag61.xml"/><Relationship Id="rId15" Type="http://schemas.openxmlformats.org/officeDocument/2006/relationships/tags" Target="../tags/tag60.xml"/><Relationship Id="rId14" Type="http://schemas.openxmlformats.org/officeDocument/2006/relationships/tags" Target="../tags/tag59.xml"/><Relationship Id="rId13" Type="http://schemas.openxmlformats.org/officeDocument/2006/relationships/tags" Target="../tags/tag58.xml"/><Relationship Id="rId12" Type="http://schemas.openxmlformats.org/officeDocument/2006/relationships/tags" Target="../tags/tag57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4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5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6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  <p:custDataLst>
      <p:tags r:id="rId17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tags" Target="../tags/tag68.xml"/><Relationship Id="rId8" Type="http://schemas.openxmlformats.org/officeDocument/2006/relationships/tags" Target="../tags/tag67.xml"/><Relationship Id="rId7" Type="http://schemas.openxmlformats.org/officeDocument/2006/relationships/tags" Target="../tags/tag66.xml"/><Relationship Id="rId6" Type="http://schemas.openxmlformats.org/officeDocument/2006/relationships/tags" Target="../tags/tag65.xml"/><Relationship Id="rId5" Type="http://schemas.openxmlformats.org/officeDocument/2006/relationships/tags" Target="../tags/tag64.xml"/><Relationship Id="rId4" Type="http://schemas.openxmlformats.org/officeDocument/2006/relationships/tags" Target="../tags/tag63.xml"/><Relationship Id="rId35" Type="http://schemas.openxmlformats.org/officeDocument/2006/relationships/slideLayout" Target="../slideLayouts/slideLayout2.xml"/><Relationship Id="rId34" Type="http://schemas.openxmlformats.org/officeDocument/2006/relationships/tags" Target="../tags/tag93.xml"/><Relationship Id="rId33" Type="http://schemas.openxmlformats.org/officeDocument/2006/relationships/tags" Target="../tags/tag92.xml"/><Relationship Id="rId32" Type="http://schemas.openxmlformats.org/officeDocument/2006/relationships/tags" Target="../tags/tag91.xml"/><Relationship Id="rId31" Type="http://schemas.openxmlformats.org/officeDocument/2006/relationships/tags" Target="../tags/tag90.xml"/><Relationship Id="rId30" Type="http://schemas.openxmlformats.org/officeDocument/2006/relationships/tags" Target="../tags/tag89.xml"/><Relationship Id="rId3" Type="http://schemas.openxmlformats.org/officeDocument/2006/relationships/image" Target="../media/image3.tiff"/><Relationship Id="rId29" Type="http://schemas.openxmlformats.org/officeDocument/2006/relationships/tags" Target="../tags/tag88.xml"/><Relationship Id="rId28" Type="http://schemas.openxmlformats.org/officeDocument/2006/relationships/tags" Target="../tags/tag87.xml"/><Relationship Id="rId27" Type="http://schemas.openxmlformats.org/officeDocument/2006/relationships/tags" Target="../tags/tag86.xml"/><Relationship Id="rId26" Type="http://schemas.openxmlformats.org/officeDocument/2006/relationships/tags" Target="../tags/tag85.xml"/><Relationship Id="rId25" Type="http://schemas.openxmlformats.org/officeDocument/2006/relationships/tags" Target="../tags/tag84.xml"/><Relationship Id="rId24" Type="http://schemas.openxmlformats.org/officeDocument/2006/relationships/tags" Target="../tags/tag83.xml"/><Relationship Id="rId23" Type="http://schemas.openxmlformats.org/officeDocument/2006/relationships/tags" Target="../tags/tag82.xml"/><Relationship Id="rId22" Type="http://schemas.openxmlformats.org/officeDocument/2006/relationships/tags" Target="../tags/tag81.xml"/><Relationship Id="rId21" Type="http://schemas.openxmlformats.org/officeDocument/2006/relationships/tags" Target="../tags/tag80.xml"/><Relationship Id="rId20" Type="http://schemas.openxmlformats.org/officeDocument/2006/relationships/tags" Target="../tags/tag79.xml"/><Relationship Id="rId2" Type="http://schemas.openxmlformats.org/officeDocument/2006/relationships/image" Target="../media/image2.tiff"/><Relationship Id="rId19" Type="http://schemas.openxmlformats.org/officeDocument/2006/relationships/tags" Target="../tags/tag78.xml"/><Relationship Id="rId18" Type="http://schemas.openxmlformats.org/officeDocument/2006/relationships/tags" Target="../tags/tag77.xml"/><Relationship Id="rId17" Type="http://schemas.openxmlformats.org/officeDocument/2006/relationships/tags" Target="../tags/tag76.xml"/><Relationship Id="rId16" Type="http://schemas.openxmlformats.org/officeDocument/2006/relationships/tags" Target="../tags/tag75.xml"/><Relationship Id="rId15" Type="http://schemas.openxmlformats.org/officeDocument/2006/relationships/tags" Target="../tags/tag74.xml"/><Relationship Id="rId14" Type="http://schemas.openxmlformats.org/officeDocument/2006/relationships/tags" Target="../tags/tag73.xml"/><Relationship Id="rId13" Type="http://schemas.openxmlformats.org/officeDocument/2006/relationships/tags" Target="../tags/tag72.xml"/><Relationship Id="rId12" Type="http://schemas.openxmlformats.org/officeDocument/2006/relationships/tags" Target="../tags/tag71.xml"/><Relationship Id="rId11" Type="http://schemas.openxmlformats.org/officeDocument/2006/relationships/tags" Target="../tags/tag70.xml"/><Relationship Id="rId10" Type="http://schemas.openxmlformats.org/officeDocument/2006/relationships/tags" Target="../tags/tag69.xml"/><Relationship Id="rId1" Type="http://schemas.openxmlformats.org/officeDocument/2006/relationships/image" Target="../media/image1.tiff"/></Relationships>
</file>

<file path=ppt/slides/_rels/slide10.xml.rels><?xml version="1.0" encoding="UTF-8" standalone="yes"?>
<Relationships xmlns="http://schemas.openxmlformats.org/package/2006/relationships"><Relationship Id="rId9" Type="http://schemas.openxmlformats.org/officeDocument/2006/relationships/tags" Target="../tags/tag396.xml"/><Relationship Id="rId8" Type="http://schemas.openxmlformats.org/officeDocument/2006/relationships/tags" Target="../tags/tag395.xml"/><Relationship Id="rId7" Type="http://schemas.openxmlformats.org/officeDocument/2006/relationships/tags" Target="../tags/tag394.xml"/><Relationship Id="rId6" Type="http://schemas.openxmlformats.org/officeDocument/2006/relationships/tags" Target="../tags/tag393.xml"/><Relationship Id="rId52" Type="http://schemas.openxmlformats.org/officeDocument/2006/relationships/slideLayout" Target="../slideLayouts/slideLayout2.xml"/><Relationship Id="rId51" Type="http://schemas.openxmlformats.org/officeDocument/2006/relationships/tags" Target="../tags/tag438.xml"/><Relationship Id="rId50" Type="http://schemas.openxmlformats.org/officeDocument/2006/relationships/tags" Target="../tags/tag437.xml"/><Relationship Id="rId5" Type="http://schemas.openxmlformats.org/officeDocument/2006/relationships/tags" Target="../tags/tag392.xml"/><Relationship Id="rId49" Type="http://schemas.openxmlformats.org/officeDocument/2006/relationships/tags" Target="../tags/tag436.xml"/><Relationship Id="rId48" Type="http://schemas.openxmlformats.org/officeDocument/2006/relationships/tags" Target="../tags/tag435.xml"/><Relationship Id="rId47" Type="http://schemas.openxmlformats.org/officeDocument/2006/relationships/tags" Target="../tags/tag434.xml"/><Relationship Id="rId46" Type="http://schemas.openxmlformats.org/officeDocument/2006/relationships/tags" Target="../tags/tag433.xml"/><Relationship Id="rId45" Type="http://schemas.openxmlformats.org/officeDocument/2006/relationships/tags" Target="../tags/tag432.xml"/><Relationship Id="rId44" Type="http://schemas.openxmlformats.org/officeDocument/2006/relationships/tags" Target="../tags/tag431.xml"/><Relationship Id="rId43" Type="http://schemas.openxmlformats.org/officeDocument/2006/relationships/tags" Target="../tags/tag430.xml"/><Relationship Id="rId42" Type="http://schemas.openxmlformats.org/officeDocument/2006/relationships/tags" Target="../tags/tag429.xml"/><Relationship Id="rId41" Type="http://schemas.openxmlformats.org/officeDocument/2006/relationships/tags" Target="../tags/tag428.xml"/><Relationship Id="rId40" Type="http://schemas.openxmlformats.org/officeDocument/2006/relationships/tags" Target="../tags/tag427.xml"/><Relationship Id="rId4" Type="http://schemas.openxmlformats.org/officeDocument/2006/relationships/tags" Target="../tags/tag391.xml"/><Relationship Id="rId39" Type="http://schemas.openxmlformats.org/officeDocument/2006/relationships/tags" Target="../tags/tag426.xml"/><Relationship Id="rId38" Type="http://schemas.openxmlformats.org/officeDocument/2006/relationships/tags" Target="../tags/tag425.xml"/><Relationship Id="rId37" Type="http://schemas.openxmlformats.org/officeDocument/2006/relationships/tags" Target="../tags/tag424.xml"/><Relationship Id="rId36" Type="http://schemas.openxmlformats.org/officeDocument/2006/relationships/tags" Target="../tags/tag423.xml"/><Relationship Id="rId35" Type="http://schemas.openxmlformats.org/officeDocument/2006/relationships/tags" Target="../tags/tag422.xml"/><Relationship Id="rId34" Type="http://schemas.openxmlformats.org/officeDocument/2006/relationships/tags" Target="../tags/tag421.xml"/><Relationship Id="rId33" Type="http://schemas.openxmlformats.org/officeDocument/2006/relationships/tags" Target="../tags/tag420.xml"/><Relationship Id="rId32" Type="http://schemas.openxmlformats.org/officeDocument/2006/relationships/tags" Target="../tags/tag419.xml"/><Relationship Id="rId31" Type="http://schemas.openxmlformats.org/officeDocument/2006/relationships/tags" Target="../tags/tag418.xml"/><Relationship Id="rId30" Type="http://schemas.openxmlformats.org/officeDocument/2006/relationships/tags" Target="../tags/tag417.xml"/><Relationship Id="rId3" Type="http://schemas.openxmlformats.org/officeDocument/2006/relationships/image" Target="../media/image25.tiff"/><Relationship Id="rId29" Type="http://schemas.openxmlformats.org/officeDocument/2006/relationships/tags" Target="../tags/tag416.xml"/><Relationship Id="rId28" Type="http://schemas.openxmlformats.org/officeDocument/2006/relationships/tags" Target="../tags/tag415.xml"/><Relationship Id="rId27" Type="http://schemas.openxmlformats.org/officeDocument/2006/relationships/tags" Target="../tags/tag414.xml"/><Relationship Id="rId26" Type="http://schemas.openxmlformats.org/officeDocument/2006/relationships/tags" Target="../tags/tag413.xml"/><Relationship Id="rId25" Type="http://schemas.openxmlformats.org/officeDocument/2006/relationships/tags" Target="../tags/tag412.xml"/><Relationship Id="rId24" Type="http://schemas.openxmlformats.org/officeDocument/2006/relationships/tags" Target="../tags/tag411.xml"/><Relationship Id="rId23" Type="http://schemas.openxmlformats.org/officeDocument/2006/relationships/tags" Target="../tags/tag410.xml"/><Relationship Id="rId22" Type="http://schemas.openxmlformats.org/officeDocument/2006/relationships/tags" Target="../tags/tag409.xml"/><Relationship Id="rId21" Type="http://schemas.openxmlformats.org/officeDocument/2006/relationships/tags" Target="../tags/tag408.xml"/><Relationship Id="rId20" Type="http://schemas.openxmlformats.org/officeDocument/2006/relationships/tags" Target="../tags/tag407.xml"/><Relationship Id="rId2" Type="http://schemas.openxmlformats.org/officeDocument/2006/relationships/image" Target="../media/image24.tiff"/><Relationship Id="rId19" Type="http://schemas.openxmlformats.org/officeDocument/2006/relationships/tags" Target="../tags/tag406.xml"/><Relationship Id="rId18" Type="http://schemas.openxmlformats.org/officeDocument/2006/relationships/tags" Target="../tags/tag405.xml"/><Relationship Id="rId17" Type="http://schemas.openxmlformats.org/officeDocument/2006/relationships/tags" Target="../tags/tag404.xml"/><Relationship Id="rId16" Type="http://schemas.openxmlformats.org/officeDocument/2006/relationships/tags" Target="../tags/tag403.xml"/><Relationship Id="rId15" Type="http://schemas.openxmlformats.org/officeDocument/2006/relationships/tags" Target="../tags/tag402.xml"/><Relationship Id="rId14" Type="http://schemas.openxmlformats.org/officeDocument/2006/relationships/tags" Target="../tags/tag401.xml"/><Relationship Id="rId13" Type="http://schemas.openxmlformats.org/officeDocument/2006/relationships/tags" Target="../tags/tag400.xml"/><Relationship Id="rId12" Type="http://schemas.openxmlformats.org/officeDocument/2006/relationships/tags" Target="../tags/tag399.xml"/><Relationship Id="rId11" Type="http://schemas.openxmlformats.org/officeDocument/2006/relationships/tags" Target="../tags/tag398.xml"/><Relationship Id="rId10" Type="http://schemas.openxmlformats.org/officeDocument/2006/relationships/tags" Target="../tags/tag397.xml"/><Relationship Id="rId1" Type="http://schemas.openxmlformats.org/officeDocument/2006/relationships/image" Target="../media/image23.tiff"/></Relationships>
</file>

<file path=ppt/slides/_rels/slide11.xml.rels><?xml version="1.0" encoding="UTF-8" standalone="yes"?>
<Relationships xmlns="http://schemas.openxmlformats.org/package/2006/relationships"><Relationship Id="rId9" Type="http://schemas.openxmlformats.org/officeDocument/2006/relationships/tags" Target="../tags/tag444.xml"/><Relationship Id="rId8" Type="http://schemas.openxmlformats.org/officeDocument/2006/relationships/tags" Target="../tags/tag443.xml"/><Relationship Id="rId7" Type="http://schemas.openxmlformats.org/officeDocument/2006/relationships/tags" Target="../tags/tag442.xml"/><Relationship Id="rId6" Type="http://schemas.openxmlformats.org/officeDocument/2006/relationships/tags" Target="../tags/tag441.xml"/><Relationship Id="rId51" Type="http://schemas.openxmlformats.org/officeDocument/2006/relationships/slideLayout" Target="../slideLayouts/slideLayout2.xml"/><Relationship Id="rId50" Type="http://schemas.openxmlformats.org/officeDocument/2006/relationships/tags" Target="../tags/tag485.xml"/><Relationship Id="rId5" Type="http://schemas.openxmlformats.org/officeDocument/2006/relationships/tags" Target="../tags/tag440.xml"/><Relationship Id="rId49" Type="http://schemas.openxmlformats.org/officeDocument/2006/relationships/tags" Target="../tags/tag484.xml"/><Relationship Id="rId48" Type="http://schemas.openxmlformats.org/officeDocument/2006/relationships/tags" Target="../tags/tag483.xml"/><Relationship Id="rId47" Type="http://schemas.openxmlformats.org/officeDocument/2006/relationships/tags" Target="../tags/tag482.xml"/><Relationship Id="rId46" Type="http://schemas.openxmlformats.org/officeDocument/2006/relationships/tags" Target="../tags/tag481.xml"/><Relationship Id="rId45" Type="http://schemas.openxmlformats.org/officeDocument/2006/relationships/tags" Target="../tags/tag480.xml"/><Relationship Id="rId44" Type="http://schemas.openxmlformats.org/officeDocument/2006/relationships/tags" Target="../tags/tag479.xml"/><Relationship Id="rId43" Type="http://schemas.openxmlformats.org/officeDocument/2006/relationships/tags" Target="../tags/tag478.xml"/><Relationship Id="rId42" Type="http://schemas.openxmlformats.org/officeDocument/2006/relationships/tags" Target="../tags/tag477.xml"/><Relationship Id="rId41" Type="http://schemas.openxmlformats.org/officeDocument/2006/relationships/tags" Target="../tags/tag476.xml"/><Relationship Id="rId40" Type="http://schemas.openxmlformats.org/officeDocument/2006/relationships/tags" Target="../tags/tag475.xml"/><Relationship Id="rId4" Type="http://schemas.openxmlformats.org/officeDocument/2006/relationships/tags" Target="../tags/tag439.xml"/><Relationship Id="rId39" Type="http://schemas.openxmlformats.org/officeDocument/2006/relationships/tags" Target="../tags/tag474.xml"/><Relationship Id="rId38" Type="http://schemas.openxmlformats.org/officeDocument/2006/relationships/tags" Target="../tags/tag473.xml"/><Relationship Id="rId37" Type="http://schemas.openxmlformats.org/officeDocument/2006/relationships/tags" Target="../tags/tag472.xml"/><Relationship Id="rId36" Type="http://schemas.openxmlformats.org/officeDocument/2006/relationships/tags" Target="../tags/tag471.xml"/><Relationship Id="rId35" Type="http://schemas.openxmlformats.org/officeDocument/2006/relationships/tags" Target="../tags/tag470.xml"/><Relationship Id="rId34" Type="http://schemas.openxmlformats.org/officeDocument/2006/relationships/tags" Target="../tags/tag469.xml"/><Relationship Id="rId33" Type="http://schemas.openxmlformats.org/officeDocument/2006/relationships/tags" Target="../tags/tag468.xml"/><Relationship Id="rId32" Type="http://schemas.openxmlformats.org/officeDocument/2006/relationships/tags" Target="../tags/tag467.xml"/><Relationship Id="rId31" Type="http://schemas.openxmlformats.org/officeDocument/2006/relationships/tags" Target="../tags/tag466.xml"/><Relationship Id="rId30" Type="http://schemas.openxmlformats.org/officeDocument/2006/relationships/tags" Target="../tags/tag465.xml"/><Relationship Id="rId3" Type="http://schemas.openxmlformats.org/officeDocument/2006/relationships/image" Target="../media/image27.tiff"/><Relationship Id="rId29" Type="http://schemas.openxmlformats.org/officeDocument/2006/relationships/tags" Target="../tags/tag464.xml"/><Relationship Id="rId28" Type="http://schemas.openxmlformats.org/officeDocument/2006/relationships/tags" Target="../tags/tag463.xml"/><Relationship Id="rId27" Type="http://schemas.openxmlformats.org/officeDocument/2006/relationships/tags" Target="../tags/tag462.xml"/><Relationship Id="rId26" Type="http://schemas.openxmlformats.org/officeDocument/2006/relationships/tags" Target="../tags/tag461.xml"/><Relationship Id="rId25" Type="http://schemas.openxmlformats.org/officeDocument/2006/relationships/tags" Target="../tags/tag460.xml"/><Relationship Id="rId24" Type="http://schemas.openxmlformats.org/officeDocument/2006/relationships/tags" Target="../tags/tag459.xml"/><Relationship Id="rId23" Type="http://schemas.openxmlformats.org/officeDocument/2006/relationships/tags" Target="../tags/tag458.xml"/><Relationship Id="rId22" Type="http://schemas.openxmlformats.org/officeDocument/2006/relationships/tags" Target="../tags/tag457.xml"/><Relationship Id="rId21" Type="http://schemas.openxmlformats.org/officeDocument/2006/relationships/tags" Target="../tags/tag456.xml"/><Relationship Id="rId20" Type="http://schemas.openxmlformats.org/officeDocument/2006/relationships/tags" Target="../tags/tag455.xml"/><Relationship Id="rId2" Type="http://schemas.openxmlformats.org/officeDocument/2006/relationships/image" Target="../media/image26.tiff"/><Relationship Id="rId19" Type="http://schemas.openxmlformats.org/officeDocument/2006/relationships/tags" Target="../tags/tag454.xml"/><Relationship Id="rId18" Type="http://schemas.openxmlformats.org/officeDocument/2006/relationships/tags" Target="../tags/tag453.xml"/><Relationship Id="rId17" Type="http://schemas.openxmlformats.org/officeDocument/2006/relationships/tags" Target="../tags/tag452.xml"/><Relationship Id="rId16" Type="http://schemas.openxmlformats.org/officeDocument/2006/relationships/tags" Target="../tags/tag451.xml"/><Relationship Id="rId15" Type="http://schemas.openxmlformats.org/officeDocument/2006/relationships/tags" Target="../tags/tag450.xml"/><Relationship Id="rId14" Type="http://schemas.openxmlformats.org/officeDocument/2006/relationships/tags" Target="../tags/tag449.xml"/><Relationship Id="rId13" Type="http://schemas.openxmlformats.org/officeDocument/2006/relationships/tags" Target="../tags/tag448.xml"/><Relationship Id="rId12" Type="http://schemas.openxmlformats.org/officeDocument/2006/relationships/tags" Target="../tags/tag447.xml"/><Relationship Id="rId11" Type="http://schemas.openxmlformats.org/officeDocument/2006/relationships/tags" Target="../tags/tag446.xml"/><Relationship Id="rId10" Type="http://schemas.openxmlformats.org/officeDocument/2006/relationships/tags" Target="../tags/tag445.xml"/><Relationship Id="rId1" Type="http://schemas.openxmlformats.org/officeDocument/2006/relationships/image" Target="../media/image23.tiff"/></Relationships>
</file>

<file path=ppt/slides/_rels/slide12.xml.rels><?xml version="1.0" encoding="UTF-8" standalone="yes"?>
<Relationships xmlns="http://schemas.openxmlformats.org/package/2006/relationships"><Relationship Id="rId9" Type="http://schemas.openxmlformats.org/officeDocument/2006/relationships/tags" Target="../tags/tag491.xml"/><Relationship Id="rId8" Type="http://schemas.openxmlformats.org/officeDocument/2006/relationships/tags" Target="../tags/tag490.xml"/><Relationship Id="rId7" Type="http://schemas.openxmlformats.org/officeDocument/2006/relationships/tags" Target="../tags/tag489.xml"/><Relationship Id="rId6" Type="http://schemas.openxmlformats.org/officeDocument/2006/relationships/tags" Target="../tags/tag488.xml"/><Relationship Id="rId51" Type="http://schemas.openxmlformats.org/officeDocument/2006/relationships/slideLayout" Target="../slideLayouts/slideLayout2.xml"/><Relationship Id="rId50" Type="http://schemas.openxmlformats.org/officeDocument/2006/relationships/tags" Target="../tags/tag532.xml"/><Relationship Id="rId5" Type="http://schemas.openxmlformats.org/officeDocument/2006/relationships/tags" Target="../tags/tag487.xml"/><Relationship Id="rId49" Type="http://schemas.openxmlformats.org/officeDocument/2006/relationships/tags" Target="../tags/tag531.xml"/><Relationship Id="rId48" Type="http://schemas.openxmlformats.org/officeDocument/2006/relationships/tags" Target="../tags/tag530.xml"/><Relationship Id="rId47" Type="http://schemas.openxmlformats.org/officeDocument/2006/relationships/tags" Target="../tags/tag529.xml"/><Relationship Id="rId46" Type="http://schemas.openxmlformats.org/officeDocument/2006/relationships/tags" Target="../tags/tag528.xml"/><Relationship Id="rId45" Type="http://schemas.openxmlformats.org/officeDocument/2006/relationships/tags" Target="../tags/tag527.xml"/><Relationship Id="rId44" Type="http://schemas.openxmlformats.org/officeDocument/2006/relationships/tags" Target="../tags/tag526.xml"/><Relationship Id="rId43" Type="http://schemas.openxmlformats.org/officeDocument/2006/relationships/tags" Target="../tags/tag525.xml"/><Relationship Id="rId42" Type="http://schemas.openxmlformats.org/officeDocument/2006/relationships/tags" Target="../tags/tag524.xml"/><Relationship Id="rId41" Type="http://schemas.openxmlformats.org/officeDocument/2006/relationships/tags" Target="../tags/tag523.xml"/><Relationship Id="rId40" Type="http://schemas.openxmlformats.org/officeDocument/2006/relationships/tags" Target="../tags/tag522.xml"/><Relationship Id="rId4" Type="http://schemas.openxmlformats.org/officeDocument/2006/relationships/tags" Target="../tags/tag486.xml"/><Relationship Id="rId39" Type="http://schemas.openxmlformats.org/officeDocument/2006/relationships/tags" Target="../tags/tag521.xml"/><Relationship Id="rId38" Type="http://schemas.openxmlformats.org/officeDocument/2006/relationships/tags" Target="../tags/tag520.xml"/><Relationship Id="rId37" Type="http://schemas.openxmlformats.org/officeDocument/2006/relationships/tags" Target="../tags/tag519.xml"/><Relationship Id="rId36" Type="http://schemas.openxmlformats.org/officeDocument/2006/relationships/tags" Target="../tags/tag518.xml"/><Relationship Id="rId35" Type="http://schemas.openxmlformats.org/officeDocument/2006/relationships/tags" Target="../tags/tag517.xml"/><Relationship Id="rId34" Type="http://schemas.openxmlformats.org/officeDocument/2006/relationships/tags" Target="../tags/tag516.xml"/><Relationship Id="rId33" Type="http://schemas.openxmlformats.org/officeDocument/2006/relationships/tags" Target="../tags/tag515.xml"/><Relationship Id="rId32" Type="http://schemas.openxmlformats.org/officeDocument/2006/relationships/tags" Target="../tags/tag514.xml"/><Relationship Id="rId31" Type="http://schemas.openxmlformats.org/officeDocument/2006/relationships/tags" Target="../tags/tag513.xml"/><Relationship Id="rId30" Type="http://schemas.openxmlformats.org/officeDocument/2006/relationships/tags" Target="../tags/tag512.xml"/><Relationship Id="rId3" Type="http://schemas.openxmlformats.org/officeDocument/2006/relationships/image" Target="../media/image29.tiff"/><Relationship Id="rId29" Type="http://schemas.openxmlformats.org/officeDocument/2006/relationships/tags" Target="../tags/tag511.xml"/><Relationship Id="rId28" Type="http://schemas.openxmlformats.org/officeDocument/2006/relationships/tags" Target="../tags/tag510.xml"/><Relationship Id="rId27" Type="http://schemas.openxmlformats.org/officeDocument/2006/relationships/tags" Target="../tags/tag509.xml"/><Relationship Id="rId26" Type="http://schemas.openxmlformats.org/officeDocument/2006/relationships/tags" Target="../tags/tag508.xml"/><Relationship Id="rId25" Type="http://schemas.openxmlformats.org/officeDocument/2006/relationships/tags" Target="../tags/tag507.xml"/><Relationship Id="rId24" Type="http://schemas.openxmlformats.org/officeDocument/2006/relationships/tags" Target="../tags/tag506.xml"/><Relationship Id="rId23" Type="http://schemas.openxmlformats.org/officeDocument/2006/relationships/tags" Target="../tags/tag505.xml"/><Relationship Id="rId22" Type="http://schemas.openxmlformats.org/officeDocument/2006/relationships/tags" Target="../tags/tag504.xml"/><Relationship Id="rId21" Type="http://schemas.openxmlformats.org/officeDocument/2006/relationships/tags" Target="../tags/tag503.xml"/><Relationship Id="rId20" Type="http://schemas.openxmlformats.org/officeDocument/2006/relationships/tags" Target="../tags/tag502.xml"/><Relationship Id="rId2" Type="http://schemas.openxmlformats.org/officeDocument/2006/relationships/image" Target="../media/image28.tiff"/><Relationship Id="rId19" Type="http://schemas.openxmlformats.org/officeDocument/2006/relationships/tags" Target="../tags/tag501.xml"/><Relationship Id="rId18" Type="http://schemas.openxmlformats.org/officeDocument/2006/relationships/tags" Target="../tags/tag500.xml"/><Relationship Id="rId17" Type="http://schemas.openxmlformats.org/officeDocument/2006/relationships/tags" Target="../tags/tag499.xml"/><Relationship Id="rId16" Type="http://schemas.openxmlformats.org/officeDocument/2006/relationships/tags" Target="../tags/tag498.xml"/><Relationship Id="rId15" Type="http://schemas.openxmlformats.org/officeDocument/2006/relationships/tags" Target="../tags/tag497.xml"/><Relationship Id="rId14" Type="http://schemas.openxmlformats.org/officeDocument/2006/relationships/tags" Target="../tags/tag496.xml"/><Relationship Id="rId13" Type="http://schemas.openxmlformats.org/officeDocument/2006/relationships/tags" Target="../tags/tag495.xml"/><Relationship Id="rId12" Type="http://schemas.openxmlformats.org/officeDocument/2006/relationships/tags" Target="../tags/tag494.xml"/><Relationship Id="rId11" Type="http://schemas.openxmlformats.org/officeDocument/2006/relationships/tags" Target="../tags/tag493.xml"/><Relationship Id="rId10" Type="http://schemas.openxmlformats.org/officeDocument/2006/relationships/tags" Target="../tags/tag492.xml"/><Relationship Id="rId1" Type="http://schemas.openxmlformats.org/officeDocument/2006/relationships/image" Target="../media/image23.tiff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tags" Target="../tags/tag99.xml"/><Relationship Id="rId8" Type="http://schemas.openxmlformats.org/officeDocument/2006/relationships/tags" Target="../tags/tag98.xml"/><Relationship Id="rId7" Type="http://schemas.openxmlformats.org/officeDocument/2006/relationships/tags" Target="../tags/tag97.xml"/><Relationship Id="rId6" Type="http://schemas.openxmlformats.org/officeDocument/2006/relationships/tags" Target="../tags/tag96.xml"/><Relationship Id="rId5" Type="http://schemas.openxmlformats.org/officeDocument/2006/relationships/tags" Target="../tags/tag95.xml"/><Relationship Id="rId4" Type="http://schemas.openxmlformats.org/officeDocument/2006/relationships/tags" Target="../tags/tag94.xml"/><Relationship Id="rId35" Type="http://schemas.openxmlformats.org/officeDocument/2006/relationships/slideLayout" Target="../slideLayouts/slideLayout2.xml"/><Relationship Id="rId34" Type="http://schemas.openxmlformats.org/officeDocument/2006/relationships/tags" Target="../tags/tag124.xml"/><Relationship Id="rId33" Type="http://schemas.openxmlformats.org/officeDocument/2006/relationships/tags" Target="../tags/tag123.xml"/><Relationship Id="rId32" Type="http://schemas.openxmlformats.org/officeDocument/2006/relationships/tags" Target="../tags/tag122.xml"/><Relationship Id="rId31" Type="http://schemas.openxmlformats.org/officeDocument/2006/relationships/tags" Target="../tags/tag121.xml"/><Relationship Id="rId30" Type="http://schemas.openxmlformats.org/officeDocument/2006/relationships/tags" Target="../tags/tag120.xml"/><Relationship Id="rId3" Type="http://schemas.openxmlformats.org/officeDocument/2006/relationships/image" Target="../media/image5.tiff"/><Relationship Id="rId29" Type="http://schemas.openxmlformats.org/officeDocument/2006/relationships/tags" Target="../tags/tag119.xml"/><Relationship Id="rId28" Type="http://schemas.openxmlformats.org/officeDocument/2006/relationships/tags" Target="../tags/tag118.xml"/><Relationship Id="rId27" Type="http://schemas.openxmlformats.org/officeDocument/2006/relationships/tags" Target="../tags/tag117.xml"/><Relationship Id="rId26" Type="http://schemas.openxmlformats.org/officeDocument/2006/relationships/tags" Target="../tags/tag116.xml"/><Relationship Id="rId25" Type="http://schemas.openxmlformats.org/officeDocument/2006/relationships/tags" Target="../tags/tag115.xml"/><Relationship Id="rId24" Type="http://schemas.openxmlformats.org/officeDocument/2006/relationships/tags" Target="../tags/tag114.xml"/><Relationship Id="rId23" Type="http://schemas.openxmlformats.org/officeDocument/2006/relationships/tags" Target="../tags/tag113.xml"/><Relationship Id="rId22" Type="http://schemas.openxmlformats.org/officeDocument/2006/relationships/tags" Target="../tags/tag112.xml"/><Relationship Id="rId21" Type="http://schemas.openxmlformats.org/officeDocument/2006/relationships/tags" Target="../tags/tag111.xml"/><Relationship Id="rId20" Type="http://schemas.openxmlformats.org/officeDocument/2006/relationships/tags" Target="../tags/tag110.xml"/><Relationship Id="rId2" Type="http://schemas.openxmlformats.org/officeDocument/2006/relationships/image" Target="../media/image4.tiff"/><Relationship Id="rId19" Type="http://schemas.openxmlformats.org/officeDocument/2006/relationships/tags" Target="../tags/tag109.xml"/><Relationship Id="rId18" Type="http://schemas.openxmlformats.org/officeDocument/2006/relationships/tags" Target="../tags/tag108.xml"/><Relationship Id="rId17" Type="http://schemas.openxmlformats.org/officeDocument/2006/relationships/tags" Target="../tags/tag107.xml"/><Relationship Id="rId16" Type="http://schemas.openxmlformats.org/officeDocument/2006/relationships/tags" Target="../tags/tag106.xml"/><Relationship Id="rId15" Type="http://schemas.openxmlformats.org/officeDocument/2006/relationships/tags" Target="../tags/tag105.xml"/><Relationship Id="rId14" Type="http://schemas.openxmlformats.org/officeDocument/2006/relationships/tags" Target="../tags/tag104.xml"/><Relationship Id="rId13" Type="http://schemas.openxmlformats.org/officeDocument/2006/relationships/tags" Target="../tags/tag103.xml"/><Relationship Id="rId12" Type="http://schemas.openxmlformats.org/officeDocument/2006/relationships/tags" Target="../tags/tag102.xml"/><Relationship Id="rId11" Type="http://schemas.openxmlformats.org/officeDocument/2006/relationships/tags" Target="../tags/tag101.xml"/><Relationship Id="rId10" Type="http://schemas.openxmlformats.org/officeDocument/2006/relationships/tags" Target="../tags/tag100.xml"/><Relationship Id="rId1" Type="http://schemas.openxmlformats.org/officeDocument/2006/relationships/image" Target="../media/image3.tiff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tags" Target="../tags/tag130.xml"/><Relationship Id="rId8" Type="http://schemas.openxmlformats.org/officeDocument/2006/relationships/tags" Target="../tags/tag129.xml"/><Relationship Id="rId7" Type="http://schemas.openxmlformats.org/officeDocument/2006/relationships/tags" Target="../tags/tag128.xml"/><Relationship Id="rId6" Type="http://schemas.openxmlformats.org/officeDocument/2006/relationships/tags" Target="../tags/tag127.xml"/><Relationship Id="rId5" Type="http://schemas.openxmlformats.org/officeDocument/2006/relationships/tags" Target="../tags/tag126.xml"/><Relationship Id="rId4" Type="http://schemas.openxmlformats.org/officeDocument/2006/relationships/tags" Target="../tags/tag125.xml"/><Relationship Id="rId36" Type="http://schemas.openxmlformats.org/officeDocument/2006/relationships/notesSlide" Target="../notesSlides/notesSlide1.xml"/><Relationship Id="rId35" Type="http://schemas.openxmlformats.org/officeDocument/2006/relationships/slideLayout" Target="../slideLayouts/slideLayout2.xml"/><Relationship Id="rId34" Type="http://schemas.openxmlformats.org/officeDocument/2006/relationships/tags" Target="../tags/tag155.xml"/><Relationship Id="rId33" Type="http://schemas.openxmlformats.org/officeDocument/2006/relationships/tags" Target="../tags/tag154.xml"/><Relationship Id="rId32" Type="http://schemas.openxmlformats.org/officeDocument/2006/relationships/tags" Target="../tags/tag153.xml"/><Relationship Id="rId31" Type="http://schemas.openxmlformats.org/officeDocument/2006/relationships/tags" Target="../tags/tag152.xml"/><Relationship Id="rId30" Type="http://schemas.openxmlformats.org/officeDocument/2006/relationships/tags" Target="../tags/tag151.xml"/><Relationship Id="rId3" Type="http://schemas.openxmlformats.org/officeDocument/2006/relationships/image" Target="../media/image7.tiff"/><Relationship Id="rId29" Type="http://schemas.openxmlformats.org/officeDocument/2006/relationships/tags" Target="../tags/tag150.xml"/><Relationship Id="rId28" Type="http://schemas.openxmlformats.org/officeDocument/2006/relationships/tags" Target="../tags/tag149.xml"/><Relationship Id="rId27" Type="http://schemas.openxmlformats.org/officeDocument/2006/relationships/tags" Target="../tags/tag148.xml"/><Relationship Id="rId26" Type="http://schemas.openxmlformats.org/officeDocument/2006/relationships/tags" Target="../tags/tag147.xml"/><Relationship Id="rId25" Type="http://schemas.openxmlformats.org/officeDocument/2006/relationships/tags" Target="../tags/tag146.xml"/><Relationship Id="rId24" Type="http://schemas.openxmlformats.org/officeDocument/2006/relationships/tags" Target="../tags/tag145.xml"/><Relationship Id="rId23" Type="http://schemas.openxmlformats.org/officeDocument/2006/relationships/tags" Target="../tags/tag144.xml"/><Relationship Id="rId22" Type="http://schemas.openxmlformats.org/officeDocument/2006/relationships/tags" Target="../tags/tag143.xml"/><Relationship Id="rId21" Type="http://schemas.openxmlformats.org/officeDocument/2006/relationships/tags" Target="../tags/tag142.xml"/><Relationship Id="rId20" Type="http://schemas.openxmlformats.org/officeDocument/2006/relationships/tags" Target="../tags/tag141.xml"/><Relationship Id="rId2" Type="http://schemas.openxmlformats.org/officeDocument/2006/relationships/image" Target="../media/image6.tiff"/><Relationship Id="rId19" Type="http://schemas.openxmlformats.org/officeDocument/2006/relationships/tags" Target="../tags/tag140.xml"/><Relationship Id="rId18" Type="http://schemas.openxmlformats.org/officeDocument/2006/relationships/tags" Target="../tags/tag139.xml"/><Relationship Id="rId17" Type="http://schemas.openxmlformats.org/officeDocument/2006/relationships/tags" Target="../tags/tag138.xml"/><Relationship Id="rId16" Type="http://schemas.openxmlformats.org/officeDocument/2006/relationships/tags" Target="../tags/tag137.xml"/><Relationship Id="rId15" Type="http://schemas.openxmlformats.org/officeDocument/2006/relationships/tags" Target="../tags/tag136.xml"/><Relationship Id="rId14" Type="http://schemas.openxmlformats.org/officeDocument/2006/relationships/tags" Target="../tags/tag135.xml"/><Relationship Id="rId13" Type="http://schemas.openxmlformats.org/officeDocument/2006/relationships/tags" Target="../tags/tag134.xml"/><Relationship Id="rId12" Type="http://schemas.openxmlformats.org/officeDocument/2006/relationships/tags" Target="../tags/tag133.xml"/><Relationship Id="rId11" Type="http://schemas.openxmlformats.org/officeDocument/2006/relationships/tags" Target="../tags/tag132.xml"/><Relationship Id="rId10" Type="http://schemas.openxmlformats.org/officeDocument/2006/relationships/tags" Target="../tags/tag131.xml"/><Relationship Id="rId1" Type="http://schemas.openxmlformats.org/officeDocument/2006/relationships/image" Target="../media/image3.tiff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tags" Target="../tags/tag161.xml"/><Relationship Id="rId8" Type="http://schemas.openxmlformats.org/officeDocument/2006/relationships/tags" Target="../tags/tag160.xml"/><Relationship Id="rId7" Type="http://schemas.openxmlformats.org/officeDocument/2006/relationships/tags" Target="../tags/tag159.xml"/><Relationship Id="rId6" Type="http://schemas.openxmlformats.org/officeDocument/2006/relationships/tags" Target="../tags/tag158.xml"/><Relationship Id="rId5" Type="http://schemas.openxmlformats.org/officeDocument/2006/relationships/tags" Target="../tags/tag157.xml"/><Relationship Id="rId4" Type="http://schemas.openxmlformats.org/officeDocument/2006/relationships/tags" Target="../tags/tag156.xml"/><Relationship Id="rId35" Type="http://schemas.openxmlformats.org/officeDocument/2006/relationships/slideLayout" Target="../slideLayouts/slideLayout2.xml"/><Relationship Id="rId34" Type="http://schemas.openxmlformats.org/officeDocument/2006/relationships/tags" Target="../tags/tag186.xml"/><Relationship Id="rId33" Type="http://schemas.openxmlformats.org/officeDocument/2006/relationships/tags" Target="../tags/tag185.xml"/><Relationship Id="rId32" Type="http://schemas.openxmlformats.org/officeDocument/2006/relationships/tags" Target="../tags/tag184.xml"/><Relationship Id="rId31" Type="http://schemas.openxmlformats.org/officeDocument/2006/relationships/tags" Target="../tags/tag183.xml"/><Relationship Id="rId30" Type="http://schemas.openxmlformats.org/officeDocument/2006/relationships/tags" Target="../tags/tag182.xml"/><Relationship Id="rId3" Type="http://schemas.openxmlformats.org/officeDocument/2006/relationships/image" Target="../media/image10.tiff"/><Relationship Id="rId29" Type="http://schemas.openxmlformats.org/officeDocument/2006/relationships/tags" Target="../tags/tag181.xml"/><Relationship Id="rId28" Type="http://schemas.openxmlformats.org/officeDocument/2006/relationships/tags" Target="../tags/tag180.xml"/><Relationship Id="rId27" Type="http://schemas.openxmlformats.org/officeDocument/2006/relationships/tags" Target="../tags/tag179.xml"/><Relationship Id="rId26" Type="http://schemas.openxmlformats.org/officeDocument/2006/relationships/tags" Target="../tags/tag178.xml"/><Relationship Id="rId25" Type="http://schemas.openxmlformats.org/officeDocument/2006/relationships/tags" Target="../tags/tag177.xml"/><Relationship Id="rId24" Type="http://schemas.openxmlformats.org/officeDocument/2006/relationships/tags" Target="../tags/tag176.xml"/><Relationship Id="rId23" Type="http://schemas.openxmlformats.org/officeDocument/2006/relationships/tags" Target="../tags/tag175.xml"/><Relationship Id="rId22" Type="http://schemas.openxmlformats.org/officeDocument/2006/relationships/tags" Target="../tags/tag174.xml"/><Relationship Id="rId21" Type="http://schemas.openxmlformats.org/officeDocument/2006/relationships/tags" Target="../tags/tag173.xml"/><Relationship Id="rId20" Type="http://schemas.openxmlformats.org/officeDocument/2006/relationships/tags" Target="../tags/tag172.xml"/><Relationship Id="rId2" Type="http://schemas.openxmlformats.org/officeDocument/2006/relationships/image" Target="../media/image9.tiff"/><Relationship Id="rId19" Type="http://schemas.openxmlformats.org/officeDocument/2006/relationships/tags" Target="../tags/tag171.xml"/><Relationship Id="rId18" Type="http://schemas.openxmlformats.org/officeDocument/2006/relationships/tags" Target="../tags/tag170.xml"/><Relationship Id="rId17" Type="http://schemas.openxmlformats.org/officeDocument/2006/relationships/tags" Target="../tags/tag169.xml"/><Relationship Id="rId16" Type="http://schemas.openxmlformats.org/officeDocument/2006/relationships/tags" Target="../tags/tag168.xml"/><Relationship Id="rId15" Type="http://schemas.openxmlformats.org/officeDocument/2006/relationships/tags" Target="../tags/tag167.xml"/><Relationship Id="rId14" Type="http://schemas.openxmlformats.org/officeDocument/2006/relationships/tags" Target="../tags/tag166.xml"/><Relationship Id="rId13" Type="http://schemas.openxmlformats.org/officeDocument/2006/relationships/tags" Target="../tags/tag165.xml"/><Relationship Id="rId12" Type="http://schemas.openxmlformats.org/officeDocument/2006/relationships/tags" Target="../tags/tag164.xml"/><Relationship Id="rId11" Type="http://schemas.openxmlformats.org/officeDocument/2006/relationships/tags" Target="../tags/tag163.xml"/><Relationship Id="rId10" Type="http://schemas.openxmlformats.org/officeDocument/2006/relationships/tags" Target="../tags/tag162.xml"/><Relationship Id="rId1" Type="http://schemas.openxmlformats.org/officeDocument/2006/relationships/image" Target="../media/image8.tiff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tags" Target="../tags/tag192.xml"/><Relationship Id="rId8" Type="http://schemas.openxmlformats.org/officeDocument/2006/relationships/tags" Target="../tags/tag191.xml"/><Relationship Id="rId7" Type="http://schemas.openxmlformats.org/officeDocument/2006/relationships/tags" Target="../tags/tag190.xml"/><Relationship Id="rId6" Type="http://schemas.openxmlformats.org/officeDocument/2006/relationships/tags" Target="../tags/tag189.xml"/><Relationship Id="rId5" Type="http://schemas.openxmlformats.org/officeDocument/2006/relationships/tags" Target="../tags/tag188.xml"/><Relationship Id="rId4" Type="http://schemas.openxmlformats.org/officeDocument/2006/relationships/tags" Target="../tags/tag187.xml"/><Relationship Id="rId35" Type="http://schemas.openxmlformats.org/officeDocument/2006/relationships/slideLayout" Target="../slideLayouts/slideLayout2.xml"/><Relationship Id="rId34" Type="http://schemas.openxmlformats.org/officeDocument/2006/relationships/tags" Target="../tags/tag217.xml"/><Relationship Id="rId33" Type="http://schemas.openxmlformats.org/officeDocument/2006/relationships/tags" Target="../tags/tag216.xml"/><Relationship Id="rId32" Type="http://schemas.openxmlformats.org/officeDocument/2006/relationships/tags" Target="../tags/tag215.xml"/><Relationship Id="rId31" Type="http://schemas.openxmlformats.org/officeDocument/2006/relationships/tags" Target="../tags/tag214.xml"/><Relationship Id="rId30" Type="http://schemas.openxmlformats.org/officeDocument/2006/relationships/tags" Target="../tags/tag213.xml"/><Relationship Id="rId3" Type="http://schemas.openxmlformats.org/officeDocument/2006/relationships/image" Target="../media/image12.tiff"/><Relationship Id="rId29" Type="http://schemas.openxmlformats.org/officeDocument/2006/relationships/tags" Target="../tags/tag212.xml"/><Relationship Id="rId28" Type="http://schemas.openxmlformats.org/officeDocument/2006/relationships/tags" Target="../tags/tag211.xml"/><Relationship Id="rId27" Type="http://schemas.openxmlformats.org/officeDocument/2006/relationships/tags" Target="../tags/tag210.xml"/><Relationship Id="rId26" Type="http://schemas.openxmlformats.org/officeDocument/2006/relationships/tags" Target="../tags/tag209.xml"/><Relationship Id="rId25" Type="http://schemas.openxmlformats.org/officeDocument/2006/relationships/tags" Target="../tags/tag208.xml"/><Relationship Id="rId24" Type="http://schemas.openxmlformats.org/officeDocument/2006/relationships/tags" Target="../tags/tag207.xml"/><Relationship Id="rId23" Type="http://schemas.openxmlformats.org/officeDocument/2006/relationships/tags" Target="../tags/tag206.xml"/><Relationship Id="rId22" Type="http://schemas.openxmlformats.org/officeDocument/2006/relationships/tags" Target="../tags/tag205.xml"/><Relationship Id="rId21" Type="http://schemas.openxmlformats.org/officeDocument/2006/relationships/tags" Target="../tags/tag204.xml"/><Relationship Id="rId20" Type="http://schemas.openxmlformats.org/officeDocument/2006/relationships/tags" Target="../tags/tag203.xml"/><Relationship Id="rId2" Type="http://schemas.openxmlformats.org/officeDocument/2006/relationships/image" Target="../media/image11.tiff"/><Relationship Id="rId19" Type="http://schemas.openxmlformats.org/officeDocument/2006/relationships/tags" Target="../tags/tag202.xml"/><Relationship Id="rId18" Type="http://schemas.openxmlformats.org/officeDocument/2006/relationships/tags" Target="../tags/tag201.xml"/><Relationship Id="rId17" Type="http://schemas.openxmlformats.org/officeDocument/2006/relationships/tags" Target="../tags/tag200.xml"/><Relationship Id="rId16" Type="http://schemas.openxmlformats.org/officeDocument/2006/relationships/tags" Target="../tags/tag199.xml"/><Relationship Id="rId15" Type="http://schemas.openxmlformats.org/officeDocument/2006/relationships/tags" Target="../tags/tag198.xml"/><Relationship Id="rId14" Type="http://schemas.openxmlformats.org/officeDocument/2006/relationships/tags" Target="../tags/tag197.xml"/><Relationship Id="rId13" Type="http://schemas.openxmlformats.org/officeDocument/2006/relationships/tags" Target="../tags/tag196.xml"/><Relationship Id="rId12" Type="http://schemas.openxmlformats.org/officeDocument/2006/relationships/tags" Target="../tags/tag195.xml"/><Relationship Id="rId11" Type="http://schemas.openxmlformats.org/officeDocument/2006/relationships/tags" Target="../tags/tag194.xml"/><Relationship Id="rId10" Type="http://schemas.openxmlformats.org/officeDocument/2006/relationships/tags" Target="../tags/tag193.xml"/><Relationship Id="rId1" Type="http://schemas.openxmlformats.org/officeDocument/2006/relationships/image" Target="../media/image8.tiff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tags" Target="../tags/tag223.xml"/><Relationship Id="rId8" Type="http://schemas.openxmlformats.org/officeDocument/2006/relationships/tags" Target="../tags/tag222.xml"/><Relationship Id="rId7" Type="http://schemas.openxmlformats.org/officeDocument/2006/relationships/tags" Target="../tags/tag221.xml"/><Relationship Id="rId6" Type="http://schemas.openxmlformats.org/officeDocument/2006/relationships/tags" Target="../tags/tag220.xml"/><Relationship Id="rId5" Type="http://schemas.openxmlformats.org/officeDocument/2006/relationships/tags" Target="../tags/tag219.xml"/><Relationship Id="rId4" Type="http://schemas.openxmlformats.org/officeDocument/2006/relationships/tags" Target="../tags/tag218.xml"/><Relationship Id="rId36" Type="http://schemas.openxmlformats.org/officeDocument/2006/relationships/slideLayout" Target="../slideLayouts/slideLayout2.xml"/><Relationship Id="rId35" Type="http://schemas.openxmlformats.org/officeDocument/2006/relationships/tags" Target="../tags/tag249.xml"/><Relationship Id="rId34" Type="http://schemas.openxmlformats.org/officeDocument/2006/relationships/tags" Target="../tags/tag248.xml"/><Relationship Id="rId33" Type="http://schemas.openxmlformats.org/officeDocument/2006/relationships/tags" Target="../tags/tag247.xml"/><Relationship Id="rId32" Type="http://schemas.openxmlformats.org/officeDocument/2006/relationships/tags" Target="../tags/tag246.xml"/><Relationship Id="rId31" Type="http://schemas.openxmlformats.org/officeDocument/2006/relationships/tags" Target="../tags/tag245.xml"/><Relationship Id="rId30" Type="http://schemas.openxmlformats.org/officeDocument/2006/relationships/tags" Target="../tags/tag244.xml"/><Relationship Id="rId3" Type="http://schemas.openxmlformats.org/officeDocument/2006/relationships/image" Target="../media/image14.tiff"/><Relationship Id="rId29" Type="http://schemas.openxmlformats.org/officeDocument/2006/relationships/tags" Target="../tags/tag243.xml"/><Relationship Id="rId28" Type="http://schemas.openxmlformats.org/officeDocument/2006/relationships/tags" Target="../tags/tag242.xml"/><Relationship Id="rId27" Type="http://schemas.openxmlformats.org/officeDocument/2006/relationships/tags" Target="../tags/tag241.xml"/><Relationship Id="rId26" Type="http://schemas.openxmlformats.org/officeDocument/2006/relationships/tags" Target="../tags/tag240.xml"/><Relationship Id="rId25" Type="http://schemas.openxmlformats.org/officeDocument/2006/relationships/tags" Target="../tags/tag239.xml"/><Relationship Id="rId24" Type="http://schemas.openxmlformats.org/officeDocument/2006/relationships/tags" Target="../tags/tag238.xml"/><Relationship Id="rId23" Type="http://schemas.openxmlformats.org/officeDocument/2006/relationships/tags" Target="../tags/tag237.xml"/><Relationship Id="rId22" Type="http://schemas.openxmlformats.org/officeDocument/2006/relationships/tags" Target="../tags/tag236.xml"/><Relationship Id="rId21" Type="http://schemas.openxmlformats.org/officeDocument/2006/relationships/tags" Target="../tags/tag235.xml"/><Relationship Id="rId20" Type="http://schemas.openxmlformats.org/officeDocument/2006/relationships/tags" Target="../tags/tag234.xml"/><Relationship Id="rId2" Type="http://schemas.openxmlformats.org/officeDocument/2006/relationships/image" Target="../media/image13.tiff"/><Relationship Id="rId19" Type="http://schemas.openxmlformats.org/officeDocument/2006/relationships/tags" Target="../tags/tag233.xml"/><Relationship Id="rId18" Type="http://schemas.openxmlformats.org/officeDocument/2006/relationships/tags" Target="../tags/tag232.xml"/><Relationship Id="rId17" Type="http://schemas.openxmlformats.org/officeDocument/2006/relationships/tags" Target="../tags/tag231.xml"/><Relationship Id="rId16" Type="http://schemas.openxmlformats.org/officeDocument/2006/relationships/tags" Target="../tags/tag230.xml"/><Relationship Id="rId15" Type="http://schemas.openxmlformats.org/officeDocument/2006/relationships/tags" Target="../tags/tag229.xml"/><Relationship Id="rId14" Type="http://schemas.openxmlformats.org/officeDocument/2006/relationships/tags" Target="../tags/tag228.xml"/><Relationship Id="rId13" Type="http://schemas.openxmlformats.org/officeDocument/2006/relationships/tags" Target="../tags/tag227.xml"/><Relationship Id="rId12" Type="http://schemas.openxmlformats.org/officeDocument/2006/relationships/tags" Target="../tags/tag226.xml"/><Relationship Id="rId11" Type="http://schemas.openxmlformats.org/officeDocument/2006/relationships/tags" Target="../tags/tag225.xml"/><Relationship Id="rId10" Type="http://schemas.openxmlformats.org/officeDocument/2006/relationships/tags" Target="../tags/tag224.xml"/><Relationship Id="rId1" Type="http://schemas.openxmlformats.org/officeDocument/2006/relationships/image" Target="../media/image8.tiff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tags" Target="../tags/tag255.xml"/><Relationship Id="rId8" Type="http://schemas.openxmlformats.org/officeDocument/2006/relationships/tags" Target="../tags/tag254.xml"/><Relationship Id="rId7" Type="http://schemas.openxmlformats.org/officeDocument/2006/relationships/tags" Target="../tags/tag253.xml"/><Relationship Id="rId6" Type="http://schemas.openxmlformats.org/officeDocument/2006/relationships/tags" Target="../tags/tag252.xml"/><Relationship Id="rId52" Type="http://schemas.openxmlformats.org/officeDocument/2006/relationships/slideLayout" Target="../slideLayouts/slideLayout2.xml"/><Relationship Id="rId51" Type="http://schemas.openxmlformats.org/officeDocument/2006/relationships/tags" Target="../tags/tag297.xml"/><Relationship Id="rId50" Type="http://schemas.openxmlformats.org/officeDocument/2006/relationships/tags" Target="../tags/tag296.xml"/><Relationship Id="rId5" Type="http://schemas.openxmlformats.org/officeDocument/2006/relationships/tags" Target="../tags/tag251.xml"/><Relationship Id="rId49" Type="http://schemas.openxmlformats.org/officeDocument/2006/relationships/tags" Target="../tags/tag295.xml"/><Relationship Id="rId48" Type="http://schemas.openxmlformats.org/officeDocument/2006/relationships/tags" Target="../tags/tag294.xml"/><Relationship Id="rId47" Type="http://schemas.openxmlformats.org/officeDocument/2006/relationships/tags" Target="../tags/tag293.xml"/><Relationship Id="rId46" Type="http://schemas.openxmlformats.org/officeDocument/2006/relationships/tags" Target="../tags/tag292.xml"/><Relationship Id="rId45" Type="http://schemas.openxmlformats.org/officeDocument/2006/relationships/tags" Target="../tags/tag291.xml"/><Relationship Id="rId44" Type="http://schemas.openxmlformats.org/officeDocument/2006/relationships/tags" Target="../tags/tag290.xml"/><Relationship Id="rId43" Type="http://schemas.openxmlformats.org/officeDocument/2006/relationships/tags" Target="../tags/tag289.xml"/><Relationship Id="rId42" Type="http://schemas.openxmlformats.org/officeDocument/2006/relationships/tags" Target="../tags/tag288.xml"/><Relationship Id="rId41" Type="http://schemas.openxmlformats.org/officeDocument/2006/relationships/tags" Target="../tags/tag287.xml"/><Relationship Id="rId40" Type="http://schemas.openxmlformats.org/officeDocument/2006/relationships/tags" Target="../tags/tag286.xml"/><Relationship Id="rId4" Type="http://schemas.openxmlformats.org/officeDocument/2006/relationships/tags" Target="../tags/tag250.xml"/><Relationship Id="rId39" Type="http://schemas.openxmlformats.org/officeDocument/2006/relationships/tags" Target="../tags/tag285.xml"/><Relationship Id="rId38" Type="http://schemas.openxmlformats.org/officeDocument/2006/relationships/tags" Target="../tags/tag284.xml"/><Relationship Id="rId37" Type="http://schemas.openxmlformats.org/officeDocument/2006/relationships/tags" Target="../tags/tag283.xml"/><Relationship Id="rId36" Type="http://schemas.openxmlformats.org/officeDocument/2006/relationships/tags" Target="../tags/tag282.xml"/><Relationship Id="rId35" Type="http://schemas.openxmlformats.org/officeDocument/2006/relationships/tags" Target="../tags/tag281.xml"/><Relationship Id="rId34" Type="http://schemas.openxmlformats.org/officeDocument/2006/relationships/tags" Target="../tags/tag280.xml"/><Relationship Id="rId33" Type="http://schemas.openxmlformats.org/officeDocument/2006/relationships/tags" Target="../tags/tag279.xml"/><Relationship Id="rId32" Type="http://schemas.openxmlformats.org/officeDocument/2006/relationships/tags" Target="../tags/tag278.xml"/><Relationship Id="rId31" Type="http://schemas.openxmlformats.org/officeDocument/2006/relationships/tags" Target="../tags/tag277.xml"/><Relationship Id="rId30" Type="http://schemas.openxmlformats.org/officeDocument/2006/relationships/tags" Target="../tags/tag276.xml"/><Relationship Id="rId3" Type="http://schemas.openxmlformats.org/officeDocument/2006/relationships/image" Target="../media/image17.tiff"/><Relationship Id="rId29" Type="http://schemas.openxmlformats.org/officeDocument/2006/relationships/tags" Target="../tags/tag275.xml"/><Relationship Id="rId28" Type="http://schemas.openxmlformats.org/officeDocument/2006/relationships/tags" Target="../tags/tag274.xml"/><Relationship Id="rId27" Type="http://schemas.openxmlformats.org/officeDocument/2006/relationships/tags" Target="../tags/tag273.xml"/><Relationship Id="rId26" Type="http://schemas.openxmlformats.org/officeDocument/2006/relationships/tags" Target="../tags/tag272.xml"/><Relationship Id="rId25" Type="http://schemas.openxmlformats.org/officeDocument/2006/relationships/tags" Target="../tags/tag271.xml"/><Relationship Id="rId24" Type="http://schemas.openxmlformats.org/officeDocument/2006/relationships/tags" Target="../tags/tag270.xml"/><Relationship Id="rId23" Type="http://schemas.openxmlformats.org/officeDocument/2006/relationships/tags" Target="../tags/tag269.xml"/><Relationship Id="rId22" Type="http://schemas.openxmlformats.org/officeDocument/2006/relationships/tags" Target="../tags/tag268.xml"/><Relationship Id="rId21" Type="http://schemas.openxmlformats.org/officeDocument/2006/relationships/tags" Target="../tags/tag267.xml"/><Relationship Id="rId20" Type="http://schemas.openxmlformats.org/officeDocument/2006/relationships/tags" Target="../tags/tag266.xml"/><Relationship Id="rId2" Type="http://schemas.openxmlformats.org/officeDocument/2006/relationships/image" Target="../media/image16.tiff"/><Relationship Id="rId19" Type="http://schemas.openxmlformats.org/officeDocument/2006/relationships/tags" Target="../tags/tag265.xml"/><Relationship Id="rId18" Type="http://schemas.openxmlformats.org/officeDocument/2006/relationships/tags" Target="../tags/tag264.xml"/><Relationship Id="rId17" Type="http://schemas.openxmlformats.org/officeDocument/2006/relationships/tags" Target="../tags/tag263.xml"/><Relationship Id="rId16" Type="http://schemas.openxmlformats.org/officeDocument/2006/relationships/tags" Target="../tags/tag262.xml"/><Relationship Id="rId15" Type="http://schemas.openxmlformats.org/officeDocument/2006/relationships/tags" Target="../tags/tag261.xml"/><Relationship Id="rId14" Type="http://schemas.openxmlformats.org/officeDocument/2006/relationships/tags" Target="../tags/tag260.xml"/><Relationship Id="rId13" Type="http://schemas.openxmlformats.org/officeDocument/2006/relationships/tags" Target="../tags/tag259.xml"/><Relationship Id="rId12" Type="http://schemas.openxmlformats.org/officeDocument/2006/relationships/tags" Target="../tags/tag258.xml"/><Relationship Id="rId11" Type="http://schemas.openxmlformats.org/officeDocument/2006/relationships/tags" Target="../tags/tag257.xml"/><Relationship Id="rId10" Type="http://schemas.openxmlformats.org/officeDocument/2006/relationships/tags" Target="../tags/tag256.xml"/><Relationship Id="rId1" Type="http://schemas.openxmlformats.org/officeDocument/2006/relationships/image" Target="../media/image15.tiff"/></Relationships>
</file>

<file path=ppt/slides/_rels/slide8.xml.rels><?xml version="1.0" encoding="UTF-8" standalone="yes"?>
<Relationships xmlns="http://schemas.openxmlformats.org/package/2006/relationships"><Relationship Id="rId9" Type="http://schemas.openxmlformats.org/officeDocument/2006/relationships/tags" Target="../tags/tag303.xml"/><Relationship Id="rId8" Type="http://schemas.openxmlformats.org/officeDocument/2006/relationships/tags" Target="../tags/tag302.xml"/><Relationship Id="rId7" Type="http://schemas.openxmlformats.org/officeDocument/2006/relationships/tags" Target="../tags/tag301.xml"/><Relationship Id="rId6" Type="http://schemas.openxmlformats.org/officeDocument/2006/relationships/tags" Target="../tags/tag300.xml"/><Relationship Id="rId50" Type="http://schemas.openxmlformats.org/officeDocument/2006/relationships/slideLayout" Target="../slideLayouts/slideLayout2.xml"/><Relationship Id="rId5" Type="http://schemas.openxmlformats.org/officeDocument/2006/relationships/tags" Target="../tags/tag299.xml"/><Relationship Id="rId49" Type="http://schemas.openxmlformats.org/officeDocument/2006/relationships/tags" Target="../tags/tag343.xml"/><Relationship Id="rId48" Type="http://schemas.openxmlformats.org/officeDocument/2006/relationships/tags" Target="../tags/tag342.xml"/><Relationship Id="rId47" Type="http://schemas.openxmlformats.org/officeDocument/2006/relationships/tags" Target="../tags/tag341.xml"/><Relationship Id="rId46" Type="http://schemas.openxmlformats.org/officeDocument/2006/relationships/tags" Target="../tags/tag340.xml"/><Relationship Id="rId45" Type="http://schemas.openxmlformats.org/officeDocument/2006/relationships/tags" Target="../tags/tag339.xml"/><Relationship Id="rId44" Type="http://schemas.openxmlformats.org/officeDocument/2006/relationships/tags" Target="../tags/tag338.xml"/><Relationship Id="rId43" Type="http://schemas.openxmlformats.org/officeDocument/2006/relationships/tags" Target="../tags/tag337.xml"/><Relationship Id="rId42" Type="http://schemas.openxmlformats.org/officeDocument/2006/relationships/tags" Target="../tags/tag336.xml"/><Relationship Id="rId41" Type="http://schemas.openxmlformats.org/officeDocument/2006/relationships/tags" Target="../tags/tag335.xml"/><Relationship Id="rId40" Type="http://schemas.openxmlformats.org/officeDocument/2006/relationships/tags" Target="../tags/tag334.xml"/><Relationship Id="rId4" Type="http://schemas.openxmlformats.org/officeDocument/2006/relationships/tags" Target="../tags/tag298.xml"/><Relationship Id="rId39" Type="http://schemas.openxmlformats.org/officeDocument/2006/relationships/tags" Target="../tags/tag333.xml"/><Relationship Id="rId38" Type="http://schemas.openxmlformats.org/officeDocument/2006/relationships/tags" Target="../tags/tag332.xml"/><Relationship Id="rId37" Type="http://schemas.openxmlformats.org/officeDocument/2006/relationships/tags" Target="../tags/tag331.xml"/><Relationship Id="rId36" Type="http://schemas.openxmlformats.org/officeDocument/2006/relationships/tags" Target="../tags/tag330.xml"/><Relationship Id="rId35" Type="http://schemas.openxmlformats.org/officeDocument/2006/relationships/tags" Target="../tags/tag329.xml"/><Relationship Id="rId34" Type="http://schemas.openxmlformats.org/officeDocument/2006/relationships/tags" Target="../tags/tag328.xml"/><Relationship Id="rId33" Type="http://schemas.openxmlformats.org/officeDocument/2006/relationships/tags" Target="../tags/tag327.xml"/><Relationship Id="rId32" Type="http://schemas.openxmlformats.org/officeDocument/2006/relationships/tags" Target="../tags/tag326.xml"/><Relationship Id="rId31" Type="http://schemas.openxmlformats.org/officeDocument/2006/relationships/tags" Target="../tags/tag325.xml"/><Relationship Id="rId30" Type="http://schemas.openxmlformats.org/officeDocument/2006/relationships/tags" Target="../tags/tag324.xml"/><Relationship Id="rId3" Type="http://schemas.openxmlformats.org/officeDocument/2006/relationships/image" Target="../media/image20.tiff"/><Relationship Id="rId29" Type="http://schemas.openxmlformats.org/officeDocument/2006/relationships/tags" Target="../tags/tag323.xml"/><Relationship Id="rId28" Type="http://schemas.openxmlformats.org/officeDocument/2006/relationships/tags" Target="../tags/tag322.xml"/><Relationship Id="rId27" Type="http://schemas.openxmlformats.org/officeDocument/2006/relationships/tags" Target="../tags/tag321.xml"/><Relationship Id="rId26" Type="http://schemas.openxmlformats.org/officeDocument/2006/relationships/tags" Target="../tags/tag320.xml"/><Relationship Id="rId25" Type="http://schemas.openxmlformats.org/officeDocument/2006/relationships/tags" Target="../tags/tag319.xml"/><Relationship Id="rId24" Type="http://schemas.openxmlformats.org/officeDocument/2006/relationships/tags" Target="../tags/tag318.xml"/><Relationship Id="rId23" Type="http://schemas.openxmlformats.org/officeDocument/2006/relationships/tags" Target="../tags/tag317.xml"/><Relationship Id="rId22" Type="http://schemas.openxmlformats.org/officeDocument/2006/relationships/tags" Target="../tags/tag316.xml"/><Relationship Id="rId21" Type="http://schemas.openxmlformats.org/officeDocument/2006/relationships/tags" Target="../tags/tag315.xml"/><Relationship Id="rId20" Type="http://schemas.openxmlformats.org/officeDocument/2006/relationships/tags" Target="../tags/tag314.xml"/><Relationship Id="rId2" Type="http://schemas.openxmlformats.org/officeDocument/2006/relationships/image" Target="../media/image19.tiff"/><Relationship Id="rId19" Type="http://schemas.openxmlformats.org/officeDocument/2006/relationships/tags" Target="../tags/tag313.xml"/><Relationship Id="rId18" Type="http://schemas.openxmlformats.org/officeDocument/2006/relationships/tags" Target="../tags/tag312.xml"/><Relationship Id="rId17" Type="http://schemas.openxmlformats.org/officeDocument/2006/relationships/tags" Target="../tags/tag311.xml"/><Relationship Id="rId16" Type="http://schemas.openxmlformats.org/officeDocument/2006/relationships/tags" Target="../tags/tag310.xml"/><Relationship Id="rId15" Type="http://schemas.openxmlformats.org/officeDocument/2006/relationships/tags" Target="../tags/tag309.xml"/><Relationship Id="rId14" Type="http://schemas.openxmlformats.org/officeDocument/2006/relationships/tags" Target="../tags/tag308.xml"/><Relationship Id="rId13" Type="http://schemas.openxmlformats.org/officeDocument/2006/relationships/tags" Target="../tags/tag307.xml"/><Relationship Id="rId12" Type="http://schemas.openxmlformats.org/officeDocument/2006/relationships/tags" Target="../tags/tag306.xml"/><Relationship Id="rId11" Type="http://schemas.openxmlformats.org/officeDocument/2006/relationships/tags" Target="../tags/tag305.xml"/><Relationship Id="rId10" Type="http://schemas.openxmlformats.org/officeDocument/2006/relationships/tags" Target="../tags/tag304.xml"/><Relationship Id="rId1" Type="http://schemas.openxmlformats.org/officeDocument/2006/relationships/image" Target="../media/image18.tiff"/></Relationships>
</file>

<file path=ppt/slides/_rels/slide9.xml.rels><?xml version="1.0" encoding="UTF-8" standalone="yes"?>
<Relationships xmlns="http://schemas.openxmlformats.org/package/2006/relationships"><Relationship Id="rId9" Type="http://schemas.openxmlformats.org/officeDocument/2006/relationships/tags" Target="../tags/tag349.xml"/><Relationship Id="rId8" Type="http://schemas.openxmlformats.org/officeDocument/2006/relationships/tags" Target="../tags/tag348.xml"/><Relationship Id="rId7" Type="http://schemas.openxmlformats.org/officeDocument/2006/relationships/tags" Target="../tags/tag347.xml"/><Relationship Id="rId6" Type="http://schemas.openxmlformats.org/officeDocument/2006/relationships/tags" Target="../tags/tag346.xml"/><Relationship Id="rId51" Type="http://schemas.openxmlformats.org/officeDocument/2006/relationships/slideLayout" Target="../slideLayouts/slideLayout2.xml"/><Relationship Id="rId50" Type="http://schemas.openxmlformats.org/officeDocument/2006/relationships/tags" Target="../tags/tag390.xml"/><Relationship Id="rId5" Type="http://schemas.openxmlformats.org/officeDocument/2006/relationships/tags" Target="../tags/tag345.xml"/><Relationship Id="rId49" Type="http://schemas.openxmlformats.org/officeDocument/2006/relationships/tags" Target="../tags/tag389.xml"/><Relationship Id="rId48" Type="http://schemas.openxmlformats.org/officeDocument/2006/relationships/tags" Target="../tags/tag388.xml"/><Relationship Id="rId47" Type="http://schemas.openxmlformats.org/officeDocument/2006/relationships/tags" Target="../tags/tag387.xml"/><Relationship Id="rId46" Type="http://schemas.openxmlformats.org/officeDocument/2006/relationships/tags" Target="../tags/tag386.xml"/><Relationship Id="rId45" Type="http://schemas.openxmlformats.org/officeDocument/2006/relationships/tags" Target="../tags/tag385.xml"/><Relationship Id="rId44" Type="http://schemas.openxmlformats.org/officeDocument/2006/relationships/tags" Target="../tags/tag384.xml"/><Relationship Id="rId43" Type="http://schemas.openxmlformats.org/officeDocument/2006/relationships/tags" Target="../tags/tag383.xml"/><Relationship Id="rId42" Type="http://schemas.openxmlformats.org/officeDocument/2006/relationships/tags" Target="../tags/tag382.xml"/><Relationship Id="rId41" Type="http://schemas.openxmlformats.org/officeDocument/2006/relationships/tags" Target="../tags/tag381.xml"/><Relationship Id="rId40" Type="http://schemas.openxmlformats.org/officeDocument/2006/relationships/tags" Target="../tags/tag380.xml"/><Relationship Id="rId4" Type="http://schemas.openxmlformats.org/officeDocument/2006/relationships/tags" Target="../tags/tag344.xml"/><Relationship Id="rId39" Type="http://schemas.openxmlformats.org/officeDocument/2006/relationships/tags" Target="../tags/tag379.xml"/><Relationship Id="rId38" Type="http://schemas.openxmlformats.org/officeDocument/2006/relationships/tags" Target="../tags/tag378.xml"/><Relationship Id="rId37" Type="http://schemas.openxmlformats.org/officeDocument/2006/relationships/tags" Target="../tags/tag377.xml"/><Relationship Id="rId36" Type="http://schemas.openxmlformats.org/officeDocument/2006/relationships/tags" Target="../tags/tag376.xml"/><Relationship Id="rId35" Type="http://schemas.openxmlformats.org/officeDocument/2006/relationships/tags" Target="../tags/tag375.xml"/><Relationship Id="rId34" Type="http://schemas.openxmlformats.org/officeDocument/2006/relationships/tags" Target="../tags/tag374.xml"/><Relationship Id="rId33" Type="http://schemas.openxmlformats.org/officeDocument/2006/relationships/tags" Target="../tags/tag373.xml"/><Relationship Id="rId32" Type="http://schemas.openxmlformats.org/officeDocument/2006/relationships/tags" Target="../tags/tag372.xml"/><Relationship Id="rId31" Type="http://schemas.openxmlformats.org/officeDocument/2006/relationships/tags" Target="../tags/tag371.xml"/><Relationship Id="rId30" Type="http://schemas.openxmlformats.org/officeDocument/2006/relationships/tags" Target="../tags/tag370.xml"/><Relationship Id="rId3" Type="http://schemas.openxmlformats.org/officeDocument/2006/relationships/image" Target="../media/image22.tiff"/><Relationship Id="rId29" Type="http://schemas.openxmlformats.org/officeDocument/2006/relationships/tags" Target="../tags/tag369.xml"/><Relationship Id="rId28" Type="http://schemas.openxmlformats.org/officeDocument/2006/relationships/tags" Target="../tags/tag368.xml"/><Relationship Id="rId27" Type="http://schemas.openxmlformats.org/officeDocument/2006/relationships/tags" Target="../tags/tag367.xml"/><Relationship Id="rId26" Type="http://schemas.openxmlformats.org/officeDocument/2006/relationships/tags" Target="../tags/tag366.xml"/><Relationship Id="rId25" Type="http://schemas.openxmlformats.org/officeDocument/2006/relationships/tags" Target="../tags/tag365.xml"/><Relationship Id="rId24" Type="http://schemas.openxmlformats.org/officeDocument/2006/relationships/tags" Target="../tags/tag364.xml"/><Relationship Id="rId23" Type="http://schemas.openxmlformats.org/officeDocument/2006/relationships/tags" Target="../tags/tag363.xml"/><Relationship Id="rId22" Type="http://schemas.openxmlformats.org/officeDocument/2006/relationships/tags" Target="../tags/tag362.xml"/><Relationship Id="rId21" Type="http://schemas.openxmlformats.org/officeDocument/2006/relationships/tags" Target="../tags/tag361.xml"/><Relationship Id="rId20" Type="http://schemas.openxmlformats.org/officeDocument/2006/relationships/tags" Target="../tags/tag360.xml"/><Relationship Id="rId2" Type="http://schemas.openxmlformats.org/officeDocument/2006/relationships/image" Target="../media/image21.tiff"/><Relationship Id="rId19" Type="http://schemas.openxmlformats.org/officeDocument/2006/relationships/tags" Target="../tags/tag359.xml"/><Relationship Id="rId18" Type="http://schemas.openxmlformats.org/officeDocument/2006/relationships/tags" Target="../tags/tag358.xml"/><Relationship Id="rId17" Type="http://schemas.openxmlformats.org/officeDocument/2006/relationships/tags" Target="../tags/tag357.xml"/><Relationship Id="rId16" Type="http://schemas.openxmlformats.org/officeDocument/2006/relationships/tags" Target="../tags/tag356.xml"/><Relationship Id="rId15" Type="http://schemas.openxmlformats.org/officeDocument/2006/relationships/tags" Target="../tags/tag355.xml"/><Relationship Id="rId14" Type="http://schemas.openxmlformats.org/officeDocument/2006/relationships/tags" Target="../tags/tag354.xml"/><Relationship Id="rId13" Type="http://schemas.openxmlformats.org/officeDocument/2006/relationships/tags" Target="../tags/tag353.xml"/><Relationship Id="rId12" Type="http://schemas.openxmlformats.org/officeDocument/2006/relationships/tags" Target="../tags/tag352.xml"/><Relationship Id="rId11" Type="http://schemas.openxmlformats.org/officeDocument/2006/relationships/tags" Target="../tags/tag351.xml"/><Relationship Id="rId10" Type="http://schemas.openxmlformats.org/officeDocument/2006/relationships/tags" Target="../tags/tag350.xml"/><Relationship Id="rId1" Type="http://schemas.openxmlformats.org/officeDocument/2006/relationships/image" Target="../media/image18.tif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图片 3" descr="20230617_122151_00.04.190_8bit(0)#"/>
          <p:cNvPicPr/>
          <p:nvPr/>
        </p:nvPicPr>
        <p:blipFill>
          <a:blip r:embed="rId1"/>
          <a:stretch>
            <a:fillRect/>
          </a:stretch>
        </p:blipFill>
        <p:spPr>
          <a:xfrm>
            <a:off x="104140" y="1449070"/>
            <a:ext cx="3960000" cy="3960000"/>
          </a:xfrm>
          <a:prstGeom prst="rect">
            <a:avLst/>
          </a:prstGeom>
        </p:spPr>
      </p:pic>
      <p:pic>
        <p:nvPicPr>
          <p:cNvPr id="5" name="图片 4" descr="20230617_122151_00.04.190_8bit(1)#"/>
          <p:cNvPicPr/>
          <p:nvPr/>
        </p:nvPicPr>
        <p:blipFill>
          <a:blip r:embed="rId2"/>
          <a:stretch>
            <a:fillRect/>
          </a:stretch>
        </p:blipFill>
        <p:spPr>
          <a:xfrm>
            <a:off x="4261485" y="1449070"/>
            <a:ext cx="3960000" cy="3960000"/>
          </a:xfrm>
          <a:prstGeom prst="rect">
            <a:avLst/>
          </a:prstGeom>
        </p:spPr>
      </p:pic>
      <p:pic>
        <p:nvPicPr>
          <p:cNvPr id="6" name="图片 5" descr="20230617_122151_00.04.190_8bit(2)#"/>
          <p:cNvPicPr/>
          <p:nvPr/>
        </p:nvPicPr>
        <p:blipFill>
          <a:blip r:embed="rId3"/>
          <a:stretch>
            <a:fillRect/>
          </a:stretch>
        </p:blipFill>
        <p:spPr>
          <a:xfrm>
            <a:off x="8418830" y="1449070"/>
            <a:ext cx="3960000" cy="3960000"/>
          </a:xfrm>
          <a:prstGeom prst="rect">
            <a:avLst/>
          </a:prstGeom>
        </p:spPr>
      </p:pic>
      <p:sp>
        <p:nvSpPr>
          <p:cNvPr id="33" name="文本框 32"/>
          <p:cNvSpPr txBox="1"/>
          <p:nvPr/>
        </p:nvSpPr>
        <p:spPr>
          <a:xfrm>
            <a:off x="4180840" y="2679065"/>
            <a:ext cx="488315" cy="23431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1000">
                <a:solidFill>
                  <a:schemeClr val="bg1"/>
                </a:solidFill>
              </a:rPr>
              <a:t>70kd </a:t>
            </a:r>
            <a:endParaRPr lang="en-US" altLang="zh-CN" sz="1000">
              <a:solidFill>
                <a:schemeClr val="bg1"/>
              </a:solidFill>
            </a:endParaRPr>
          </a:p>
        </p:txBody>
      </p:sp>
      <p:sp>
        <p:nvSpPr>
          <p:cNvPr id="34" name="文本框 33"/>
          <p:cNvSpPr txBox="1"/>
          <p:nvPr/>
        </p:nvSpPr>
        <p:spPr>
          <a:xfrm>
            <a:off x="4180840" y="2939415"/>
            <a:ext cx="614045" cy="20701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1000">
                <a:solidFill>
                  <a:schemeClr val="bg1"/>
                </a:solidFill>
              </a:rPr>
              <a:t>55kd</a:t>
            </a:r>
            <a:endParaRPr lang="en-US" altLang="zh-CN" sz="1000">
              <a:solidFill>
                <a:schemeClr val="bg1"/>
              </a:solidFill>
            </a:endParaRPr>
          </a:p>
        </p:txBody>
      </p:sp>
      <p:sp>
        <p:nvSpPr>
          <p:cNvPr id="35" name="文本框 34"/>
          <p:cNvSpPr txBox="1"/>
          <p:nvPr/>
        </p:nvSpPr>
        <p:spPr>
          <a:xfrm>
            <a:off x="4180840" y="3188970"/>
            <a:ext cx="566420" cy="20574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1000">
                <a:solidFill>
                  <a:schemeClr val="bg1"/>
                </a:solidFill>
              </a:rPr>
              <a:t>40kd</a:t>
            </a:r>
            <a:endParaRPr lang="en-US" altLang="zh-CN" sz="1000">
              <a:solidFill>
                <a:schemeClr val="bg1"/>
              </a:solidFill>
            </a:endParaRPr>
          </a:p>
        </p:txBody>
      </p:sp>
      <p:sp>
        <p:nvSpPr>
          <p:cNvPr id="36" name="文本框 35"/>
          <p:cNvSpPr txBox="1"/>
          <p:nvPr/>
        </p:nvSpPr>
        <p:spPr>
          <a:xfrm>
            <a:off x="4180840" y="3524885"/>
            <a:ext cx="613410" cy="22606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1000">
                <a:solidFill>
                  <a:schemeClr val="bg1"/>
                </a:solidFill>
              </a:rPr>
              <a:t>35kd</a:t>
            </a:r>
            <a:endParaRPr lang="en-US" altLang="zh-CN" sz="1000">
              <a:solidFill>
                <a:schemeClr val="bg1"/>
              </a:solidFill>
            </a:endParaRPr>
          </a:p>
        </p:txBody>
      </p:sp>
      <p:sp>
        <p:nvSpPr>
          <p:cNvPr id="37" name="文本框 36"/>
          <p:cNvSpPr txBox="1"/>
          <p:nvPr/>
        </p:nvSpPr>
        <p:spPr>
          <a:xfrm>
            <a:off x="4180840" y="3769995"/>
            <a:ext cx="511810" cy="29210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1000">
                <a:solidFill>
                  <a:schemeClr val="bg1"/>
                </a:solidFill>
              </a:rPr>
              <a:t>25kd</a:t>
            </a:r>
            <a:endParaRPr lang="en-US" altLang="zh-CN" sz="1000">
              <a:solidFill>
                <a:schemeClr val="bg1"/>
              </a:solidFill>
            </a:endParaRPr>
          </a:p>
        </p:txBody>
      </p:sp>
      <p:sp>
        <p:nvSpPr>
          <p:cNvPr id="38" name="文本框 37"/>
          <p:cNvSpPr txBox="1"/>
          <p:nvPr/>
        </p:nvSpPr>
        <p:spPr>
          <a:xfrm>
            <a:off x="4180840" y="2428240"/>
            <a:ext cx="614045" cy="22479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1000">
                <a:solidFill>
                  <a:schemeClr val="bg1"/>
                </a:solidFill>
              </a:rPr>
              <a:t>100kd</a:t>
            </a:r>
            <a:endParaRPr lang="en-US" altLang="zh-CN" sz="1000">
              <a:solidFill>
                <a:schemeClr val="bg1"/>
              </a:solidFill>
            </a:endParaRPr>
          </a:p>
        </p:txBody>
      </p:sp>
      <p:sp>
        <p:nvSpPr>
          <p:cNvPr id="39" name="文本框 38"/>
          <p:cNvSpPr txBox="1"/>
          <p:nvPr/>
        </p:nvSpPr>
        <p:spPr>
          <a:xfrm>
            <a:off x="4180840" y="2248535"/>
            <a:ext cx="670560" cy="17907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1000">
                <a:solidFill>
                  <a:schemeClr val="bg1"/>
                </a:solidFill>
              </a:rPr>
              <a:t>130kd</a:t>
            </a:r>
            <a:endParaRPr lang="en-US" altLang="zh-CN" sz="1000">
              <a:solidFill>
                <a:schemeClr val="bg1"/>
              </a:solidFill>
            </a:endParaRPr>
          </a:p>
        </p:txBody>
      </p:sp>
      <p:sp>
        <p:nvSpPr>
          <p:cNvPr id="40" name="文本框 39"/>
          <p:cNvSpPr txBox="1"/>
          <p:nvPr/>
        </p:nvSpPr>
        <p:spPr>
          <a:xfrm>
            <a:off x="4180840" y="2104390"/>
            <a:ext cx="614680" cy="25400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1000">
                <a:solidFill>
                  <a:schemeClr val="bg1"/>
                </a:solidFill>
              </a:rPr>
              <a:t>160kd</a:t>
            </a:r>
            <a:endParaRPr lang="en-US" altLang="zh-CN" sz="1000">
              <a:solidFill>
                <a:schemeClr val="bg1"/>
              </a:solidFill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299720" y="274320"/>
            <a:ext cx="685800" cy="35623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/>
              <a:t>30S</a:t>
            </a:r>
            <a:endParaRPr lang="en-US" altLang="zh-CN"/>
          </a:p>
        </p:txBody>
      </p:sp>
      <p:sp>
        <p:nvSpPr>
          <p:cNvPr id="7" name="文本框 6"/>
          <p:cNvSpPr txBox="1"/>
          <p:nvPr/>
        </p:nvSpPr>
        <p:spPr>
          <a:xfrm>
            <a:off x="257175" y="6527800"/>
            <a:ext cx="1318260" cy="33020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r>
              <a:rPr lang="zh-CN" altLang="en-US"/>
              <a:t>RNAK</a:t>
            </a:r>
            <a:r>
              <a:rPr lang="en-US" altLang="zh-CN"/>
              <a:t>-1</a:t>
            </a:r>
            <a:endParaRPr lang="en-US" altLang="zh-CN"/>
          </a:p>
        </p:txBody>
      </p:sp>
      <p:sp>
        <p:nvSpPr>
          <p:cNvPr id="12" name="文本框 11"/>
          <p:cNvSpPr txBox="1"/>
          <p:nvPr>
            <p:custDataLst>
              <p:tags r:id="rId4"/>
            </p:custDataLst>
          </p:nvPr>
        </p:nvSpPr>
        <p:spPr>
          <a:xfrm rot="19500000">
            <a:off x="506730" y="2333625"/>
            <a:ext cx="2160905" cy="22352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800">
                <a:sym typeface="+mn-ea"/>
              </a:rPr>
              <a:t>RAW264.7</a:t>
            </a:r>
            <a:endParaRPr lang="zh-CN" altLang="en-US" sz="800">
              <a:sym typeface="+mn-ea"/>
            </a:endParaRPr>
          </a:p>
        </p:txBody>
      </p:sp>
      <p:sp>
        <p:nvSpPr>
          <p:cNvPr id="17" name="文本框 16"/>
          <p:cNvSpPr txBox="1"/>
          <p:nvPr>
            <p:custDataLst>
              <p:tags r:id="rId5"/>
            </p:custDataLst>
          </p:nvPr>
        </p:nvSpPr>
        <p:spPr>
          <a:xfrm rot="19500000">
            <a:off x="858520" y="2334260"/>
            <a:ext cx="2160905" cy="23939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800">
                <a:sym typeface="+mn-ea"/>
              </a:rPr>
              <a:t>菌液（1:20）</a:t>
            </a:r>
            <a:endParaRPr lang="zh-CN" altLang="en-US" sz="800">
              <a:sym typeface="+mn-ea"/>
            </a:endParaRPr>
          </a:p>
        </p:txBody>
      </p:sp>
      <p:sp>
        <p:nvSpPr>
          <p:cNvPr id="48" name="文本框 47"/>
          <p:cNvSpPr txBox="1"/>
          <p:nvPr>
            <p:custDataLst>
              <p:tags r:id="rId6"/>
            </p:custDataLst>
          </p:nvPr>
        </p:nvSpPr>
        <p:spPr>
          <a:xfrm rot="19500000">
            <a:off x="1172845" y="2360930"/>
            <a:ext cx="2160905" cy="22415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800">
                <a:sym typeface="+mn-ea"/>
              </a:rPr>
              <a:t>丁酸钠（1 mmol/L）</a:t>
            </a:r>
            <a:endParaRPr lang="zh-CN" altLang="en-US" sz="800">
              <a:sym typeface="+mn-ea"/>
            </a:endParaRPr>
          </a:p>
        </p:txBody>
      </p:sp>
      <p:sp>
        <p:nvSpPr>
          <p:cNvPr id="49" name="文本框 48"/>
          <p:cNvSpPr txBox="1"/>
          <p:nvPr>
            <p:custDataLst>
              <p:tags r:id="rId7"/>
            </p:custDataLst>
          </p:nvPr>
        </p:nvSpPr>
        <p:spPr>
          <a:xfrm rot="19500000">
            <a:off x="1526540" y="2329180"/>
            <a:ext cx="2160905" cy="21082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800">
                <a:sym typeface="+mn-ea"/>
              </a:rPr>
              <a:t>RAW264.7</a:t>
            </a:r>
            <a:endParaRPr lang="zh-CN" altLang="en-US" sz="800">
              <a:sym typeface="+mn-ea"/>
            </a:endParaRPr>
          </a:p>
        </p:txBody>
      </p:sp>
      <p:sp>
        <p:nvSpPr>
          <p:cNvPr id="50" name="文本框 49"/>
          <p:cNvSpPr txBox="1"/>
          <p:nvPr>
            <p:custDataLst>
              <p:tags r:id="rId8"/>
            </p:custDataLst>
          </p:nvPr>
        </p:nvSpPr>
        <p:spPr>
          <a:xfrm rot="19500000">
            <a:off x="1838325" y="2338705"/>
            <a:ext cx="2160905" cy="23622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800">
                <a:sym typeface="+mn-ea"/>
              </a:rPr>
              <a:t>菌液（1:20）</a:t>
            </a:r>
            <a:endParaRPr lang="zh-CN" altLang="en-US" sz="800">
              <a:sym typeface="+mn-ea"/>
            </a:endParaRPr>
          </a:p>
        </p:txBody>
      </p:sp>
      <p:sp>
        <p:nvSpPr>
          <p:cNvPr id="51" name="文本框 50"/>
          <p:cNvSpPr txBox="1"/>
          <p:nvPr>
            <p:custDataLst>
              <p:tags r:id="rId9"/>
            </p:custDataLst>
          </p:nvPr>
        </p:nvSpPr>
        <p:spPr>
          <a:xfrm rot="19500000">
            <a:off x="2140585" y="2340610"/>
            <a:ext cx="2160905" cy="27178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800">
                <a:sym typeface="+mn-ea"/>
              </a:rPr>
              <a:t>丁酸钠（1 mmol/L）</a:t>
            </a:r>
            <a:endParaRPr lang="zh-CN" altLang="en-US" sz="800">
              <a:sym typeface="+mn-ea"/>
            </a:endParaRPr>
          </a:p>
        </p:txBody>
      </p:sp>
      <p:sp>
        <p:nvSpPr>
          <p:cNvPr id="52" name="文本框 51"/>
          <p:cNvSpPr txBox="1"/>
          <p:nvPr>
            <p:custDataLst>
              <p:tags r:id="rId10"/>
            </p:custDataLst>
          </p:nvPr>
        </p:nvSpPr>
        <p:spPr>
          <a:xfrm rot="19500000">
            <a:off x="2520315" y="2346325"/>
            <a:ext cx="2160905" cy="20066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800">
                <a:sym typeface="+mn-ea"/>
              </a:rPr>
              <a:t>RAW264.7</a:t>
            </a:r>
            <a:endParaRPr lang="zh-CN" altLang="en-US" sz="800">
              <a:sym typeface="+mn-ea"/>
            </a:endParaRPr>
          </a:p>
        </p:txBody>
      </p:sp>
      <p:sp>
        <p:nvSpPr>
          <p:cNvPr id="53" name="文本框 52"/>
          <p:cNvSpPr txBox="1"/>
          <p:nvPr>
            <p:custDataLst>
              <p:tags r:id="rId11"/>
            </p:custDataLst>
          </p:nvPr>
        </p:nvSpPr>
        <p:spPr>
          <a:xfrm rot="19500000">
            <a:off x="2960370" y="2546985"/>
            <a:ext cx="1392555" cy="38798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800">
                <a:sym typeface="+mn-ea"/>
              </a:rPr>
              <a:t>菌液（1:20）</a:t>
            </a:r>
            <a:endParaRPr lang="zh-CN" altLang="en-US" sz="800">
              <a:sym typeface="+mn-ea"/>
            </a:endParaRPr>
          </a:p>
        </p:txBody>
      </p:sp>
      <p:sp>
        <p:nvSpPr>
          <p:cNvPr id="54" name="文本框 53"/>
          <p:cNvSpPr txBox="1"/>
          <p:nvPr>
            <p:custDataLst>
              <p:tags r:id="rId12"/>
            </p:custDataLst>
          </p:nvPr>
        </p:nvSpPr>
        <p:spPr>
          <a:xfrm rot="19500000">
            <a:off x="3208655" y="2637155"/>
            <a:ext cx="1185545" cy="23177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800">
                <a:sym typeface="+mn-ea"/>
              </a:rPr>
              <a:t>丁酸钠（1 mmol/L）</a:t>
            </a:r>
            <a:endParaRPr lang="zh-CN" altLang="en-US" sz="800">
              <a:sym typeface="+mn-ea"/>
            </a:endParaRPr>
          </a:p>
        </p:txBody>
      </p:sp>
      <p:sp>
        <p:nvSpPr>
          <p:cNvPr id="55" name="文本框 54"/>
          <p:cNvSpPr txBox="1"/>
          <p:nvPr>
            <p:custDataLst>
              <p:tags r:id="rId13"/>
            </p:custDataLst>
          </p:nvPr>
        </p:nvSpPr>
        <p:spPr>
          <a:xfrm>
            <a:off x="830580" y="2053590"/>
            <a:ext cx="899160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800">
                <a:sym typeface="+mn-ea"/>
              </a:rPr>
              <a:t>RAW264.7</a:t>
            </a:r>
            <a:endParaRPr lang="zh-CN" altLang="en-US" sz="800"/>
          </a:p>
          <a:p>
            <a:r>
              <a:rPr lang="zh-CN" altLang="en-US" sz="800">
                <a:sym typeface="+mn-ea"/>
              </a:rPr>
              <a:t>破骨诱导3d-1</a:t>
            </a:r>
            <a:endParaRPr lang="zh-CN" altLang="en-US" sz="800"/>
          </a:p>
        </p:txBody>
      </p:sp>
      <p:sp>
        <p:nvSpPr>
          <p:cNvPr id="56" name="文本框 55"/>
          <p:cNvSpPr txBox="1"/>
          <p:nvPr>
            <p:custDataLst>
              <p:tags r:id="rId14"/>
            </p:custDataLst>
          </p:nvPr>
        </p:nvSpPr>
        <p:spPr>
          <a:xfrm>
            <a:off x="2045335" y="2072005"/>
            <a:ext cx="888365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800">
                <a:sym typeface="+mn-ea"/>
              </a:rPr>
              <a:t>RAW264.7</a:t>
            </a:r>
            <a:endParaRPr lang="zh-CN" altLang="en-US" sz="800"/>
          </a:p>
          <a:p>
            <a:r>
              <a:rPr lang="zh-CN" altLang="en-US" sz="800">
                <a:sym typeface="+mn-ea"/>
              </a:rPr>
              <a:t>破骨诱导7d-1</a:t>
            </a:r>
            <a:endParaRPr lang="zh-CN" altLang="en-US" sz="800"/>
          </a:p>
        </p:txBody>
      </p:sp>
      <p:sp>
        <p:nvSpPr>
          <p:cNvPr id="57" name="文本框 56"/>
          <p:cNvSpPr txBox="1"/>
          <p:nvPr>
            <p:custDataLst>
              <p:tags r:id="rId15"/>
            </p:custDataLst>
          </p:nvPr>
        </p:nvSpPr>
        <p:spPr>
          <a:xfrm>
            <a:off x="3113405" y="2090420"/>
            <a:ext cx="888365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800">
                <a:sym typeface="+mn-ea"/>
              </a:rPr>
              <a:t>RAW264.7</a:t>
            </a:r>
            <a:endParaRPr lang="zh-CN" altLang="en-US" sz="800"/>
          </a:p>
          <a:p>
            <a:r>
              <a:rPr lang="zh-CN" altLang="en-US" sz="800">
                <a:sym typeface="+mn-ea"/>
              </a:rPr>
              <a:t>破骨诱导14d-1</a:t>
            </a:r>
            <a:endParaRPr lang="zh-CN" altLang="en-US" sz="800"/>
          </a:p>
        </p:txBody>
      </p:sp>
      <p:cxnSp>
        <p:nvCxnSpPr>
          <p:cNvPr id="58" name="直接连接符 57"/>
          <p:cNvCxnSpPr/>
          <p:nvPr>
            <p:custDataLst>
              <p:tags r:id="rId16"/>
            </p:custDataLst>
          </p:nvPr>
        </p:nvCxnSpPr>
        <p:spPr>
          <a:xfrm>
            <a:off x="877570" y="2496185"/>
            <a:ext cx="698500" cy="127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9" name="直接连接符 58"/>
          <p:cNvCxnSpPr/>
          <p:nvPr>
            <p:custDataLst>
              <p:tags r:id="rId17"/>
            </p:custDataLst>
          </p:nvPr>
        </p:nvCxnSpPr>
        <p:spPr>
          <a:xfrm>
            <a:off x="1933575" y="2505075"/>
            <a:ext cx="1000125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0" name="直接连接符 59"/>
          <p:cNvCxnSpPr/>
          <p:nvPr>
            <p:custDataLst>
              <p:tags r:id="rId18"/>
            </p:custDataLst>
          </p:nvPr>
        </p:nvCxnSpPr>
        <p:spPr>
          <a:xfrm>
            <a:off x="3235960" y="2508250"/>
            <a:ext cx="66548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文本框 9"/>
          <p:cNvSpPr txBox="1"/>
          <p:nvPr/>
        </p:nvSpPr>
        <p:spPr>
          <a:xfrm>
            <a:off x="8418830" y="2672715"/>
            <a:ext cx="488315" cy="23431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1000">
                <a:solidFill>
                  <a:schemeClr val="bg1"/>
                </a:solidFill>
              </a:rPr>
              <a:t>70kd </a:t>
            </a:r>
            <a:endParaRPr lang="en-US" altLang="zh-CN" sz="1000">
              <a:solidFill>
                <a:schemeClr val="bg1"/>
              </a:solidFill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8418830" y="2933065"/>
            <a:ext cx="614045" cy="20701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1000">
                <a:solidFill>
                  <a:schemeClr val="bg1"/>
                </a:solidFill>
              </a:rPr>
              <a:t>55kd</a:t>
            </a:r>
            <a:endParaRPr lang="en-US" altLang="zh-CN" sz="1000">
              <a:solidFill>
                <a:schemeClr val="bg1"/>
              </a:solidFill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8418830" y="3182620"/>
            <a:ext cx="566420" cy="20574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1000">
                <a:solidFill>
                  <a:schemeClr val="bg1"/>
                </a:solidFill>
              </a:rPr>
              <a:t>40kd</a:t>
            </a:r>
            <a:endParaRPr lang="en-US" altLang="zh-CN" sz="1000">
              <a:solidFill>
                <a:schemeClr val="bg1"/>
              </a:solidFill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8418830" y="3518535"/>
            <a:ext cx="613410" cy="22606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1000">
                <a:solidFill>
                  <a:schemeClr val="bg1"/>
                </a:solidFill>
              </a:rPr>
              <a:t>35kd</a:t>
            </a:r>
            <a:endParaRPr lang="en-US" altLang="zh-CN" sz="1000">
              <a:solidFill>
                <a:schemeClr val="bg1"/>
              </a:solidFill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8418830" y="3763645"/>
            <a:ext cx="511810" cy="29210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1000">
                <a:solidFill>
                  <a:schemeClr val="bg1"/>
                </a:solidFill>
              </a:rPr>
              <a:t>25kd</a:t>
            </a:r>
            <a:endParaRPr lang="en-US" altLang="zh-CN" sz="1000">
              <a:solidFill>
                <a:schemeClr val="bg1"/>
              </a:solidFill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8418830" y="2421890"/>
            <a:ext cx="614045" cy="22479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1000">
                <a:solidFill>
                  <a:schemeClr val="bg1"/>
                </a:solidFill>
              </a:rPr>
              <a:t>100kd</a:t>
            </a:r>
            <a:endParaRPr lang="en-US" altLang="zh-CN" sz="1000">
              <a:solidFill>
                <a:schemeClr val="bg1"/>
              </a:solidFill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8418830" y="2242185"/>
            <a:ext cx="670560" cy="17907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1000">
                <a:solidFill>
                  <a:schemeClr val="bg1"/>
                </a:solidFill>
              </a:rPr>
              <a:t>130kd</a:t>
            </a:r>
            <a:endParaRPr lang="en-US" altLang="zh-CN" sz="1000">
              <a:solidFill>
                <a:schemeClr val="bg1"/>
              </a:solidFill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8418830" y="2098040"/>
            <a:ext cx="614680" cy="25400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1000">
                <a:solidFill>
                  <a:schemeClr val="bg1"/>
                </a:solidFill>
              </a:rPr>
              <a:t>160kd</a:t>
            </a:r>
            <a:endParaRPr lang="en-US" altLang="zh-CN" sz="1000">
              <a:solidFill>
                <a:schemeClr val="bg1"/>
              </a:solidFill>
            </a:endParaRPr>
          </a:p>
        </p:txBody>
      </p:sp>
      <p:sp>
        <p:nvSpPr>
          <p:cNvPr id="31" name="文本框 30"/>
          <p:cNvSpPr txBox="1"/>
          <p:nvPr>
            <p:custDataLst>
              <p:tags r:id="rId19"/>
            </p:custDataLst>
          </p:nvPr>
        </p:nvSpPr>
        <p:spPr>
          <a:xfrm rot="19500000">
            <a:off x="4685030" y="2286635"/>
            <a:ext cx="2160905" cy="22352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800">
                <a:sym typeface="+mn-ea"/>
              </a:rPr>
              <a:t>RAW264.7</a:t>
            </a:r>
            <a:endParaRPr lang="zh-CN" altLang="en-US" sz="800">
              <a:sym typeface="+mn-ea"/>
            </a:endParaRPr>
          </a:p>
        </p:txBody>
      </p:sp>
      <p:sp>
        <p:nvSpPr>
          <p:cNvPr id="32" name="文本框 31"/>
          <p:cNvSpPr txBox="1"/>
          <p:nvPr>
            <p:custDataLst>
              <p:tags r:id="rId20"/>
            </p:custDataLst>
          </p:nvPr>
        </p:nvSpPr>
        <p:spPr>
          <a:xfrm rot="19500000">
            <a:off x="5036820" y="2338070"/>
            <a:ext cx="2160905" cy="23939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800">
                <a:sym typeface="+mn-ea"/>
              </a:rPr>
              <a:t>菌液（1:20）</a:t>
            </a:r>
            <a:endParaRPr lang="zh-CN" altLang="en-US" sz="800">
              <a:sym typeface="+mn-ea"/>
            </a:endParaRPr>
          </a:p>
        </p:txBody>
      </p:sp>
      <p:sp>
        <p:nvSpPr>
          <p:cNvPr id="41" name="文本框 40"/>
          <p:cNvSpPr txBox="1"/>
          <p:nvPr>
            <p:custDataLst>
              <p:tags r:id="rId21"/>
            </p:custDataLst>
          </p:nvPr>
        </p:nvSpPr>
        <p:spPr>
          <a:xfrm rot="19500000">
            <a:off x="5351145" y="2326640"/>
            <a:ext cx="2160905" cy="22415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800">
                <a:sym typeface="+mn-ea"/>
              </a:rPr>
              <a:t>丁酸钠（1 mmol/L）</a:t>
            </a:r>
            <a:endParaRPr lang="zh-CN" altLang="en-US" sz="800">
              <a:sym typeface="+mn-ea"/>
            </a:endParaRPr>
          </a:p>
        </p:txBody>
      </p:sp>
      <p:sp>
        <p:nvSpPr>
          <p:cNvPr id="42" name="文本框 41"/>
          <p:cNvSpPr txBox="1"/>
          <p:nvPr>
            <p:custDataLst>
              <p:tags r:id="rId22"/>
            </p:custDataLst>
          </p:nvPr>
        </p:nvSpPr>
        <p:spPr>
          <a:xfrm rot="19500000">
            <a:off x="5773420" y="2287905"/>
            <a:ext cx="2160905" cy="21082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800">
                <a:sym typeface="+mn-ea"/>
              </a:rPr>
              <a:t>RAW264.7</a:t>
            </a:r>
            <a:endParaRPr lang="zh-CN" altLang="en-US" sz="800">
              <a:sym typeface="+mn-ea"/>
            </a:endParaRPr>
          </a:p>
        </p:txBody>
      </p:sp>
      <p:sp>
        <p:nvSpPr>
          <p:cNvPr id="43" name="文本框 42"/>
          <p:cNvSpPr txBox="1"/>
          <p:nvPr>
            <p:custDataLst>
              <p:tags r:id="rId23"/>
            </p:custDataLst>
          </p:nvPr>
        </p:nvSpPr>
        <p:spPr>
          <a:xfrm rot="19500000">
            <a:off x="6096000" y="2264410"/>
            <a:ext cx="2160905" cy="23622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800">
                <a:sym typeface="+mn-ea"/>
              </a:rPr>
              <a:t>菌液（1:20）</a:t>
            </a:r>
            <a:endParaRPr lang="zh-CN" altLang="en-US" sz="800">
              <a:sym typeface="+mn-ea"/>
            </a:endParaRPr>
          </a:p>
        </p:txBody>
      </p:sp>
      <p:sp>
        <p:nvSpPr>
          <p:cNvPr id="44" name="文本框 43"/>
          <p:cNvSpPr txBox="1"/>
          <p:nvPr>
            <p:custDataLst>
              <p:tags r:id="rId24"/>
            </p:custDataLst>
          </p:nvPr>
        </p:nvSpPr>
        <p:spPr>
          <a:xfrm rot="19500000">
            <a:off x="6375400" y="2232025"/>
            <a:ext cx="2160905" cy="27178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800">
                <a:sym typeface="+mn-ea"/>
              </a:rPr>
              <a:t>丁酸钠（1 mmol/L）</a:t>
            </a:r>
            <a:endParaRPr lang="zh-CN" altLang="en-US" sz="800">
              <a:sym typeface="+mn-ea"/>
            </a:endParaRPr>
          </a:p>
        </p:txBody>
      </p:sp>
      <p:sp>
        <p:nvSpPr>
          <p:cNvPr id="45" name="文本框 44"/>
          <p:cNvSpPr txBox="1"/>
          <p:nvPr>
            <p:custDataLst>
              <p:tags r:id="rId25"/>
            </p:custDataLst>
          </p:nvPr>
        </p:nvSpPr>
        <p:spPr>
          <a:xfrm rot="19500000">
            <a:off x="6698615" y="2309495"/>
            <a:ext cx="2160905" cy="20066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800">
                <a:sym typeface="+mn-ea"/>
              </a:rPr>
              <a:t>RAW264.7</a:t>
            </a:r>
            <a:endParaRPr lang="zh-CN" altLang="en-US" sz="800">
              <a:sym typeface="+mn-ea"/>
            </a:endParaRPr>
          </a:p>
        </p:txBody>
      </p:sp>
      <p:sp>
        <p:nvSpPr>
          <p:cNvPr id="46" name="文本框 45"/>
          <p:cNvSpPr txBox="1"/>
          <p:nvPr>
            <p:custDataLst>
              <p:tags r:id="rId26"/>
            </p:custDataLst>
          </p:nvPr>
        </p:nvSpPr>
        <p:spPr>
          <a:xfrm rot="19500000">
            <a:off x="7032625" y="2407285"/>
            <a:ext cx="1858645" cy="20002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800">
                <a:sym typeface="+mn-ea"/>
              </a:rPr>
              <a:t>菌液（1:20）</a:t>
            </a:r>
            <a:endParaRPr lang="zh-CN" altLang="en-US" sz="800">
              <a:sym typeface="+mn-ea"/>
            </a:endParaRPr>
          </a:p>
        </p:txBody>
      </p:sp>
      <p:sp>
        <p:nvSpPr>
          <p:cNvPr id="47" name="文本框 46"/>
          <p:cNvSpPr txBox="1"/>
          <p:nvPr>
            <p:custDataLst>
              <p:tags r:id="rId27"/>
            </p:custDataLst>
          </p:nvPr>
        </p:nvSpPr>
        <p:spPr>
          <a:xfrm>
            <a:off x="5008880" y="1866900"/>
            <a:ext cx="899160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800">
                <a:sym typeface="+mn-ea"/>
              </a:rPr>
              <a:t>RAW264.7</a:t>
            </a:r>
            <a:endParaRPr lang="zh-CN" altLang="en-US" sz="800"/>
          </a:p>
          <a:p>
            <a:r>
              <a:rPr lang="zh-CN" altLang="en-US" sz="800">
                <a:sym typeface="+mn-ea"/>
              </a:rPr>
              <a:t>破骨诱导3d-1</a:t>
            </a:r>
            <a:endParaRPr lang="zh-CN" altLang="en-US" sz="800"/>
          </a:p>
        </p:txBody>
      </p:sp>
      <p:sp>
        <p:nvSpPr>
          <p:cNvPr id="61" name="文本框 60"/>
          <p:cNvSpPr txBox="1"/>
          <p:nvPr>
            <p:custDataLst>
              <p:tags r:id="rId28"/>
            </p:custDataLst>
          </p:nvPr>
        </p:nvSpPr>
        <p:spPr>
          <a:xfrm>
            <a:off x="6223635" y="1885315"/>
            <a:ext cx="888365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800">
                <a:sym typeface="+mn-ea"/>
              </a:rPr>
              <a:t>RAW264.7</a:t>
            </a:r>
            <a:endParaRPr lang="zh-CN" altLang="en-US" sz="800"/>
          </a:p>
          <a:p>
            <a:r>
              <a:rPr lang="zh-CN" altLang="en-US" sz="800">
                <a:sym typeface="+mn-ea"/>
              </a:rPr>
              <a:t>破骨诱导7d-1</a:t>
            </a:r>
            <a:endParaRPr lang="zh-CN" altLang="en-US" sz="800"/>
          </a:p>
        </p:txBody>
      </p:sp>
      <p:sp>
        <p:nvSpPr>
          <p:cNvPr id="62" name="文本框 61"/>
          <p:cNvSpPr txBox="1"/>
          <p:nvPr>
            <p:custDataLst>
              <p:tags r:id="rId29"/>
            </p:custDataLst>
          </p:nvPr>
        </p:nvSpPr>
        <p:spPr>
          <a:xfrm>
            <a:off x="7291705" y="1903730"/>
            <a:ext cx="888365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800">
                <a:sym typeface="+mn-ea"/>
              </a:rPr>
              <a:t>RAW264.7</a:t>
            </a:r>
            <a:endParaRPr lang="zh-CN" altLang="en-US" sz="800"/>
          </a:p>
          <a:p>
            <a:r>
              <a:rPr lang="zh-CN" altLang="en-US" sz="800">
                <a:sym typeface="+mn-ea"/>
              </a:rPr>
              <a:t>破骨诱导14d-1</a:t>
            </a:r>
            <a:endParaRPr lang="zh-CN" altLang="en-US" sz="800"/>
          </a:p>
        </p:txBody>
      </p:sp>
      <p:cxnSp>
        <p:nvCxnSpPr>
          <p:cNvPr id="63" name="直接连接符 62"/>
          <p:cNvCxnSpPr/>
          <p:nvPr>
            <p:custDataLst>
              <p:tags r:id="rId30"/>
            </p:custDataLst>
          </p:nvPr>
        </p:nvCxnSpPr>
        <p:spPr>
          <a:xfrm>
            <a:off x="5055870" y="2309495"/>
            <a:ext cx="698500" cy="127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4" name="直接连接符 63"/>
          <p:cNvCxnSpPr/>
          <p:nvPr>
            <p:custDataLst>
              <p:tags r:id="rId31"/>
            </p:custDataLst>
          </p:nvPr>
        </p:nvCxnSpPr>
        <p:spPr>
          <a:xfrm>
            <a:off x="6111875" y="2318385"/>
            <a:ext cx="1000125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5" name="直接连接符 64"/>
          <p:cNvCxnSpPr/>
          <p:nvPr>
            <p:custDataLst>
              <p:tags r:id="rId32"/>
            </p:custDataLst>
          </p:nvPr>
        </p:nvCxnSpPr>
        <p:spPr>
          <a:xfrm>
            <a:off x="7414260" y="2321560"/>
            <a:ext cx="66548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6" name="文本框 65"/>
          <p:cNvSpPr txBox="1"/>
          <p:nvPr>
            <p:custDataLst>
              <p:tags r:id="rId33"/>
            </p:custDataLst>
          </p:nvPr>
        </p:nvSpPr>
        <p:spPr>
          <a:xfrm rot="19500000">
            <a:off x="7437120" y="2610485"/>
            <a:ext cx="1189990" cy="23177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800">
                <a:sym typeface="+mn-ea"/>
              </a:rPr>
              <a:t>丁酸钠（1 mmol/L）</a:t>
            </a:r>
            <a:endParaRPr lang="zh-CN" altLang="en-US" sz="800">
              <a:sym typeface="+mn-ea"/>
            </a:endParaRPr>
          </a:p>
        </p:txBody>
      </p:sp>
    </p:spTree>
    <p:custDataLst>
      <p:tags r:id="rId34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 descr="20230617_141248_00.00.431_8bit(2)#"/>
          <p:cNvPicPr/>
          <p:nvPr/>
        </p:nvPicPr>
        <p:blipFill>
          <a:blip r:embed="rId1"/>
          <a:stretch>
            <a:fillRect/>
          </a:stretch>
        </p:blipFill>
        <p:spPr>
          <a:xfrm>
            <a:off x="8180705" y="1269365"/>
            <a:ext cx="4065905" cy="3959860"/>
          </a:xfrm>
          <a:prstGeom prst="rect">
            <a:avLst/>
          </a:prstGeom>
        </p:spPr>
      </p:pic>
      <p:pic>
        <p:nvPicPr>
          <p:cNvPr id="3" name="图片 2" descr="20230617_141248_00.00.431_8bit(0)#"/>
          <p:cNvPicPr/>
          <p:nvPr/>
        </p:nvPicPr>
        <p:blipFill>
          <a:blip r:embed="rId2"/>
          <a:stretch>
            <a:fillRect/>
          </a:stretch>
        </p:blipFill>
        <p:spPr>
          <a:xfrm>
            <a:off x="90170" y="1269365"/>
            <a:ext cx="3960000" cy="3960000"/>
          </a:xfrm>
          <a:prstGeom prst="rect">
            <a:avLst/>
          </a:prstGeom>
        </p:spPr>
      </p:pic>
      <p:pic>
        <p:nvPicPr>
          <p:cNvPr id="4" name="图片 3" descr="20230617_141248_00.00.431_8bit(1)#"/>
          <p:cNvPicPr/>
          <p:nvPr/>
        </p:nvPicPr>
        <p:blipFill>
          <a:blip r:embed="rId3"/>
          <a:stretch>
            <a:fillRect/>
          </a:stretch>
        </p:blipFill>
        <p:spPr>
          <a:xfrm>
            <a:off x="4050030" y="1259840"/>
            <a:ext cx="4091305" cy="3959860"/>
          </a:xfrm>
          <a:prstGeom prst="rect">
            <a:avLst/>
          </a:prstGeom>
        </p:spPr>
      </p:pic>
      <p:sp>
        <p:nvSpPr>
          <p:cNvPr id="7" name="文本框 6"/>
          <p:cNvSpPr txBox="1"/>
          <p:nvPr>
            <p:custDataLst>
              <p:tags r:id="rId4"/>
            </p:custDataLst>
          </p:nvPr>
        </p:nvSpPr>
        <p:spPr>
          <a:xfrm>
            <a:off x="196215" y="5710555"/>
            <a:ext cx="4064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/>
              <a:t>β-actin-1</a:t>
            </a:r>
            <a:endParaRPr lang="en-US" altLang="zh-CN"/>
          </a:p>
        </p:txBody>
      </p:sp>
      <p:sp>
        <p:nvSpPr>
          <p:cNvPr id="33" name="文本框 32"/>
          <p:cNvSpPr txBox="1"/>
          <p:nvPr>
            <p:custDataLst>
              <p:tags r:id="rId5"/>
            </p:custDataLst>
          </p:nvPr>
        </p:nvSpPr>
        <p:spPr>
          <a:xfrm>
            <a:off x="3962400" y="3087370"/>
            <a:ext cx="488315" cy="23431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1000">
                <a:solidFill>
                  <a:schemeClr val="bg1"/>
                </a:solidFill>
              </a:rPr>
              <a:t>70kd </a:t>
            </a:r>
            <a:endParaRPr lang="en-US" altLang="zh-CN" sz="1000">
              <a:solidFill>
                <a:schemeClr val="bg1"/>
              </a:solidFill>
            </a:endParaRPr>
          </a:p>
        </p:txBody>
      </p:sp>
      <p:sp>
        <p:nvSpPr>
          <p:cNvPr id="34" name="文本框 33"/>
          <p:cNvSpPr txBox="1"/>
          <p:nvPr>
            <p:custDataLst>
              <p:tags r:id="rId6"/>
            </p:custDataLst>
          </p:nvPr>
        </p:nvSpPr>
        <p:spPr>
          <a:xfrm>
            <a:off x="3962400" y="3347720"/>
            <a:ext cx="614045" cy="20701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1000">
                <a:solidFill>
                  <a:schemeClr val="bg1"/>
                </a:solidFill>
              </a:rPr>
              <a:t>55kd</a:t>
            </a:r>
            <a:endParaRPr lang="en-US" altLang="zh-CN" sz="1000">
              <a:solidFill>
                <a:schemeClr val="bg1"/>
              </a:solidFill>
            </a:endParaRPr>
          </a:p>
        </p:txBody>
      </p:sp>
      <p:sp>
        <p:nvSpPr>
          <p:cNvPr id="35" name="文本框 34"/>
          <p:cNvSpPr txBox="1"/>
          <p:nvPr>
            <p:custDataLst>
              <p:tags r:id="rId7"/>
            </p:custDataLst>
          </p:nvPr>
        </p:nvSpPr>
        <p:spPr>
          <a:xfrm>
            <a:off x="3962400" y="3597275"/>
            <a:ext cx="566420" cy="20574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1000">
                <a:solidFill>
                  <a:schemeClr val="bg1"/>
                </a:solidFill>
              </a:rPr>
              <a:t>40kd</a:t>
            </a:r>
            <a:endParaRPr lang="en-US" altLang="zh-CN" sz="1000">
              <a:solidFill>
                <a:schemeClr val="bg1"/>
              </a:solidFill>
            </a:endParaRPr>
          </a:p>
        </p:txBody>
      </p:sp>
      <p:sp>
        <p:nvSpPr>
          <p:cNvPr id="36" name="文本框 35"/>
          <p:cNvSpPr txBox="1"/>
          <p:nvPr>
            <p:custDataLst>
              <p:tags r:id="rId8"/>
            </p:custDataLst>
          </p:nvPr>
        </p:nvSpPr>
        <p:spPr>
          <a:xfrm>
            <a:off x="3962400" y="3933190"/>
            <a:ext cx="613410" cy="22606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1000">
                <a:solidFill>
                  <a:schemeClr val="bg1"/>
                </a:solidFill>
              </a:rPr>
              <a:t>35kd</a:t>
            </a:r>
            <a:endParaRPr lang="en-US" altLang="zh-CN" sz="1000">
              <a:solidFill>
                <a:schemeClr val="bg1"/>
              </a:solidFill>
            </a:endParaRPr>
          </a:p>
        </p:txBody>
      </p:sp>
      <p:sp>
        <p:nvSpPr>
          <p:cNvPr id="37" name="文本框 36"/>
          <p:cNvSpPr txBox="1"/>
          <p:nvPr>
            <p:custDataLst>
              <p:tags r:id="rId9"/>
            </p:custDataLst>
          </p:nvPr>
        </p:nvSpPr>
        <p:spPr>
          <a:xfrm>
            <a:off x="3962400" y="4178300"/>
            <a:ext cx="511810" cy="29210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1000">
                <a:solidFill>
                  <a:schemeClr val="bg1"/>
                </a:solidFill>
              </a:rPr>
              <a:t>25kd</a:t>
            </a:r>
            <a:endParaRPr lang="en-US" altLang="zh-CN" sz="1000">
              <a:solidFill>
                <a:schemeClr val="bg1"/>
              </a:solidFill>
            </a:endParaRPr>
          </a:p>
        </p:txBody>
      </p:sp>
      <p:sp>
        <p:nvSpPr>
          <p:cNvPr id="38" name="文本框 37"/>
          <p:cNvSpPr txBox="1"/>
          <p:nvPr>
            <p:custDataLst>
              <p:tags r:id="rId10"/>
            </p:custDataLst>
          </p:nvPr>
        </p:nvSpPr>
        <p:spPr>
          <a:xfrm>
            <a:off x="3848100" y="2874645"/>
            <a:ext cx="614045" cy="22479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1000">
                <a:solidFill>
                  <a:schemeClr val="bg1"/>
                </a:solidFill>
              </a:rPr>
              <a:t>100kd</a:t>
            </a:r>
            <a:endParaRPr lang="en-US" altLang="zh-CN" sz="1000">
              <a:solidFill>
                <a:schemeClr val="bg1"/>
              </a:solidFill>
            </a:endParaRPr>
          </a:p>
        </p:txBody>
      </p:sp>
      <p:sp>
        <p:nvSpPr>
          <p:cNvPr id="40" name="文本框 39"/>
          <p:cNvSpPr txBox="1"/>
          <p:nvPr>
            <p:custDataLst>
              <p:tags r:id="rId11"/>
            </p:custDataLst>
          </p:nvPr>
        </p:nvSpPr>
        <p:spPr>
          <a:xfrm>
            <a:off x="3867150" y="2398395"/>
            <a:ext cx="614680" cy="25400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1000">
                <a:solidFill>
                  <a:schemeClr val="bg1"/>
                </a:solidFill>
              </a:rPr>
              <a:t>160kd</a:t>
            </a:r>
            <a:endParaRPr lang="en-US" altLang="zh-CN" sz="1000">
              <a:solidFill>
                <a:schemeClr val="bg1"/>
              </a:solidFill>
            </a:endParaRPr>
          </a:p>
        </p:txBody>
      </p:sp>
      <p:sp>
        <p:nvSpPr>
          <p:cNvPr id="12" name="文本框 11"/>
          <p:cNvSpPr txBox="1"/>
          <p:nvPr>
            <p:custDataLst>
              <p:tags r:id="rId12"/>
            </p:custDataLst>
          </p:nvPr>
        </p:nvSpPr>
        <p:spPr>
          <a:xfrm rot="19500000">
            <a:off x="438785" y="2807335"/>
            <a:ext cx="2160905" cy="22352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800">
                <a:sym typeface="+mn-ea"/>
              </a:rPr>
              <a:t>RAW264.7</a:t>
            </a:r>
            <a:endParaRPr lang="zh-CN" altLang="en-US" sz="800">
              <a:sym typeface="+mn-ea"/>
            </a:endParaRPr>
          </a:p>
        </p:txBody>
      </p:sp>
      <p:sp>
        <p:nvSpPr>
          <p:cNvPr id="17" name="文本框 16"/>
          <p:cNvSpPr txBox="1"/>
          <p:nvPr>
            <p:custDataLst>
              <p:tags r:id="rId13"/>
            </p:custDataLst>
          </p:nvPr>
        </p:nvSpPr>
        <p:spPr>
          <a:xfrm rot="19500000">
            <a:off x="781050" y="2798445"/>
            <a:ext cx="2160905" cy="23939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800">
                <a:sym typeface="+mn-ea"/>
              </a:rPr>
              <a:t>菌液（1:20）</a:t>
            </a:r>
            <a:endParaRPr lang="zh-CN" altLang="en-US" sz="800">
              <a:sym typeface="+mn-ea"/>
            </a:endParaRPr>
          </a:p>
        </p:txBody>
      </p:sp>
      <p:sp>
        <p:nvSpPr>
          <p:cNvPr id="48" name="文本框 47"/>
          <p:cNvSpPr txBox="1"/>
          <p:nvPr>
            <p:custDataLst>
              <p:tags r:id="rId14"/>
            </p:custDataLst>
          </p:nvPr>
        </p:nvSpPr>
        <p:spPr>
          <a:xfrm rot="19500000">
            <a:off x="1085850" y="2806065"/>
            <a:ext cx="2160905" cy="22415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800">
                <a:sym typeface="+mn-ea"/>
              </a:rPr>
              <a:t>丁酸钠（1 mmol/L）</a:t>
            </a:r>
            <a:endParaRPr lang="zh-CN" altLang="en-US" sz="800">
              <a:sym typeface="+mn-ea"/>
            </a:endParaRPr>
          </a:p>
        </p:txBody>
      </p:sp>
      <p:sp>
        <p:nvSpPr>
          <p:cNvPr id="49" name="文本框 48"/>
          <p:cNvSpPr txBox="1"/>
          <p:nvPr>
            <p:custDataLst>
              <p:tags r:id="rId15"/>
            </p:custDataLst>
          </p:nvPr>
        </p:nvSpPr>
        <p:spPr>
          <a:xfrm rot="19500000">
            <a:off x="1420495" y="2802890"/>
            <a:ext cx="2160905" cy="21082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800">
                <a:sym typeface="+mn-ea"/>
              </a:rPr>
              <a:t>RAW264.7</a:t>
            </a:r>
            <a:endParaRPr lang="zh-CN" altLang="en-US" sz="800">
              <a:sym typeface="+mn-ea"/>
            </a:endParaRPr>
          </a:p>
        </p:txBody>
      </p:sp>
      <p:sp>
        <p:nvSpPr>
          <p:cNvPr id="50" name="文本框 49"/>
          <p:cNvSpPr txBox="1"/>
          <p:nvPr>
            <p:custDataLst>
              <p:tags r:id="rId16"/>
            </p:custDataLst>
          </p:nvPr>
        </p:nvSpPr>
        <p:spPr>
          <a:xfrm rot="19500000">
            <a:off x="1741805" y="2812415"/>
            <a:ext cx="2160905" cy="23622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800">
                <a:sym typeface="+mn-ea"/>
              </a:rPr>
              <a:t>菌液（1:20）</a:t>
            </a:r>
            <a:endParaRPr lang="zh-CN" altLang="en-US" sz="800">
              <a:sym typeface="+mn-ea"/>
            </a:endParaRPr>
          </a:p>
        </p:txBody>
      </p:sp>
      <p:sp>
        <p:nvSpPr>
          <p:cNvPr id="51" name="文本框 50"/>
          <p:cNvSpPr txBox="1"/>
          <p:nvPr>
            <p:custDataLst>
              <p:tags r:id="rId17"/>
            </p:custDataLst>
          </p:nvPr>
        </p:nvSpPr>
        <p:spPr>
          <a:xfrm rot="19500000">
            <a:off x="2053590" y="2823845"/>
            <a:ext cx="2160905" cy="27178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800">
                <a:sym typeface="+mn-ea"/>
              </a:rPr>
              <a:t>丁酸钠（1 mmol/L）</a:t>
            </a:r>
            <a:endParaRPr lang="zh-CN" altLang="en-US" sz="800">
              <a:sym typeface="+mn-ea"/>
            </a:endParaRPr>
          </a:p>
        </p:txBody>
      </p:sp>
      <p:sp>
        <p:nvSpPr>
          <p:cNvPr id="52" name="文本框 51"/>
          <p:cNvSpPr txBox="1"/>
          <p:nvPr>
            <p:custDataLst>
              <p:tags r:id="rId18"/>
            </p:custDataLst>
          </p:nvPr>
        </p:nvSpPr>
        <p:spPr>
          <a:xfrm rot="19500000">
            <a:off x="2369185" y="2971800"/>
            <a:ext cx="1717675" cy="7620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800">
                <a:sym typeface="+mn-ea"/>
              </a:rPr>
              <a:t>RAW264.7</a:t>
            </a:r>
            <a:endParaRPr lang="zh-CN" altLang="en-US" sz="800">
              <a:sym typeface="+mn-ea"/>
            </a:endParaRPr>
          </a:p>
        </p:txBody>
      </p:sp>
      <p:sp>
        <p:nvSpPr>
          <p:cNvPr id="53" name="文本框 52"/>
          <p:cNvSpPr txBox="1"/>
          <p:nvPr>
            <p:custDataLst>
              <p:tags r:id="rId19"/>
            </p:custDataLst>
          </p:nvPr>
        </p:nvSpPr>
        <p:spPr>
          <a:xfrm rot="19500000">
            <a:off x="2807970" y="3002915"/>
            <a:ext cx="1425575" cy="26733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800">
                <a:sym typeface="+mn-ea"/>
              </a:rPr>
              <a:t>菌液（1:20）</a:t>
            </a:r>
            <a:endParaRPr lang="zh-CN" altLang="en-US" sz="800">
              <a:sym typeface="+mn-ea"/>
            </a:endParaRPr>
          </a:p>
        </p:txBody>
      </p:sp>
      <p:sp>
        <p:nvSpPr>
          <p:cNvPr id="55" name="文本框 54"/>
          <p:cNvSpPr txBox="1"/>
          <p:nvPr>
            <p:custDataLst>
              <p:tags r:id="rId20"/>
            </p:custDataLst>
          </p:nvPr>
        </p:nvSpPr>
        <p:spPr>
          <a:xfrm>
            <a:off x="781685" y="2498725"/>
            <a:ext cx="899160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800">
                <a:sym typeface="+mn-ea"/>
              </a:rPr>
              <a:t>RAW264.7</a:t>
            </a:r>
            <a:endParaRPr lang="zh-CN" altLang="en-US" sz="800"/>
          </a:p>
          <a:p>
            <a:r>
              <a:rPr lang="zh-CN" altLang="en-US" sz="800">
                <a:sym typeface="+mn-ea"/>
              </a:rPr>
              <a:t>破骨诱导3d-1</a:t>
            </a:r>
            <a:endParaRPr lang="zh-CN" altLang="en-US" sz="800"/>
          </a:p>
        </p:txBody>
      </p:sp>
      <p:sp>
        <p:nvSpPr>
          <p:cNvPr id="56" name="文本框 55"/>
          <p:cNvSpPr txBox="1"/>
          <p:nvPr>
            <p:custDataLst>
              <p:tags r:id="rId21"/>
            </p:custDataLst>
          </p:nvPr>
        </p:nvSpPr>
        <p:spPr>
          <a:xfrm>
            <a:off x="1996440" y="2517140"/>
            <a:ext cx="888365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800">
                <a:sym typeface="+mn-ea"/>
              </a:rPr>
              <a:t>RAW264.7</a:t>
            </a:r>
            <a:endParaRPr lang="zh-CN" altLang="en-US" sz="800"/>
          </a:p>
          <a:p>
            <a:r>
              <a:rPr lang="zh-CN" altLang="en-US" sz="800">
                <a:sym typeface="+mn-ea"/>
              </a:rPr>
              <a:t>破骨诱导7d-1</a:t>
            </a:r>
            <a:endParaRPr lang="zh-CN" altLang="en-US" sz="800"/>
          </a:p>
        </p:txBody>
      </p:sp>
      <p:sp>
        <p:nvSpPr>
          <p:cNvPr id="57" name="文本框 56"/>
          <p:cNvSpPr txBox="1"/>
          <p:nvPr>
            <p:custDataLst>
              <p:tags r:id="rId22"/>
            </p:custDataLst>
          </p:nvPr>
        </p:nvSpPr>
        <p:spPr>
          <a:xfrm>
            <a:off x="3064510" y="2535555"/>
            <a:ext cx="888365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800">
                <a:sym typeface="+mn-ea"/>
              </a:rPr>
              <a:t>RAW264.7</a:t>
            </a:r>
            <a:endParaRPr lang="zh-CN" altLang="en-US" sz="800"/>
          </a:p>
          <a:p>
            <a:r>
              <a:rPr lang="zh-CN" altLang="en-US" sz="800">
                <a:sym typeface="+mn-ea"/>
              </a:rPr>
              <a:t>破骨诱导14d-1</a:t>
            </a:r>
            <a:endParaRPr lang="zh-CN" altLang="en-US" sz="800"/>
          </a:p>
        </p:txBody>
      </p:sp>
      <p:cxnSp>
        <p:nvCxnSpPr>
          <p:cNvPr id="58" name="直接连接符 57"/>
          <p:cNvCxnSpPr/>
          <p:nvPr>
            <p:custDataLst>
              <p:tags r:id="rId23"/>
            </p:custDataLst>
          </p:nvPr>
        </p:nvCxnSpPr>
        <p:spPr>
          <a:xfrm>
            <a:off x="828675" y="2941320"/>
            <a:ext cx="698500" cy="127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9" name="直接连接符 58"/>
          <p:cNvCxnSpPr/>
          <p:nvPr>
            <p:custDataLst>
              <p:tags r:id="rId24"/>
            </p:custDataLst>
          </p:nvPr>
        </p:nvCxnSpPr>
        <p:spPr>
          <a:xfrm>
            <a:off x="1884680" y="2950210"/>
            <a:ext cx="1000125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0" name="直接连接符 59"/>
          <p:cNvCxnSpPr/>
          <p:nvPr>
            <p:custDataLst>
              <p:tags r:id="rId25"/>
            </p:custDataLst>
          </p:nvPr>
        </p:nvCxnSpPr>
        <p:spPr>
          <a:xfrm>
            <a:off x="3101340" y="2953385"/>
            <a:ext cx="66548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4" name="文本框 53"/>
          <p:cNvSpPr txBox="1"/>
          <p:nvPr>
            <p:custDataLst>
              <p:tags r:id="rId26"/>
            </p:custDataLst>
          </p:nvPr>
        </p:nvSpPr>
        <p:spPr>
          <a:xfrm rot="19500000">
            <a:off x="3077210" y="3112770"/>
            <a:ext cx="1166495" cy="23177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800">
                <a:sym typeface="+mn-ea"/>
              </a:rPr>
              <a:t>丁酸钠（1 mmol/L）</a:t>
            </a:r>
            <a:endParaRPr lang="zh-CN" altLang="en-US" sz="800">
              <a:sym typeface="+mn-ea"/>
            </a:endParaRPr>
          </a:p>
        </p:txBody>
      </p:sp>
      <p:sp>
        <p:nvSpPr>
          <p:cNvPr id="81" name="文本框 80"/>
          <p:cNvSpPr txBox="1"/>
          <p:nvPr>
            <p:custDataLst>
              <p:tags r:id="rId27"/>
            </p:custDataLst>
          </p:nvPr>
        </p:nvSpPr>
        <p:spPr>
          <a:xfrm rot="19500000">
            <a:off x="4424680" y="2866390"/>
            <a:ext cx="2160905" cy="22352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800">
                <a:sym typeface="+mn-ea"/>
              </a:rPr>
              <a:t>RA</a:t>
            </a:r>
            <a:r>
              <a:rPr lang="en-US" altLang="zh-CN" sz="800">
                <a:sym typeface="+mn-ea"/>
              </a:rPr>
              <a:t>0</a:t>
            </a:r>
            <a:r>
              <a:rPr lang="zh-CN" altLang="en-US" sz="800">
                <a:sym typeface="+mn-ea"/>
              </a:rPr>
              <a:t>W264.7</a:t>
            </a:r>
            <a:endParaRPr lang="zh-CN" altLang="en-US" sz="800">
              <a:sym typeface="+mn-ea"/>
            </a:endParaRPr>
          </a:p>
        </p:txBody>
      </p:sp>
      <p:sp>
        <p:nvSpPr>
          <p:cNvPr id="82" name="文本框 81"/>
          <p:cNvSpPr txBox="1"/>
          <p:nvPr>
            <p:custDataLst>
              <p:tags r:id="rId28"/>
            </p:custDataLst>
          </p:nvPr>
        </p:nvSpPr>
        <p:spPr>
          <a:xfrm rot="19500000">
            <a:off x="4782820" y="2859405"/>
            <a:ext cx="2160905" cy="23939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800">
                <a:sym typeface="+mn-ea"/>
              </a:rPr>
              <a:t>菌液（1:20）</a:t>
            </a:r>
            <a:endParaRPr lang="zh-CN" altLang="en-US" sz="800">
              <a:sym typeface="+mn-ea"/>
            </a:endParaRPr>
          </a:p>
        </p:txBody>
      </p:sp>
      <p:sp>
        <p:nvSpPr>
          <p:cNvPr id="83" name="文本框 82"/>
          <p:cNvSpPr txBox="1"/>
          <p:nvPr>
            <p:custDataLst>
              <p:tags r:id="rId29"/>
            </p:custDataLst>
          </p:nvPr>
        </p:nvSpPr>
        <p:spPr>
          <a:xfrm rot="19500000">
            <a:off x="5108575" y="2858770"/>
            <a:ext cx="2160905" cy="22415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800">
                <a:sym typeface="+mn-ea"/>
              </a:rPr>
              <a:t>丁酸钠（1 mmol/L）</a:t>
            </a:r>
            <a:endParaRPr lang="zh-CN" altLang="en-US" sz="800">
              <a:sym typeface="+mn-ea"/>
            </a:endParaRPr>
          </a:p>
        </p:txBody>
      </p:sp>
      <p:sp>
        <p:nvSpPr>
          <p:cNvPr id="84" name="文本框 83"/>
          <p:cNvSpPr txBox="1"/>
          <p:nvPr>
            <p:custDataLst>
              <p:tags r:id="rId30"/>
            </p:custDataLst>
          </p:nvPr>
        </p:nvSpPr>
        <p:spPr>
          <a:xfrm rot="19500000">
            <a:off x="5473065" y="2836545"/>
            <a:ext cx="2160905" cy="21082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800">
                <a:sym typeface="+mn-ea"/>
              </a:rPr>
              <a:t>RAW264.7</a:t>
            </a:r>
            <a:endParaRPr lang="zh-CN" altLang="en-US" sz="800">
              <a:sym typeface="+mn-ea"/>
            </a:endParaRPr>
          </a:p>
        </p:txBody>
      </p:sp>
      <p:sp>
        <p:nvSpPr>
          <p:cNvPr id="85" name="文本框 84"/>
          <p:cNvSpPr txBox="1"/>
          <p:nvPr>
            <p:custDataLst>
              <p:tags r:id="rId31"/>
            </p:custDataLst>
          </p:nvPr>
        </p:nvSpPr>
        <p:spPr>
          <a:xfrm rot="19500000">
            <a:off x="5803900" y="2835910"/>
            <a:ext cx="2160905" cy="23622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800">
                <a:sym typeface="+mn-ea"/>
              </a:rPr>
              <a:t>菌液（1:20）</a:t>
            </a:r>
            <a:endParaRPr lang="zh-CN" altLang="en-US" sz="800">
              <a:sym typeface="+mn-ea"/>
            </a:endParaRPr>
          </a:p>
        </p:txBody>
      </p:sp>
      <p:sp>
        <p:nvSpPr>
          <p:cNvPr id="86" name="文本框 85"/>
          <p:cNvSpPr txBox="1"/>
          <p:nvPr>
            <p:custDataLst>
              <p:tags r:id="rId32"/>
            </p:custDataLst>
          </p:nvPr>
        </p:nvSpPr>
        <p:spPr>
          <a:xfrm rot="19500000">
            <a:off x="6096635" y="2854325"/>
            <a:ext cx="2160905" cy="27178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800">
                <a:sym typeface="+mn-ea"/>
              </a:rPr>
              <a:t>丁酸钠（1 mmol/L）</a:t>
            </a:r>
            <a:endParaRPr lang="zh-CN" altLang="en-US" sz="800">
              <a:sym typeface="+mn-ea"/>
            </a:endParaRPr>
          </a:p>
        </p:txBody>
      </p:sp>
      <p:sp>
        <p:nvSpPr>
          <p:cNvPr id="87" name="文本框 86"/>
          <p:cNvSpPr txBox="1"/>
          <p:nvPr>
            <p:custDataLst>
              <p:tags r:id="rId33"/>
            </p:custDataLst>
          </p:nvPr>
        </p:nvSpPr>
        <p:spPr>
          <a:xfrm>
            <a:off x="4766310" y="2261235"/>
            <a:ext cx="899160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800">
                <a:sym typeface="+mn-ea"/>
              </a:rPr>
              <a:t>RAW264.7</a:t>
            </a:r>
            <a:endParaRPr lang="zh-CN" altLang="en-US" sz="800"/>
          </a:p>
          <a:p>
            <a:r>
              <a:rPr lang="zh-CN" altLang="en-US" sz="800">
                <a:sym typeface="+mn-ea"/>
              </a:rPr>
              <a:t>破骨诱导3d-1</a:t>
            </a:r>
            <a:endParaRPr lang="zh-CN" altLang="en-US" sz="800"/>
          </a:p>
        </p:txBody>
      </p:sp>
      <p:sp>
        <p:nvSpPr>
          <p:cNvPr id="88" name="文本框 87"/>
          <p:cNvSpPr txBox="1"/>
          <p:nvPr>
            <p:custDataLst>
              <p:tags r:id="rId34"/>
            </p:custDataLst>
          </p:nvPr>
        </p:nvSpPr>
        <p:spPr>
          <a:xfrm>
            <a:off x="5981065" y="2279650"/>
            <a:ext cx="888365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800">
                <a:sym typeface="+mn-ea"/>
              </a:rPr>
              <a:t>RAW264.7</a:t>
            </a:r>
            <a:endParaRPr lang="zh-CN" altLang="en-US" sz="800"/>
          </a:p>
          <a:p>
            <a:r>
              <a:rPr lang="zh-CN" altLang="en-US" sz="800">
                <a:sym typeface="+mn-ea"/>
              </a:rPr>
              <a:t>破骨诱导7d-1</a:t>
            </a:r>
            <a:endParaRPr lang="zh-CN" altLang="en-US" sz="800"/>
          </a:p>
        </p:txBody>
      </p:sp>
      <p:sp>
        <p:nvSpPr>
          <p:cNvPr id="89" name="文本框 88"/>
          <p:cNvSpPr txBox="1"/>
          <p:nvPr>
            <p:custDataLst>
              <p:tags r:id="rId35"/>
            </p:custDataLst>
          </p:nvPr>
        </p:nvSpPr>
        <p:spPr>
          <a:xfrm>
            <a:off x="7115810" y="2298065"/>
            <a:ext cx="888365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800">
                <a:sym typeface="+mn-ea"/>
              </a:rPr>
              <a:t>RAW264.7</a:t>
            </a:r>
            <a:endParaRPr lang="zh-CN" altLang="en-US" sz="800"/>
          </a:p>
          <a:p>
            <a:r>
              <a:rPr lang="zh-CN" altLang="en-US" sz="800">
                <a:sym typeface="+mn-ea"/>
              </a:rPr>
              <a:t>破骨诱导14d-1</a:t>
            </a:r>
            <a:endParaRPr lang="zh-CN" altLang="en-US" sz="800"/>
          </a:p>
        </p:txBody>
      </p:sp>
      <p:cxnSp>
        <p:nvCxnSpPr>
          <p:cNvPr id="90" name="直接连接符 89"/>
          <p:cNvCxnSpPr/>
          <p:nvPr>
            <p:custDataLst>
              <p:tags r:id="rId36"/>
            </p:custDataLst>
          </p:nvPr>
        </p:nvCxnSpPr>
        <p:spPr>
          <a:xfrm>
            <a:off x="4813300" y="2703830"/>
            <a:ext cx="698500" cy="127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1" name="直接连接符 90"/>
          <p:cNvCxnSpPr/>
          <p:nvPr>
            <p:custDataLst>
              <p:tags r:id="rId37"/>
            </p:custDataLst>
          </p:nvPr>
        </p:nvCxnSpPr>
        <p:spPr>
          <a:xfrm>
            <a:off x="5869305" y="2712720"/>
            <a:ext cx="1000125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2" name="直接连接符 91"/>
          <p:cNvCxnSpPr/>
          <p:nvPr>
            <p:custDataLst>
              <p:tags r:id="rId38"/>
            </p:custDataLst>
          </p:nvPr>
        </p:nvCxnSpPr>
        <p:spPr>
          <a:xfrm>
            <a:off x="7133590" y="2715895"/>
            <a:ext cx="66548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3" name="文本框 92"/>
          <p:cNvSpPr txBox="1"/>
          <p:nvPr>
            <p:custDataLst>
              <p:tags r:id="rId39"/>
            </p:custDataLst>
          </p:nvPr>
        </p:nvSpPr>
        <p:spPr>
          <a:xfrm rot="19500000">
            <a:off x="6443345" y="2847340"/>
            <a:ext cx="2160905" cy="20066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800">
                <a:sym typeface="+mn-ea"/>
              </a:rPr>
              <a:t>RAW264.7</a:t>
            </a:r>
            <a:endParaRPr lang="zh-CN" altLang="en-US" sz="800">
              <a:sym typeface="+mn-ea"/>
            </a:endParaRPr>
          </a:p>
        </p:txBody>
      </p:sp>
      <p:sp>
        <p:nvSpPr>
          <p:cNvPr id="94" name="文本框 93"/>
          <p:cNvSpPr txBox="1"/>
          <p:nvPr>
            <p:custDataLst>
              <p:tags r:id="rId40"/>
            </p:custDataLst>
          </p:nvPr>
        </p:nvSpPr>
        <p:spPr>
          <a:xfrm rot="19500000">
            <a:off x="6793865" y="2928620"/>
            <a:ext cx="1858645" cy="24892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800">
                <a:sym typeface="+mn-ea"/>
              </a:rPr>
              <a:t>菌液（1:20）</a:t>
            </a:r>
            <a:endParaRPr lang="zh-CN" altLang="en-US" sz="800">
              <a:sym typeface="+mn-ea"/>
            </a:endParaRPr>
          </a:p>
        </p:txBody>
      </p:sp>
      <p:sp>
        <p:nvSpPr>
          <p:cNvPr id="95" name="文本框 94"/>
          <p:cNvSpPr txBox="1"/>
          <p:nvPr>
            <p:custDataLst>
              <p:tags r:id="rId41"/>
            </p:custDataLst>
          </p:nvPr>
        </p:nvSpPr>
        <p:spPr>
          <a:xfrm rot="19500000">
            <a:off x="7092950" y="2848610"/>
            <a:ext cx="2160905" cy="23177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800">
                <a:sym typeface="+mn-ea"/>
              </a:rPr>
              <a:t>丁酸钠（1 mmol/L）</a:t>
            </a:r>
            <a:endParaRPr lang="zh-CN" altLang="en-US" sz="800">
              <a:sym typeface="+mn-ea"/>
            </a:endParaRPr>
          </a:p>
        </p:txBody>
      </p:sp>
      <p:sp>
        <p:nvSpPr>
          <p:cNvPr id="99" name="文本框 98"/>
          <p:cNvSpPr txBox="1"/>
          <p:nvPr>
            <p:custDataLst>
              <p:tags r:id="rId42"/>
            </p:custDataLst>
          </p:nvPr>
        </p:nvSpPr>
        <p:spPr>
          <a:xfrm>
            <a:off x="8122920" y="3097530"/>
            <a:ext cx="488315" cy="23431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1000">
                <a:solidFill>
                  <a:schemeClr val="bg1"/>
                </a:solidFill>
              </a:rPr>
              <a:t>70kd </a:t>
            </a:r>
            <a:endParaRPr lang="en-US" altLang="zh-CN" sz="1000">
              <a:solidFill>
                <a:schemeClr val="bg1"/>
              </a:solidFill>
            </a:endParaRPr>
          </a:p>
        </p:txBody>
      </p:sp>
      <p:sp>
        <p:nvSpPr>
          <p:cNvPr id="100" name="文本框 99"/>
          <p:cNvSpPr txBox="1"/>
          <p:nvPr>
            <p:custDataLst>
              <p:tags r:id="rId43"/>
            </p:custDataLst>
          </p:nvPr>
        </p:nvSpPr>
        <p:spPr>
          <a:xfrm>
            <a:off x="8122920" y="3348355"/>
            <a:ext cx="614045" cy="20701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1000">
                <a:solidFill>
                  <a:schemeClr val="bg1"/>
                </a:solidFill>
              </a:rPr>
              <a:t>55kd</a:t>
            </a:r>
            <a:endParaRPr lang="en-US" altLang="zh-CN" sz="1000">
              <a:solidFill>
                <a:schemeClr val="bg1"/>
              </a:solidFill>
            </a:endParaRPr>
          </a:p>
        </p:txBody>
      </p:sp>
      <p:sp>
        <p:nvSpPr>
          <p:cNvPr id="101" name="文本框 100"/>
          <p:cNvSpPr txBox="1"/>
          <p:nvPr>
            <p:custDataLst>
              <p:tags r:id="rId44"/>
            </p:custDataLst>
          </p:nvPr>
        </p:nvSpPr>
        <p:spPr>
          <a:xfrm>
            <a:off x="8122920" y="3597910"/>
            <a:ext cx="566420" cy="20574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1000">
                <a:solidFill>
                  <a:schemeClr val="bg1"/>
                </a:solidFill>
              </a:rPr>
              <a:t>40kd</a:t>
            </a:r>
            <a:endParaRPr lang="en-US" altLang="zh-CN" sz="1000">
              <a:solidFill>
                <a:schemeClr val="bg1"/>
              </a:solidFill>
            </a:endParaRPr>
          </a:p>
        </p:txBody>
      </p:sp>
      <p:sp>
        <p:nvSpPr>
          <p:cNvPr id="102" name="文本框 101"/>
          <p:cNvSpPr txBox="1"/>
          <p:nvPr>
            <p:custDataLst>
              <p:tags r:id="rId45"/>
            </p:custDataLst>
          </p:nvPr>
        </p:nvSpPr>
        <p:spPr>
          <a:xfrm>
            <a:off x="8122920" y="3895725"/>
            <a:ext cx="613410" cy="22606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1000">
                <a:solidFill>
                  <a:schemeClr val="bg1"/>
                </a:solidFill>
              </a:rPr>
              <a:t>35kd</a:t>
            </a:r>
            <a:endParaRPr lang="en-US" altLang="zh-CN" sz="1000">
              <a:solidFill>
                <a:schemeClr val="bg1"/>
              </a:solidFill>
            </a:endParaRPr>
          </a:p>
        </p:txBody>
      </p:sp>
      <p:sp>
        <p:nvSpPr>
          <p:cNvPr id="103" name="文本框 102"/>
          <p:cNvSpPr txBox="1"/>
          <p:nvPr>
            <p:custDataLst>
              <p:tags r:id="rId46"/>
            </p:custDataLst>
          </p:nvPr>
        </p:nvSpPr>
        <p:spPr>
          <a:xfrm>
            <a:off x="8122920" y="4140835"/>
            <a:ext cx="511810" cy="29210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1000">
                <a:solidFill>
                  <a:schemeClr val="bg1"/>
                </a:solidFill>
              </a:rPr>
              <a:t>25kd</a:t>
            </a:r>
            <a:endParaRPr lang="en-US" altLang="zh-CN" sz="1000">
              <a:solidFill>
                <a:schemeClr val="bg1"/>
              </a:solidFill>
            </a:endParaRPr>
          </a:p>
        </p:txBody>
      </p:sp>
      <p:sp>
        <p:nvSpPr>
          <p:cNvPr id="104" name="文本框 103"/>
          <p:cNvSpPr txBox="1"/>
          <p:nvPr>
            <p:custDataLst>
              <p:tags r:id="rId47"/>
            </p:custDataLst>
          </p:nvPr>
        </p:nvSpPr>
        <p:spPr>
          <a:xfrm>
            <a:off x="8122920" y="2856230"/>
            <a:ext cx="614045" cy="22479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1000">
                <a:solidFill>
                  <a:schemeClr val="bg1"/>
                </a:solidFill>
              </a:rPr>
              <a:t>100kd</a:t>
            </a:r>
            <a:endParaRPr lang="en-US" altLang="zh-CN" sz="1000">
              <a:solidFill>
                <a:schemeClr val="bg1"/>
              </a:solidFill>
            </a:endParaRPr>
          </a:p>
        </p:txBody>
      </p:sp>
      <p:sp>
        <p:nvSpPr>
          <p:cNvPr id="105" name="文本框 104"/>
          <p:cNvSpPr txBox="1"/>
          <p:nvPr>
            <p:custDataLst>
              <p:tags r:id="rId48"/>
            </p:custDataLst>
          </p:nvPr>
        </p:nvSpPr>
        <p:spPr>
          <a:xfrm>
            <a:off x="8122920" y="2667000"/>
            <a:ext cx="670560" cy="17907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1000">
                <a:solidFill>
                  <a:schemeClr val="bg1"/>
                </a:solidFill>
              </a:rPr>
              <a:t>130kd</a:t>
            </a:r>
            <a:endParaRPr lang="en-US" altLang="zh-CN" sz="1000">
              <a:solidFill>
                <a:schemeClr val="bg1"/>
              </a:solidFill>
            </a:endParaRPr>
          </a:p>
        </p:txBody>
      </p:sp>
      <p:sp>
        <p:nvSpPr>
          <p:cNvPr id="106" name="文本框 105"/>
          <p:cNvSpPr txBox="1"/>
          <p:nvPr>
            <p:custDataLst>
              <p:tags r:id="rId49"/>
            </p:custDataLst>
          </p:nvPr>
        </p:nvSpPr>
        <p:spPr>
          <a:xfrm>
            <a:off x="8122920" y="2494280"/>
            <a:ext cx="614680" cy="25400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1000">
                <a:solidFill>
                  <a:schemeClr val="bg1"/>
                </a:solidFill>
              </a:rPr>
              <a:t>160kd</a:t>
            </a:r>
            <a:endParaRPr lang="en-US" altLang="zh-CN" sz="1000">
              <a:solidFill>
                <a:schemeClr val="bg1"/>
              </a:solidFill>
            </a:endParaRPr>
          </a:p>
        </p:txBody>
      </p:sp>
      <p:sp>
        <p:nvSpPr>
          <p:cNvPr id="5" name="文本框 4"/>
          <p:cNvSpPr txBox="1"/>
          <p:nvPr>
            <p:custDataLst>
              <p:tags r:id="rId50"/>
            </p:custDataLst>
          </p:nvPr>
        </p:nvSpPr>
        <p:spPr>
          <a:xfrm>
            <a:off x="3914775" y="2649220"/>
            <a:ext cx="670560" cy="17907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1000">
                <a:solidFill>
                  <a:schemeClr val="bg1"/>
                </a:solidFill>
              </a:rPr>
              <a:t>130kd</a:t>
            </a:r>
            <a:endParaRPr lang="en-US" altLang="zh-CN" sz="1000">
              <a:solidFill>
                <a:schemeClr val="bg1"/>
              </a:solidFill>
            </a:endParaRPr>
          </a:p>
        </p:txBody>
      </p:sp>
    </p:spTree>
    <p:custDataLst>
      <p:tags r:id="rId51"/>
    </p:custData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 descr="20230617_141248_00.00.431_8bit(5)"/>
          <p:cNvPicPr/>
          <p:nvPr/>
        </p:nvPicPr>
        <p:blipFill>
          <a:blip r:embed="rId1"/>
          <a:stretch>
            <a:fillRect/>
          </a:stretch>
        </p:blipFill>
        <p:spPr>
          <a:xfrm>
            <a:off x="7989570" y="1302385"/>
            <a:ext cx="4085590" cy="3959860"/>
          </a:xfrm>
          <a:prstGeom prst="rect">
            <a:avLst/>
          </a:prstGeom>
        </p:spPr>
      </p:pic>
      <p:pic>
        <p:nvPicPr>
          <p:cNvPr id="3" name="图片 2" descr="20230617_141248_00.00.431_8bit(3)"/>
          <p:cNvPicPr/>
          <p:nvPr/>
        </p:nvPicPr>
        <p:blipFill>
          <a:blip r:embed="rId2"/>
          <a:stretch>
            <a:fillRect/>
          </a:stretch>
        </p:blipFill>
        <p:spPr>
          <a:xfrm>
            <a:off x="-91440" y="1302385"/>
            <a:ext cx="3960000" cy="3960000"/>
          </a:xfrm>
          <a:prstGeom prst="rect">
            <a:avLst/>
          </a:prstGeom>
        </p:spPr>
      </p:pic>
      <p:pic>
        <p:nvPicPr>
          <p:cNvPr id="4" name="图片 3" descr="20230617_141248_00.00.431_8bit(4)"/>
          <p:cNvPicPr/>
          <p:nvPr/>
        </p:nvPicPr>
        <p:blipFill>
          <a:blip r:embed="rId3"/>
          <a:stretch>
            <a:fillRect/>
          </a:stretch>
        </p:blipFill>
        <p:spPr>
          <a:xfrm>
            <a:off x="3886835" y="1302385"/>
            <a:ext cx="4056380" cy="3959860"/>
          </a:xfrm>
          <a:prstGeom prst="rect">
            <a:avLst/>
          </a:prstGeom>
        </p:spPr>
      </p:pic>
      <p:sp>
        <p:nvSpPr>
          <p:cNvPr id="33" name="文本框 32"/>
          <p:cNvSpPr txBox="1"/>
          <p:nvPr>
            <p:custDataLst>
              <p:tags r:id="rId4"/>
            </p:custDataLst>
          </p:nvPr>
        </p:nvSpPr>
        <p:spPr>
          <a:xfrm>
            <a:off x="3886200" y="3096895"/>
            <a:ext cx="488315" cy="23431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1000">
                <a:solidFill>
                  <a:schemeClr val="bg1"/>
                </a:solidFill>
              </a:rPr>
              <a:t>70kd </a:t>
            </a:r>
            <a:endParaRPr lang="en-US" altLang="zh-CN" sz="1000">
              <a:solidFill>
                <a:schemeClr val="bg1"/>
              </a:solidFill>
            </a:endParaRPr>
          </a:p>
        </p:txBody>
      </p:sp>
      <p:sp>
        <p:nvSpPr>
          <p:cNvPr id="34" name="文本框 33"/>
          <p:cNvSpPr txBox="1"/>
          <p:nvPr>
            <p:custDataLst>
              <p:tags r:id="rId5"/>
            </p:custDataLst>
          </p:nvPr>
        </p:nvSpPr>
        <p:spPr>
          <a:xfrm>
            <a:off x="3886200" y="3357245"/>
            <a:ext cx="614045" cy="20701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1000">
                <a:solidFill>
                  <a:schemeClr val="bg1"/>
                </a:solidFill>
              </a:rPr>
              <a:t>55kd</a:t>
            </a:r>
            <a:endParaRPr lang="en-US" altLang="zh-CN" sz="1000">
              <a:solidFill>
                <a:schemeClr val="bg1"/>
              </a:solidFill>
            </a:endParaRPr>
          </a:p>
        </p:txBody>
      </p:sp>
      <p:sp>
        <p:nvSpPr>
          <p:cNvPr id="35" name="文本框 34"/>
          <p:cNvSpPr txBox="1"/>
          <p:nvPr>
            <p:custDataLst>
              <p:tags r:id="rId6"/>
            </p:custDataLst>
          </p:nvPr>
        </p:nvSpPr>
        <p:spPr>
          <a:xfrm>
            <a:off x="3886200" y="3606800"/>
            <a:ext cx="566420" cy="20574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1000">
                <a:solidFill>
                  <a:schemeClr val="bg1"/>
                </a:solidFill>
              </a:rPr>
              <a:t>40kd</a:t>
            </a:r>
            <a:endParaRPr lang="en-US" altLang="zh-CN" sz="1000">
              <a:solidFill>
                <a:schemeClr val="bg1"/>
              </a:solidFill>
            </a:endParaRPr>
          </a:p>
        </p:txBody>
      </p:sp>
      <p:sp>
        <p:nvSpPr>
          <p:cNvPr id="36" name="文本框 35"/>
          <p:cNvSpPr txBox="1"/>
          <p:nvPr>
            <p:custDataLst>
              <p:tags r:id="rId7"/>
            </p:custDataLst>
          </p:nvPr>
        </p:nvSpPr>
        <p:spPr>
          <a:xfrm>
            <a:off x="3886200" y="3942715"/>
            <a:ext cx="613410" cy="22606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1000">
                <a:solidFill>
                  <a:schemeClr val="bg1"/>
                </a:solidFill>
              </a:rPr>
              <a:t>35kd</a:t>
            </a:r>
            <a:endParaRPr lang="en-US" altLang="zh-CN" sz="1000">
              <a:solidFill>
                <a:schemeClr val="bg1"/>
              </a:solidFill>
            </a:endParaRPr>
          </a:p>
        </p:txBody>
      </p:sp>
      <p:sp>
        <p:nvSpPr>
          <p:cNvPr id="37" name="文本框 36"/>
          <p:cNvSpPr txBox="1"/>
          <p:nvPr>
            <p:custDataLst>
              <p:tags r:id="rId8"/>
            </p:custDataLst>
          </p:nvPr>
        </p:nvSpPr>
        <p:spPr>
          <a:xfrm>
            <a:off x="3886200" y="4187825"/>
            <a:ext cx="511810" cy="29210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1000">
                <a:solidFill>
                  <a:schemeClr val="bg1"/>
                </a:solidFill>
              </a:rPr>
              <a:t>25kd</a:t>
            </a:r>
            <a:endParaRPr lang="en-US" altLang="zh-CN" sz="1000">
              <a:solidFill>
                <a:schemeClr val="bg1"/>
              </a:solidFill>
            </a:endParaRPr>
          </a:p>
        </p:txBody>
      </p:sp>
      <p:sp>
        <p:nvSpPr>
          <p:cNvPr id="38" name="文本框 37"/>
          <p:cNvSpPr txBox="1"/>
          <p:nvPr>
            <p:custDataLst>
              <p:tags r:id="rId9"/>
            </p:custDataLst>
          </p:nvPr>
        </p:nvSpPr>
        <p:spPr>
          <a:xfrm>
            <a:off x="3800475" y="2884170"/>
            <a:ext cx="614045" cy="22479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1000">
                <a:solidFill>
                  <a:schemeClr val="bg1"/>
                </a:solidFill>
              </a:rPr>
              <a:t>100kd</a:t>
            </a:r>
            <a:endParaRPr lang="en-US" altLang="zh-CN" sz="1000">
              <a:solidFill>
                <a:schemeClr val="bg1"/>
              </a:solidFill>
            </a:endParaRPr>
          </a:p>
        </p:txBody>
      </p:sp>
      <p:sp>
        <p:nvSpPr>
          <p:cNvPr id="40" name="文本框 39"/>
          <p:cNvSpPr txBox="1"/>
          <p:nvPr>
            <p:custDataLst>
              <p:tags r:id="rId10"/>
            </p:custDataLst>
          </p:nvPr>
        </p:nvSpPr>
        <p:spPr>
          <a:xfrm>
            <a:off x="3848100" y="2522220"/>
            <a:ext cx="614680" cy="25400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1000">
                <a:solidFill>
                  <a:schemeClr val="bg1"/>
                </a:solidFill>
              </a:rPr>
              <a:t>160kd</a:t>
            </a:r>
            <a:endParaRPr lang="en-US" altLang="zh-CN" sz="1000">
              <a:solidFill>
                <a:schemeClr val="bg1"/>
              </a:solidFill>
            </a:endParaRPr>
          </a:p>
        </p:txBody>
      </p:sp>
      <p:sp>
        <p:nvSpPr>
          <p:cNvPr id="12" name="文本框 11"/>
          <p:cNvSpPr txBox="1"/>
          <p:nvPr>
            <p:custDataLst>
              <p:tags r:id="rId11"/>
            </p:custDataLst>
          </p:nvPr>
        </p:nvSpPr>
        <p:spPr>
          <a:xfrm rot="19500000">
            <a:off x="286385" y="2864485"/>
            <a:ext cx="2160905" cy="22352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800">
                <a:sym typeface="+mn-ea"/>
              </a:rPr>
              <a:t>RAW264.7</a:t>
            </a:r>
            <a:endParaRPr lang="zh-CN" altLang="en-US" sz="800">
              <a:sym typeface="+mn-ea"/>
            </a:endParaRPr>
          </a:p>
        </p:txBody>
      </p:sp>
      <p:sp>
        <p:nvSpPr>
          <p:cNvPr id="17" name="文本框 16"/>
          <p:cNvSpPr txBox="1"/>
          <p:nvPr>
            <p:custDataLst>
              <p:tags r:id="rId12"/>
            </p:custDataLst>
          </p:nvPr>
        </p:nvSpPr>
        <p:spPr>
          <a:xfrm rot="19500000">
            <a:off x="628650" y="2855595"/>
            <a:ext cx="2160905" cy="23939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800">
                <a:sym typeface="+mn-ea"/>
              </a:rPr>
              <a:t>菌液（1:20）</a:t>
            </a:r>
            <a:endParaRPr lang="zh-CN" altLang="en-US" sz="800">
              <a:sym typeface="+mn-ea"/>
            </a:endParaRPr>
          </a:p>
        </p:txBody>
      </p:sp>
      <p:sp>
        <p:nvSpPr>
          <p:cNvPr id="48" name="文本框 47"/>
          <p:cNvSpPr txBox="1"/>
          <p:nvPr>
            <p:custDataLst>
              <p:tags r:id="rId13"/>
            </p:custDataLst>
          </p:nvPr>
        </p:nvSpPr>
        <p:spPr>
          <a:xfrm rot="19500000">
            <a:off x="933450" y="2863215"/>
            <a:ext cx="2160905" cy="22415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800">
                <a:sym typeface="+mn-ea"/>
              </a:rPr>
              <a:t>丁酸钠（1 mmol/L）</a:t>
            </a:r>
            <a:endParaRPr lang="zh-CN" altLang="en-US" sz="800">
              <a:sym typeface="+mn-ea"/>
            </a:endParaRPr>
          </a:p>
        </p:txBody>
      </p:sp>
      <p:sp>
        <p:nvSpPr>
          <p:cNvPr id="49" name="文本框 48"/>
          <p:cNvSpPr txBox="1"/>
          <p:nvPr>
            <p:custDataLst>
              <p:tags r:id="rId14"/>
            </p:custDataLst>
          </p:nvPr>
        </p:nvSpPr>
        <p:spPr>
          <a:xfrm rot="19500000">
            <a:off x="1268095" y="2860040"/>
            <a:ext cx="2160905" cy="21082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800">
                <a:sym typeface="+mn-ea"/>
              </a:rPr>
              <a:t>RAW264.7</a:t>
            </a:r>
            <a:endParaRPr lang="zh-CN" altLang="en-US" sz="800">
              <a:sym typeface="+mn-ea"/>
            </a:endParaRPr>
          </a:p>
        </p:txBody>
      </p:sp>
      <p:sp>
        <p:nvSpPr>
          <p:cNvPr id="50" name="文本框 49"/>
          <p:cNvSpPr txBox="1"/>
          <p:nvPr>
            <p:custDataLst>
              <p:tags r:id="rId15"/>
            </p:custDataLst>
          </p:nvPr>
        </p:nvSpPr>
        <p:spPr>
          <a:xfrm rot="19500000">
            <a:off x="1589405" y="2869565"/>
            <a:ext cx="2160905" cy="23622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800">
                <a:sym typeface="+mn-ea"/>
              </a:rPr>
              <a:t>菌液（1:20）</a:t>
            </a:r>
            <a:endParaRPr lang="zh-CN" altLang="en-US" sz="800">
              <a:sym typeface="+mn-ea"/>
            </a:endParaRPr>
          </a:p>
        </p:txBody>
      </p:sp>
      <p:sp>
        <p:nvSpPr>
          <p:cNvPr id="51" name="文本框 50"/>
          <p:cNvSpPr txBox="1"/>
          <p:nvPr>
            <p:custDataLst>
              <p:tags r:id="rId16"/>
            </p:custDataLst>
          </p:nvPr>
        </p:nvSpPr>
        <p:spPr>
          <a:xfrm rot="19500000">
            <a:off x="1901190" y="2880995"/>
            <a:ext cx="2160905" cy="27178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800">
                <a:sym typeface="+mn-ea"/>
              </a:rPr>
              <a:t>丁酸钠（1 mmol/L）</a:t>
            </a:r>
            <a:endParaRPr lang="zh-CN" altLang="en-US" sz="800">
              <a:sym typeface="+mn-ea"/>
            </a:endParaRPr>
          </a:p>
        </p:txBody>
      </p:sp>
      <p:sp>
        <p:nvSpPr>
          <p:cNvPr id="52" name="文本框 51"/>
          <p:cNvSpPr txBox="1"/>
          <p:nvPr>
            <p:custDataLst>
              <p:tags r:id="rId17"/>
            </p:custDataLst>
          </p:nvPr>
        </p:nvSpPr>
        <p:spPr>
          <a:xfrm rot="19500000">
            <a:off x="2216785" y="3028950"/>
            <a:ext cx="1717675" cy="7620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800">
                <a:sym typeface="+mn-ea"/>
              </a:rPr>
              <a:t>RAW264.7</a:t>
            </a:r>
            <a:endParaRPr lang="zh-CN" altLang="en-US" sz="800">
              <a:sym typeface="+mn-ea"/>
            </a:endParaRPr>
          </a:p>
        </p:txBody>
      </p:sp>
      <p:sp>
        <p:nvSpPr>
          <p:cNvPr id="53" name="文本框 52"/>
          <p:cNvSpPr txBox="1"/>
          <p:nvPr>
            <p:custDataLst>
              <p:tags r:id="rId18"/>
            </p:custDataLst>
          </p:nvPr>
        </p:nvSpPr>
        <p:spPr>
          <a:xfrm rot="19500000">
            <a:off x="2655570" y="3060065"/>
            <a:ext cx="1425575" cy="26733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800">
                <a:sym typeface="+mn-ea"/>
              </a:rPr>
              <a:t>菌液（1:20）</a:t>
            </a:r>
            <a:endParaRPr lang="zh-CN" altLang="en-US" sz="800">
              <a:sym typeface="+mn-ea"/>
            </a:endParaRPr>
          </a:p>
        </p:txBody>
      </p:sp>
      <p:sp>
        <p:nvSpPr>
          <p:cNvPr id="55" name="文本框 54"/>
          <p:cNvSpPr txBox="1"/>
          <p:nvPr>
            <p:custDataLst>
              <p:tags r:id="rId19"/>
            </p:custDataLst>
          </p:nvPr>
        </p:nvSpPr>
        <p:spPr>
          <a:xfrm>
            <a:off x="629285" y="2555875"/>
            <a:ext cx="899160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800">
                <a:sym typeface="+mn-ea"/>
              </a:rPr>
              <a:t>RAW264.7</a:t>
            </a:r>
            <a:endParaRPr lang="zh-CN" altLang="en-US" sz="800"/>
          </a:p>
          <a:p>
            <a:r>
              <a:rPr lang="zh-CN" altLang="en-US" sz="800">
                <a:sym typeface="+mn-ea"/>
              </a:rPr>
              <a:t>破骨诱导3d-1</a:t>
            </a:r>
            <a:endParaRPr lang="zh-CN" altLang="en-US" sz="800"/>
          </a:p>
        </p:txBody>
      </p:sp>
      <p:sp>
        <p:nvSpPr>
          <p:cNvPr id="56" name="文本框 55"/>
          <p:cNvSpPr txBox="1"/>
          <p:nvPr>
            <p:custDataLst>
              <p:tags r:id="rId20"/>
            </p:custDataLst>
          </p:nvPr>
        </p:nvSpPr>
        <p:spPr>
          <a:xfrm>
            <a:off x="1844040" y="2574290"/>
            <a:ext cx="888365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800">
                <a:sym typeface="+mn-ea"/>
              </a:rPr>
              <a:t>RAW264.7</a:t>
            </a:r>
            <a:endParaRPr lang="zh-CN" altLang="en-US" sz="800"/>
          </a:p>
          <a:p>
            <a:r>
              <a:rPr lang="zh-CN" altLang="en-US" sz="800">
                <a:sym typeface="+mn-ea"/>
              </a:rPr>
              <a:t>破骨诱导7d-1</a:t>
            </a:r>
            <a:endParaRPr lang="zh-CN" altLang="en-US" sz="800"/>
          </a:p>
        </p:txBody>
      </p:sp>
      <p:sp>
        <p:nvSpPr>
          <p:cNvPr id="57" name="文本框 56"/>
          <p:cNvSpPr txBox="1"/>
          <p:nvPr>
            <p:custDataLst>
              <p:tags r:id="rId21"/>
            </p:custDataLst>
          </p:nvPr>
        </p:nvSpPr>
        <p:spPr>
          <a:xfrm>
            <a:off x="2912110" y="2592705"/>
            <a:ext cx="888365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800">
                <a:sym typeface="+mn-ea"/>
              </a:rPr>
              <a:t>RAW264.7</a:t>
            </a:r>
            <a:endParaRPr lang="zh-CN" altLang="en-US" sz="800"/>
          </a:p>
          <a:p>
            <a:r>
              <a:rPr lang="zh-CN" altLang="en-US" sz="800">
                <a:sym typeface="+mn-ea"/>
              </a:rPr>
              <a:t>破骨诱导14d-1</a:t>
            </a:r>
            <a:endParaRPr lang="zh-CN" altLang="en-US" sz="800"/>
          </a:p>
        </p:txBody>
      </p:sp>
      <p:cxnSp>
        <p:nvCxnSpPr>
          <p:cNvPr id="58" name="直接连接符 57"/>
          <p:cNvCxnSpPr/>
          <p:nvPr>
            <p:custDataLst>
              <p:tags r:id="rId22"/>
            </p:custDataLst>
          </p:nvPr>
        </p:nvCxnSpPr>
        <p:spPr>
          <a:xfrm>
            <a:off x="676275" y="2998470"/>
            <a:ext cx="698500" cy="127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9" name="直接连接符 58"/>
          <p:cNvCxnSpPr/>
          <p:nvPr>
            <p:custDataLst>
              <p:tags r:id="rId23"/>
            </p:custDataLst>
          </p:nvPr>
        </p:nvCxnSpPr>
        <p:spPr>
          <a:xfrm>
            <a:off x="1732280" y="3007360"/>
            <a:ext cx="1000125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0" name="直接连接符 59"/>
          <p:cNvCxnSpPr/>
          <p:nvPr>
            <p:custDataLst>
              <p:tags r:id="rId24"/>
            </p:custDataLst>
          </p:nvPr>
        </p:nvCxnSpPr>
        <p:spPr>
          <a:xfrm>
            <a:off x="3015615" y="3010535"/>
            <a:ext cx="66548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4" name="文本框 53"/>
          <p:cNvSpPr txBox="1"/>
          <p:nvPr>
            <p:custDataLst>
              <p:tags r:id="rId25"/>
            </p:custDataLst>
          </p:nvPr>
        </p:nvSpPr>
        <p:spPr>
          <a:xfrm rot="19500000">
            <a:off x="2924810" y="3169920"/>
            <a:ext cx="1166495" cy="23177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800">
                <a:sym typeface="+mn-ea"/>
              </a:rPr>
              <a:t>丁酸钠（1 mmol/L）</a:t>
            </a:r>
            <a:endParaRPr lang="zh-CN" altLang="en-US" sz="800">
              <a:sym typeface="+mn-ea"/>
            </a:endParaRPr>
          </a:p>
        </p:txBody>
      </p:sp>
      <p:sp>
        <p:nvSpPr>
          <p:cNvPr id="81" name="文本框 80"/>
          <p:cNvSpPr txBox="1"/>
          <p:nvPr>
            <p:custDataLst>
              <p:tags r:id="rId26"/>
            </p:custDataLst>
          </p:nvPr>
        </p:nvSpPr>
        <p:spPr>
          <a:xfrm rot="19500000">
            <a:off x="4329430" y="2828290"/>
            <a:ext cx="2160905" cy="22352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800">
                <a:sym typeface="+mn-ea"/>
              </a:rPr>
              <a:t>RA</a:t>
            </a:r>
            <a:r>
              <a:rPr lang="en-US" altLang="zh-CN" sz="800">
                <a:sym typeface="+mn-ea"/>
              </a:rPr>
              <a:t>0</a:t>
            </a:r>
            <a:r>
              <a:rPr lang="zh-CN" altLang="en-US" sz="800">
                <a:sym typeface="+mn-ea"/>
              </a:rPr>
              <a:t>W264.7</a:t>
            </a:r>
            <a:endParaRPr lang="zh-CN" altLang="en-US" sz="800">
              <a:sym typeface="+mn-ea"/>
            </a:endParaRPr>
          </a:p>
        </p:txBody>
      </p:sp>
      <p:sp>
        <p:nvSpPr>
          <p:cNvPr id="82" name="文本框 81"/>
          <p:cNvSpPr txBox="1"/>
          <p:nvPr>
            <p:custDataLst>
              <p:tags r:id="rId27"/>
            </p:custDataLst>
          </p:nvPr>
        </p:nvSpPr>
        <p:spPr>
          <a:xfrm rot="19500000">
            <a:off x="4687570" y="2821305"/>
            <a:ext cx="2160905" cy="23939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800">
                <a:sym typeface="+mn-ea"/>
              </a:rPr>
              <a:t>菌液（1:20）</a:t>
            </a:r>
            <a:endParaRPr lang="zh-CN" altLang="en-US" sz="800">
              <a:sym typeface="+mn-ea"/>
            </a:endParaRPr>
          </a:p>
        </p:txBody>
      </p:sp>
      <p:sp>
        <p:nvSpPr>
          <p:cNvPr id="83" name="文本框 82"/>
          <p:cNvSpPr txBox="1"/>
          <p:nvPr>
            <p:custDataLst>
              <p:tags r:id="rId28"/>
            </p:custDataLst>
          </p:nvPr>
        </p:nvSpPr>
        <p:spPr>
          <a:xfrm rot="19500000">
            <a:off x="5013325" y="2820670"/>
            <a:ext cx="2160905" cy="22415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800">
                <a:sym typeface="+mn-ea"/>
              </a:rPr>
              <a:t>丁酸钠（1 mmol/L）</a:t>
            </a:r>
            <a:endParaRPr lang="zh-CN" altLang="en-US" sz="800">
              <a:sym typeface="+mn-ea"/>
            </a:endParaRPr>
          </a:p>
        </p:txBody>
      </p:sp>
      <p:sp>
        <p:nvSpPr>
          <p:cNvPr id="84" name="文本框 83"/>
          <p:cNvSpPr txBox="1"/>
          <p:nvPr>
            <p:custDataLst>
              <p:tags r:id="rId29"/>
            </p:custDataLst>
          </p:nvPr>
        </p:nvSpPr>
        <p:spPr>
          <a:xfrm rot="19500000">
            <a:off x="5377815" y="2798445"/>
            <a:ext cx="2160905" cy="21082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800">
                <a:sym typeface="+mn-ea"/>
              </a:rPr>
              <a:t>RAW264.7</a:t>
            </a:r>
            <a:endParaRPr lang="zh-CN" altLang="en-US" sz="800">
              <a:sym typeface="+mn-ea"/>
            </a:endParaRPr>
          </a:p>
        </p:txBody>
      </p:sp>
      <p:sp>
        <p:nvSpPr>
          <p:cNvPr id="85" name="文本框 84"/>
          <p:cNvSpPr txBox="1"/>
          <p:nvPr>
            <p:custDataLst>
              <p:tags r:id="rId30"/>
            </p:custDataLst>
          </p:nvPr>
        </p:nvSpPr>
        <p:spPr>
          <a:xfrm rot="19500000">
            <a:off x="5708650" y="2797810"/>
            <a:ext cx="2160905" cy="23622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800">
                <a:sym typeface="+mn-ea"/>
              </a:rPr>
              <a:t>菌液（1:20）</a:t>
            </a:r>
            <a:endParaRPr lang="zh-CN" altLang="en-US" sz="800">
              <a:sym typeface="+mn-ea"/>
            </a:endParaRPr>
          </a:p>
        </p:txBody>
      </p:sp>
      <p:sp>
        <p:nvSpPr>
          <p:cNvPr id="86" name="文本框 85"/>
          <p:cNvSpPr txBox="1"/>
          <p:nvPr>
            <p:custDataLst>
              <p:tags r:id="rId31"/>
            </p:custDataLst>
          </p:nvPr>
        </p:nvSpPr>
        <p:spPr>
          <a:xfrm rot="19500000">
            <a:off x="5982335" y="2816225"/>
            <a:ext cx="2160905" cy="27178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800">
                <a:sym typeface="+mn-ea"/>
              </a:rPr>
              <a:t>丁酸钠（1 mmol/L）</a:t>
            </a:r>
            <a:endParaRPr lang="zh-CN" altLang="en-US" sz="800">
              <a:sym typeface="+mn-ea"/>
            </a:endParaRPr>
          </a:p>
        </p:txBody>
      </p:sp>
      <p:sp>
        <p:nvSpPr>
          <p:cNvPr id="87" name="文本框 86"/>
          <p:cNvSpPr txBox="1"/>
          <p:nvPr>
            <p:custDataLst>
              <p:tags r:id="rId32"/>
            </p:custDataLst>
          </p:nvPr>
        </p:nvSpPr>
        <p:spPr>
          <a:xfrm>
            <a:off x="4671060" y="2223135"/>
            <a:ext cx="899160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800">
                <a:sym typeface="+mn-ea"/>
              </a:rPr>
              <a:t>RAW264.7</a:t>
            </a:r>
            <a:endParaRPr lang="zh-CN" altLang="en-US" sz="800"/>
          </a:p>
          <a:p>
            <a:r>
              <a:rPr lang="zh-CN" altLang="en-US" sz="800">
                <a:sym typeface="+mn-ea"/>
              </a:rPr>
              <a:t>破骨诱导3d-1</a:t>
            </a:r>
            <a:endParaRPr lang="zh-CN" altLang="en-US" sz="800"/>
          </a:p>
        </p:txBody>
      </p:sp>
      <p:sp>
        <p:nvSpPr>
          <p:cNvPr id="88" name="文本框 87"/>
          <p:cNvSpPr txBox="1"/>
          <p:nvPr>
            <p:custDataLst>
              <p:tags r:id="rId33"/>
            </p:custDataLst>
          </p:nvPr>
        </p:nvSpPr>
        <p:spPr>
          <a:xfrm>
            <a:off x="5885815" y="2241550"/>
            <a:ext cx="888365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800">
                <a:sym typeface="+mn-ea"/>
              </a:rPr>
              <a:t>RAW264.7</a:t>
            </a:r>
            <a:endParaRPr lang="zh-CN" altLang="en-US" sz="800"/>
          </a:p>
          <a:p>
            <a:r>
              <a:rPr lang="zh-CN" altLang="en-US" sz="800">
                <a:sym typeface="+mn-ea"/>
              </a:rPr>
              <a:t>破骨诱导7d-1</a:t>
            </a:r>
            <a:endParaRPr lang="zh-CN" altLang="en-US" sz="800"/>
          </a:p>
        </p:txBody>
      </p:sp>
      <p:sp>
        <p:nvSpPr>
          <p:cNvPr id="89" name="文本框 88"/>
          <p:cNvSpPr txBox="1"/>
          <p:nvPr>
            <p:custDataLst>
              <p:tags r:id="rId34"/>
            </p:custDataLst>
          </p:nvPr>
        </p:nvSpPr>
        <p:spPr>
          <a:xfrm>
            <a:off x="7020560" y="2259965"/>
            <a:ext cx="888365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800">
                <a:sym typeface="+mn-ea"/>
              </a:rPr>
              <a:t>RAW264.7</a:t>
            </a:r>
            <a:endParaRPr lang="zh-CN" altLang="en-US" sz="800"/>
          </a:p>
          <a:p>
            <a:r>
              <a:rPr lang="zh-CN" altLang="en-US" sz="800">
                <a:sym typeface="+mn-ea"/>
              </a:rPr>
              <a:t>破骨诱导14d-1</a:t>
            </a:r>
            <a:endParaRPr lang="zh-CN" altLang="en-US" sz="800"/>
          </a:p>
        </p:txBody>
      </p:sp>
      <p:cxnSp>
        <p:nvCxnSpPr>
          <p:cNvPr id="90" name="直接连接符 89"/>
          <p:cNvCxnSpPr/>
          <p:nvPr>
            <p:custDataLst>
              <p:tags r:id="rId35"/>
            </p:custDataLst>
          </p:nvPr>
        </p:nvCxnSpPr>
        <p:spPr>
          <a:xfrm>
            <a:off x="4718050" y="2665730"/>
            <a:ext cx="698500" cy="127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1" name="直接连接符 90"/>
          <p:cNvCxnSpPr/>
          <p:nvPr>
            <p:custDataLst>
              <p:tags r:id="rId36"/>
            </p:custDataLst>
          </p:nvPr>
        </p:nvCxnSpPr>
        <p:spPr>
          <a:xfrm>
            <a:off x="5774055" y="2674620"/>
            <a:ext cx="1000125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2" name="直接连接符 91"/>
          <p:cNvCxnSpPr/>
          <p:nvPr>
            <p:custDataLst>
              <p:tags r:id="rId37"/>
            </p:custDataLst>
          </p:nvPr>
        </p:nvCxnSpPr>
        <p:spPr>
          <a:xfrm>
            <a:off x="7038340" y="2677795"/>
            <a:ext cx="66548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3" name="文本框 92"/>
          <p:cNvSpPr txBox="1"/>
          <p:nvPr>
            <p:custDataLst>
              <p:tags r:id="rId38"/>
            </p:custDataLst>
          </p:nvPr>
        </p:nvSpPr>
        <p:spPr>
          <a:xfrm rot="19500000">
            <a:off x="6329045" y="2809240"/>
            <a:ext cx="2160905" cy="20066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800">
                <a:sym typeface="+mn-ea"/>
              </a:rPr>
              <a:t>RAW264.7</a:t>
            </a:r>
            <a:endParaRPr lang="zh-CN" altLang="en-US" sz="800">
              <a:sym typeface="+mn-ea"/>
            </a:endParaRPr>
          </a:p>
        </p:txBody>
      </p:sp>
      <p:sp>
        <p:nvSpPr>
          <p:cNvPr id="94" name="文本框 93"/>
          <p:cNvSpPr txBox="1"/>
          <p:nvPr>
            <p:custDataLst>
              <p:tags r:id="rId39"/>
            </p:custDataLst>
          </p:nvPr>
        </p:nvSpPr>
        <p:spPr>
          <a:xfrm rot="19500000">
            <a:off x="6641465" y="2890520"/>
            <a:ext cx="1858645" cy="24892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800">
                <a:sym typeface="+mn-ea"/>
              </a:rPr>
              <a:t>菌液（1:20）</a:t>
            </a:r>
            <a:endParaRPr lang="zh-CN" altLang="en-US" sz="800">
              <a:sym typeface="+mn-ea"/>
            </a:endParaRPr>
          </a:p>
        </p:txBody>
      </p:sp>
      <p:sp>
        <p:nvSpPr>
          <p:cNvPr id="95" name="文本框 94"/>
          <p:cNvSpPr txBox="1"/>
          <p:nvPr>
            <p:custDataLst>
              <p:tags r:id="rId40"/>
            </p:custDataLst>
          </p:nvPr>
        </p:nvSpPr>
        <p:spPr>
          <a:xfrm rot="19500000">
            <a:off x="6959600" y="2791460"/>
            <a:ext cx="2160905" cy="23177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800">
                <a:sym typeface="+mn-ea"/>
              </a:rPr>
              <a:t>丁酸钠（1 mmol/L）</a:t>
            </a:r>
            <a:endParaRPr lang="zh-CN" altLang="en-US" sz="800">
              <a:sym typeface="+mn-ea"/>
            </a:endParaRPr>
          </a:p>
        </p:txBody>
      </p:sp>
      <p:sp>
        <p:nvSpPr>
          <p:cNvPr id="99" name="文本框 98"/>
          <p:cNvSpPr txBox="1"/>
          <p:nvPr>
            <p:custDataLst>
              <p:tags r:id="rId41"/>
            </p:custDataLst>
          </p:nvPr>
        </p:nvSpPr>
        <p:spPr>
          <a:xfrm>
            <a:off x="7827645" y="3107055"/>
            <a:ext cx="488315" cy="23431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1000">
                <a:solidFill>
                  <a:schemeClr val="bg1"/>
                </a:solidFill>
              </a:rPr>
              <a:t>70kd </a:t>
            </a:r>
            <a:endParaRPr lang="en-US" altLang="zh-CN" sz="1000">
              <a:solidFill>
                <a:schemeClr val="bg1"/>
              </a:solidFill>
            </a:endParaRPr>
          </a:p>
        </p:txBody>
      </p:sp>
      <p:sp>
        <p:nvSpPr>
          <p:cNvPr id="100" name="文本框 99"/>
          <p:cNvSpPr txBox="1"/>
          <p:nvPr>
            <p:custDataLst>
              <p:tags r:id="rId42"/>
            </p:custDataLst>
          </p:nvPr>
        </p:nvSpPr>
        <p:spPr>
          <a:xfrm>
            <a:off x="7827645" y="3357880"/>
            <a:ext cx="614045" cy="20701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1000">
                <a:solidFill>
                  <a:schemeClr val="bg1"/>
                </a:solidFill>
              </a:rPr>
              <a:t>55kd</a:t>
            </a:r>
            <a:endParaRPr lang="en-US" altLang="zh-CN" sz="1000">
              <a:solidFill>
                <a:schemeClr val="bg1"/>
              </a:solidFill>
            </a:endParaRPr>
          </a:p>
        </p:txBody>
      </p:sp>
      <p:sp>
        <p:nvSpPr>
          <p:cNvPr id="101" name="文本框 100"/>
          <p:cNvSpPr txBox="1"/>
          <p:nvPr>
            <p:custDataLst>
              <p:tags r:id="rId43"/>
            </p:custDataLst>
          </p:nvPr>
        </p:nvSpPr>
        <p:spPr>
          <a:xfrm>
            <a:off x="7827645" y="3607435"/>
            <a:ext cx="566420" cy="20574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1000">
                <a:solidFill>
                  <a:schemeClr val="bg1"/>
                </a:solidFill>
              </a:rPr>
              <a:t>40kd</a:t>
            </a:r>
            <a:endParaRPr lang="en-US" altLang="zh-CN" sz="1000">
              <a:solidFill>
                <a:schemeClr val="bg1"/>
              </a:solidFill>
            </a:endParaRPr>
          </a:p>
        </p:txBody>
      </p:sp>
      <p:sp>
        <p:nvSpPr>
          <p:cNvPr id="102" name="文本框 101"/>
          <p:cNvSpPr txBox="1"/>
          <p:nvPr>
            <p:custDataLst>
              <p:tags r:id="rId44"/>
            </p:custDataLst>
          </p:nvPr>
        </p:nvSpPr>
        <p:spPr>
          <a:xfrm>
            <a:off x="7827645" y="3905250"/>
            <a:ext cx="613410" cy="22606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1000">
                <a:solidFill>
                  <a:schemeClr val="bg1"/>
                </a:solidFill>
              </a:rPr>
              <a:t>35kd</a:t>
            </a:r>
            <a:endParaRPr lang="en-US" altLang="zh-CN" sz="1000">
              <a:solidFill>
                <a:schemeClr val="bg1"/>
              </a:solidFill>
            </a:endParaRPr>
          </a:p>
        </p:txBody>
      </p:sp>
      <p:sp>
        <p:nvSpPr>
          <p:cNvPr id="103" name="文本框 102"/>
          <p:cNvSpPr txBox="1"/>
          <p:nvPr>
            <p:custDataLst>
              <p:tags r:id="rId45"/>
            </p:custDataLst>
          </p:nvPr>
        </p:nvSpPr>
        <p:spPr>
          <a:xfrm>
            <a:off x="7827645" y="4150360"/>
            <a:ext cx="511810" cy="29210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1000">
                <a:solidFill>
                  <a:schemeClr val="bg1"/>
                </a:solidFill>
              </a:rPr>
              <a:t>25kd</a:t>
            </a:r>
            <a:endParaRPr lang="en-US" altLang="zh-CN" sz="1000">
              <a:solidFill>
                <a:schemeClr val="bg1"/>
              </a:solidFill>
            </a:endParaRPr>
          </a:p>
        </p:txBody>
      </p:sp>
      <p:sp>
        <p:nvSpPr>
          <p:cNvPr id="104" name="文本框 103"/>
          <p:cNvSpPr txBox="1"/>
          <p:nvPr>
            <p:custDataLst>
              <p:tags r:id="rId46"/>
            </p:custDataLst>
          </p:nvPr>
        </p:nvSpPr>
        <p:spPr>
          <a:xfrm>
            <a:off x="7827645" y="2865755"/>
            <a:ext cx="614045" cy="22479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1000">
                <a:solidFill>
                  <a:schemeClr val="bg1"/>
                </a:solidFill>
              </a:rPr>
              <a:t>100kd</a:t>
            </a:r>
            <a:endParaRPr lang="en-US" altLang="zh-CN" sz="1000">
              <a:solidFill>
                <a:schemeClr val="bg1"/>
              </a:solidFill>
            </a:endParaRPr>
          </a:p>
        </p:txBody>
      </p:sp>
      <p:sp>
        <p:nvSpPr>
          <p:cNvPr id="105" name="文本框 104"/>
          <p:cNvSpPr txBox="1"/>
          <p:nvPr>
            <p:custDataLst>
              <p:tags r:id="rId47"/>
            </p:custDataLst>
          </p:nvPr>
        </p:nvSpPr>
        <p:spPr>
          <a:xfrm>
            <a:off x="7827645" y="2676525"/>
            <a:ext cx="670560" cy="17907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1000">
                <a:solidFill>
                  <a:schemeClr val="bg1"/>
                </a:solidFill>
              </a:rPr>
              <a:t>130kd</a:t>
            </a:r>
            <a:endParaRPr lang="en-US" altLang="zh-CN" sz="1000">
              <a:solidFill>
                <a:schemeClr val="bg1"/>
              </a:solidFill>
            </a:endParaRPr>
          </a:p>
        </p:txBody>
      </p:sp>
      <p:sp>
        <p:nvSpPr>
          <p:cNvPr id="106" name="文本框 105"/>
          <p:cNvSpPr txBox="1"/>
          <p:nvPr>
            <p:custDataLst>
              <p:tags r:id="rId48"/>
            </p:custDataLst>
          </p:nvPr>
        </p:nvSpPr>
        <p:spPr>
          <a:xfrm>
            <a:off x="7827645" y="2456180"/>
            <a:ext cx="614680" cy="25400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1000">
                <a:solidFill>
                  <a:schemeClr val="bg1"/>
                </a:solidFill>
              </a:rPr>
              <a:t>160kd</a:t>
            </a:r>
            <a:endParaRPr lang="en-US" altLang="zh-CN" sz="1000">
              <a:solidFill>
                <a:schemeClr val="bg1"/>
              </a:solidFill>
            </a:endParaRPr>
          </a:p>
        </p:txBody>
      </p:sp>
      <p:sp>
        <p:nvSpPr>
          <p:cNvPr id="5" name="文本框 4"/>
          <p:cNvSpPr txBox="1"/>
          <p:nvPr>
            <p:custDataLst>
              <p:tags r:id="rId49"/>
            </p:custDataLst>
          </p:nvPr>
        </p:nvSpPr>
        <p:spPr>
          <a:xfrm>
            <a:off x="3811270" y="2678430"/>
            <a:ext cx="670560" cy="17907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1000">
                <a:solidFill>
                  <a:schemeClr val="bg1"/>
                </a:solidFill>
              </a:rPr>
              <a:t>130kd</a:t>
            </a:r>
            <a:endParaRPr lang="en-US" altLang="zh-CN" sz="1000">
              <a:solidFill>
                <a:schemeClr val="bg1"/>
              </a:solidFill>
            </a:endParaRPr>
          </a:p>
        </p:txBody>
      </p:sp>
    </p:spTree>
    <p:custDataLst>
      <p:tags r:id="rId50"/>
    </p:custData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5" name="图片 4" descr="20230617_141248_00.00.431_8bit"/>
          <p:cNvPicPr/>
          <p:nvPr/>
        </p:nvPicPr>
        <p:blipFill>
          <a:blip r:embed="rId1"/>
          <a:stretch>
            <a:fillRect/>
          </a:stretch>
        </p:blipFill>
        <p:spPr>
          <a:xfrm>
            <a:off x="8255635" y="1338580"/>
            <a:ext cx="3960000" cy="3960000"/>
          </a:xfrm>
          <a:prstGeom prst="rect">
            <a:avLst/>
          </a:prstGeom>
        </p:spPr>
      </p:pic>
      <p:pic>
        <p:nvPicPr>
          <p:cNvPr id="6" name="图片 5" descr="20230617_141248_00.00.431_8bit(6)"/>
          <p:cNvPicPr/>
          <p:nvPr/>
        </p:nvPicPr>
        <p:blipFill>
          <a:blip r:embed="rId2"/>
          <a:stretch>
            <a:fillRect/>
          </a:stretch>
        </p:blipFill>
        <p:spPr>
          <a:xfrm>
            <a:off x="98425" y="1338580"/>
            <a:ext cx="3960000" cy="3960000"/>
          </a:xfrm>
          <a:prstGeom prst="rect">
            <a:avLst/>
          </a:prstGeom>
        </p:spPr>
      </p:pic>
      <p:pic>
        <p:nvPicPr>
          <p:cNvPr id="7" name="图片 6" descr="20230617_141248_00.00.431_8bit(7)"/>
          <p:cNvPicPr/>
          <p:nvPr/>
        </p:nvPicPr>
        <p:blipFill>
          <a:blip r:embed="rId3"/>
          <a:stretch>
            <a:fillRect/>
          </a:stretch>
        </p:blipFill>
        <p:spPr>
          <a:xfrm>
            <a:off x="4177030" y="1338580"/>
            <a:ext cx="3960000" cy="3960000"/>
          </a:xfrm>
          <a:prstGeom prst="rect">
            <a:avLst/>
          </a:prstGeom>
        </p:spPr>
      </p:pic>
      <p:sp>
        <p:nvSpPr>
          <p:cNvPr id="33" name="文本框 32"/>
          <p:cNvSpPr txBox="1"/>
          <p:nvPr>
            <p:custDataLst>
              <p:tags r:id="rId4"/>
            </p:custDataLst>
          </p:nvPr>
        </p:nvSpPr>
        <p:spPr>
          <a:xfrm>
            <a:off x="4143375" y="3106420"/>
            <a:ext cx="488315" cy="23431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1000">
                <a:solidFill>
                  <a:schemeClr val="bg1"/>
                </a:solidFill>
              </a:rPr>
              <a:t>70kd </a:t>
            </a:r>
            <a:endParaRPr lang="en-US" altLang="zh-CN" sz="1000">
              <a:solidFill>
                <a:schemeClr val="bg1"/>
              </a:solidFill>
            </a:endParaRPr>
          </a:p>
        </p:txBody>
      </p:sp>
      <p:sp>
        <p:nvSpPr>
          <p:cNvPr id="34" name="文本框 33"/>
          <p:cNvSpPr txBox="1"/>
          <p:nvPr>
            <p:custDataLst>
              <p:tags r:id="rId5"/>
            </p:custDataLst>
          </p:nvPr>
        </p:nvSpPr>
        <p:spPr>
          <a:xfrm>
            <a:off x="4143375" y="3366770"/>
            <a:ext cx="614045" cy="20701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1000">
                <a:solidFill>
                  <a:schemeClr val="bg1"/>
                </a:solidFill>
              </a:rPr>
              <a:t>55kd</a:t>
            </a:r>
            <a:endParaRPr lang="en-US" altLang="zh-CN" sz="1000">
              <a:solidFill>
                <a:schemeClr val="bg1"/>
              </a:solidFill>
            </a:endParaRPr>
          </a:p>
        </p:txBody>
      </p:sp>
      <p:sp>
        <p:nvSpPr>
          <p:cNvPr id="35" name="文本框 34"/>
          <p:cNvSpPr txBox="1"/>
          <p:nvPr>
            <p:custDataLst>
              <p:tags r:id="rId6"/>
            </p:custDataLst>
          </p:nvPr>
        </p:nvSpPr>
        <p:spPr>
          <a:xfrm>
            <a:off x="4143375" y="3616325"/>
            <a:ext cx="566420" cy="20574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1000">
                <a:solidFill>
                  <a:schemeClr val="bg1"/>
                </a:solidFill>
              </a:rPr>
              <a:t>40kd</a:t>
            </a:r>
            <a:endParaRPr lang="en-US" altLang="zh-CN" sz="1000">
              <a:solidFill>
                <a:schemeClr val="bg1"/>
              </a:solidFill>
            </a:endParaRPr>
          </a:p>
        </p:txBody>
      </p:sp>
      <p:sp>
        <p:nvSpPr>
          <p:cNvPr id="36" name="文本框 35"/>
          <p:cNvSpPr txBox="1"/>
          <p:nvPr>
            <p:custDataLst>
              <p:tags r:id="rId7"/>
            </p:custDataLst>
          </p:nvPr>
        </p:nvSpPr>
        <p:spPr>
          <a:xfrm>
            <a:off x="4143375" y="3952240"/>
            <a:ext cx="613410" cy="22606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1000">
                <a:solidFill>
                  <a:schemeClr val="bg1"/>
                </a:solidFill>
              </a:rPr>
              <a:t>35kd</a:t>
            </a:r>
            <a:endParaRPr lang="en-US" altLang="zh-CN" sz="1000">
              <a:solidFill>
                <a:schemeClr val="bg1"/>
              </a:solidFill>
            </a:endParaRPr>
          </a:p>
        </p:txBody>
      </p:sp>
      <p:sp>
        <p:nvSpPr>
          <p:cNvPr id="37" name="文本框 36"/>
          <p:cNvSpPr txBox="1"/>
          <p:nvPr>
            <p:custDataLst>
              <p:tags r:id="rId8"/>
            </p:custDataLst>
          </p:nvPr>
        </p:nvSpPr>
        <p:spPr>
          <a:xfrm>
            <a:off x="4143375" y="4197350"/>
            <a:ext cx="511810" cy="29210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1000">
                <a:solidFill>
                  <a:schemeClr val="bg1"/>
                </a:solidFill>
              </a:rPr>
              <a:t>25kd</a:t>
            </a:r>
            <a:endParaRPr lang="en-US" altLang="zh-CN" sz="1000">
              <a:solidFill>
                <a:schemeClr val="bg1"/>
              </a:solidFill>
            </a:endParaRPr>
          </a:p>
        </p:txBody>
      </p:sp>
      <p:sp>
        <p:nvSpPr>
          <p:cNvPr id="38" name="文本框 37"/>
          <p:cNvSpPr txBox="1"/>
          <p:nvPr>
            <p:custDataLst>
              <p:tags r:id="rId9"/>
            </p:custDataLst>
          </p:nvPr>
        </p:nvSpPr>
        <p:spPr>
          <a:xfrm>
            <a:off x="4029075" y="2893695"/>
            <a:ext cx="614045" cy="22479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1000">
                <a:solidFill>
                  <a:schemeClr val="bg1"/>
                </a:solidFill>
              </a:rPr>
              <a:t>100kd</a:t>
            </a:r>
            <a:endParaRPr lang="en-US" altLang="zh-CN" sz="1000">
              <a:solidFill>
                <a:schemeClr val="bg1"/>
              </a:solidFill>
            </a:endParaRPr>
          </a:p>
        </p:txBody>
      </p:sp>
      <p:sp>
        <p:nvSpPr>
          <p:cNvPr id="40" name="文本框 39"/>
          <p:cNvSpPr txBox="1"/>
          <p:nvPr>
            <p:custDataLst>
              <p:tags r:id="rId10"/>
            </p:custDataLst>
          </p:nvPr>
        </p:nvSpPr>
        <p:spPr>
          <a:xfrm>
            <a:off x="4048125" y="2684145"/>
            <a:ext cx="614680" cy="25400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1000">
                <a:solidFill>
                  <a:schemeClr val="bg1"/>
                </a:solidFill>
              </a:rPr>
              <a:t>130kd</a:t>
            </a:r>
            <a:endParaRPr lang="en-US" altLang="zh-CN" sz="1000">
              <a:solidFill>
                <a:schemeClr val="bg1"/>
              </a:solidFill>
            </a:endParaRPr>
          </a:p>
        </p:txBody>
      </p:sp>
      <p:sp>
        <p:nvSpPr>
          <p:cNvPr id="12" name="文本框 11"/>
          <p:cNvSpPr txBox="1"/>
          <p:nvPr>
            <p:custDataLst>
              <p:tags r:id="rId11"/>
            </p:custDataLst>
          </p:nvPr>
        </p:nvSpPr>
        <p:spPr>
          <a:xfrm rot="19500000">
            <a:off x="495935" y="2893060"/>
            <a:ext cx="2160905" cy="22352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800">
                <a:sym typeface="+mn-ea"/>
              </a:rPr>
              <a:t>RAW264.7</a:t>
            </a:r>
            <a:endParaRPr lang="zh-CN" altLang="en-US" sz="800">
              <a:sym typeface="+mn-ea"/>
            </a:endParaRPr>
          </a:p>
        </p:txBody>
      </p:sp>
      <p:sp>
        <p:nvSpPr>
          <p:cNvPr id="17" name="文本框 16"/>
          <p:cNvSpPr txBox="1"/>
          <p:nvPr>
            <p:custDataLst>
              <p:tags r:id="rId12"/>
            </p:custDataLst>
          </p:nvPr>
        </p:nvSpPr>
        <p:spPr>
          <a:xfrm rot="19500000">
            <a:off x="838200" y="2884170"/>
            <a:ext cx="2160905" cy="23939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800">
                <a:sym typeface="+mn-ea"/>
              </a:rPr>
              <a:t>菌液（1:20）</a:t>
            </a:r>
            <a:endParaRPr lang="zh-CN" altLang="en-US" sz="800">
              <a:sym typeface="+mn-ea"/>
            </a:endParaRPr>
          </a:p>
        </p:txBody>
      </p:sp>
      <p:sp>
        <p:nvSpPr>
          <p:cNvPr id="48" name="文本框 47"/>
          <p:cNvSpPr txBox="1"/>
          <p:nvPr>
            <p:custDataLst>
              <p:tags r:id="rId13"/>
            </p:custDataLst>
          </p:nvPr>
        </p:nvSpPr>
        <p:spPr>
          <a:xfrm rot="19500000">
            <a:off x="1143000" y="2891790"/>
            <a:ext cx="2160905" cy="22415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800">
                <a:sym typeface="+mn-ea"/>
              </a:rPr>
              <a:t>丁酸钠（1 mmol/L）</a:t>
            </a:r>
            <a:endParaRPr lang="zh-CN" altLang="en-US" sz="800">
              <a:sym typeface="+mn-ea"/>
            </a:endParaRPr>
          </a:p>
        </p:txBody>
      </p:sp>
      <p:sp>
        <p:nvSpPr>
          <p:cNvPr id="49" name="文本框 48"/>
          <p:cNvSpPr txBox="1"/>
          <p:nvPr>
            <p:custDataLst>
              <p:tags r:id="rId14"/>
            </p:custDataLst>
          </p:nvPr>
        </p:nvSpPr>
        <p:spPr>
          <a:xfrm rot="19500000">
            <a:off x="1477645" y="2888615"/>
            <a:ext cx="2160905" cy="21082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800">
                <a:sym typeface="+mn-ea"/>
              </a:rPr>
              <a:t>RAW264.7</a:t>
            </a:r>
            <a:endParaRPr lang="zh-CN" altLang="en-US" sz="800">
              <a:sym typeface="+mn-ea"/>
            </a:endParaRPr>
          </a:p>
        </p:txBody>
      </p:sp>
      <p:sp>
        <p:nvSpPr>
          <p:cNvPr id="50" name="文本框 49"/>
          <p:cNvSpPr txBox="1"/>
          <p:nvPr>
            <p:custDataLst>
              <p:tags r:id="rId15"/>
            </p:custDataLst>
          </p:nvPr>
        </p:nvSpPr>
        <p:spPr>
          <a:xfrm rot="19500000">
            <a:off x="1798955" y="2898140"/>
            <a:ext cx="2160905" cy="23622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800">
                <a:sym typeface="+mn-ea"/>
              </a:rPr>
              <a:t>菌液（1:20）</a:t>
            </a:r>
            <a:endParaRPr lang="zh-CN" altLang="en-US" sz="800">
              <a:sym typeface="+mn-ea"/>
            </a:endParaRPr>
          </a:p>
        </p:txBody>
      </p:sp>
      <p:sp>
        <p:nvSpPr>
          <p:cNvPr id="51" name="文本框 50"/>
          <p:cNvSpPr txBox="1"/>
          <p:nvPr>
            <p:custDataLst>
              <p:tags r:id="rId16"/>
            </p:custDataLst>
          </p:nvPr>
        </p:nvSpPr>
        <p:spPr>
          <a:xfrm rot="19500000">
            <a:off x="2110740" y="2909570"/>
            <a:ext cx="2160905" cy="27178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800">
                <a:sym typeface="+mn-ea"/>
              </a:rPr>
              <a:t>丁酸钠（1 mmol/L）</a:t>
            </a:r>
            <a:endParaRPr lang="zh-CN" altLang="en-US" sz="800">
              <a:sym typeface="+mn-ea"/>
            </a:endParaRPr>
          </a:p>
        </p:txBody>
      </p:sp>
      <p:sp>
        <p:nvSpPr>
          <p:cNvPr id="52" name="文本框 51"/>
          <p:cNvSpPr txBox="1"/>
          <p:nvPr>
            <p:custDataLst>
              <p:tags r:id="rId17"/>
            </p:custDataLst>
          </p:nvPr>
        </p:nvSpPr>
        <p:spPr>
          <a:xfrm rot="19500000">
            <a:off x="2426335" y="3057525"/>
            <a:ext cx="1717675" cy="7620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800">
                <a:sym typeface="+mn-ea"/>
              </a:rPr>
              <a:t>RAW264.7</a:t>
            </a:r>
            <a:endParaRPr lang="zh-CN" altLang="en-US" sz="800">
              <a:sym typeface="+mn-ea"/>
            </a:endParaRPr>
          </a:p>
        </p:txBody>
      </p:sp>
      <p:sp>
        <p:nvSpPr>
          <p:cNvPr id="53" name="文本框 52"/>
          <p:cNvSpPr txBox="1"/>
          <p:nvPr>
            <p:custDataLst>
              <p:tags r:id="rId18"/>
            </p:custDataLst>
          </p:nvPr>
        </p:nvSpPr>
        <p:spPr>
          <a:xfrm rot="19500000">
            <a:off x="2865120" y="3088640"/>
            <a:ext cx="1425575" cy="26733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800">
                <a:sym typeface="+mn-ea"/>
              </a:rPr>
              <a:t>菌液（1:20）</a:t>
            </a:r>
            <a:endParaRPr lang="zh-CN" altLang="en-US" sz="800">
              <a:sym typeface="+mn-ea"/>
            </a:endParaRPr>
          </a:p>
        </p:txBody>
      </p:sp>
      <p:sp>
        <p:nvSpPr>
          <p:cNvPr id="55" name="文本框 54"/>
          <p:cNvSpPr txBox="1"/>
          <p:nvPr>
            <p:custDataLst>
              <p:tags r:id="rId19"/>
            </p:custDataLst>
          </p:nvPr>
        </p:nvSpPr>
        <p:spPr>
          <a:xfrm>
            <a:off x="838835" y="2584450"/>
            <a:ext cx="899160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800">
                <a:sym typeface="+mn-ea"/>
              </a:rPr>
              <a:t>RAW264.7</a:t>
            </a:r>
            <a:endParaRPr lang="zh-CN" altLang="en-US" sz="800"/>
          </a:p>
          <a:p>
            <a:r>
              <a:rPr lang="zh-CN" altLang="en-US" sz="800">
                <a:sym typeface="+mn-ea"/>
              </a:rPr>
              <a:t>破骨诱导3d-1</a:t>
            </a:r>
            <a:endParaRPr lang="zh-CN" altLang="en-US" sz="800"/>
          </a:p>
        </p:txBody>
      </p:sp>
      <p:sp>
        <p:nvSpPr>
          <p:cNvPr id="56" name="文本框 55"/>
          <p:cNvSpPr txBox="1"/>
          <p:nvPr>
            <p:custDataLst>
              <p:tags r:id="rId20"/>
            </p:custDataLst>
          </p:nvPr>
        </p:nvSpPr>
        <p:spPr>
          <a:xfrm>
            <a:off x="2053590" y="2602865"/>
            <a:ext cx="888365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800">
                <a:sym typeface="+mn-ea"/>
              </a:rPr>
              <a:t>RAW264.7</a:t>
            </a:r>
            <a:endParaRPr lang="zh-CN" altLang="en-US" sz="800"/>
          </a:p>
          <a:p>
            <a:r>
              <a:rPr lang="zh-CN" altLang="en-US" sz="800">
                <a:sym typeface="+mn-ea"/>
              </a:rPr>
              <a:t>破骨诱导7d-1</a:t>
            </a:r>
            <a:endParaRPr lang="zh-CN" altLang="en-US" sz="800"/>
          </a:p>
        </p:txBody>
      </p:sp>
      <p:sp>
        <p:nvSpPr>
          <p:cNvPr id="57" name="文本框 56"/>
          <p:cNvSpPr txBox="1"/>
          <p:nvPr>
            <p:custDataLst>
              <p:tags r:id="rId21"/>
            </p:custDataLst>
          </p:nvPr>
        </p:nvSpPr>
        <p:spPr>
          <a:xfrm>
            <a:off x="3121660" y="2621280"/>
            <a:ext cx="888365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800">
                <a:sym typeface="+mn-ea"/>
              </a:rPr>
              <a:t>RAW264.7</a:t>
            </a:r>
            <a:endParaRPr lang="zh-CN" altLang="en-US" sz="800"/>
          </a:p>
          <a:p>
            <a:r>
              <a:rPr lang="zh-CN" altLang="en-US" sz="800">
                <a:sym typeface="+mn-ea"/>
              </a:rPr>
              <a:t>破骨诱导14d-1</a:t>
            </a:r>
            <a:endParaRPr lang="zh-CN" altLang="en-US" sz="800"/>
          </a:p>
        </p:txBody>
      </p:sp>
      <p:cxnSp>
        <p:nvCxnSpPr>
          <p:cNvPr id="58" name="直接连接符 57"/>
          <p:cNvCxnSpPr/>
          <p:nvPr>
            <p:custDataLst>
              <p:tags r:id="rId22"/>
            </p:custDataLst>
          </p:nvPr>
        </p:nvCxnSpPr>
        <p:spPr>
          <a:xfrm>
            <a:off x="885825" y="3027045"/>
            <a:ext cx="698500" cy="127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9" name="直接连接符 58"/>
          <p:cNvCxnSpPr/>
          <p:nvPr>
            <p:custDataLst>
              <p:tags r:id="rId23"/>
            </p:custDataLst>
          </p:nvPr>
        </p:nvCxnSpPr>
        <p:spPr>
          <a:xfrm>
            <a:off x="1941830" y="3035935"/>
            <a:ext cx="1000125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0" name="直接连接符 59"/>
          <p:cNvCxnSpPr/>
          <p:nvPr>
            <p:custDataLst>
              <p:tags r:id="rId24"/>
            </p:custDataLst>
          </p:nvPr>
        </p:nvCxnSpPr>
        <p:spPr>
          <a:xfrm>
            <a:off x="3225165" y="3039110"/>
            <a:ext cx="66548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4" name="文本框 53"/>
          <p:cNvSpPr txBox="1"/>
          <p:nvPr>
            <p:custDataLst>
              <p:tags r:id="rId25"/>
            </p:custDataLst>
          </p:nvPr>
        </p:nvSpPr>
        <p:spPr>
          <a:xfrm rot="19500000">
            <a:off x="3134360" y="3198495"/>
            <a:ext cx="1166495" cy="23177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800">
                <a:sym typeface="+mn-ea"/>
              </a:rPr>
              <a:t>丁酸钠（1 mmol/L）</a:t>
            </a:r>
            <a:endParaRPr lang="zh-CN" altLang="en-US" sz="800">
              <a:sym typeface="+mn-ea"/>
            </a:endParaRPr>
          </a:p>
        </p:txBody>
      </p:sp>
      <p:sp>
        <p:nvSpPr>
          <p:cNvPr id="14" name="文本框 13"/>
          <p:cNvSpPr txBox="1"/>
          <p:nvPr>
            <p:custDataLst>
              <p:tags r:id="rId26"/>
            </p:custDataLst>
          </p:nvPr>
        </p:nvSpPr>
        <p:spPr>
          <a:xfrm rot="19500000">
            <a:off x="4529455" y="2894965"/>
            <a:ext cx="2160905" cy="22352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800">
                <a:sym typeface="+mn-ea"/>
              </a:rPr>
              <a:t>RA</a:t>
            </a:r>
            <a:r>
              <a:rPr lang="en-US" altLang="zh-CN" sz="800">
                <a:sym typeface="+mn-ea"/>
              </a:rPr>
              <a:t>0</a:t>
            </a:r>
            <a:r>
              <a:rPr lang="zh-CN" altLang="en-US" sz="800">
                <a:sym typeface="+mn-ea"/>
              </a:rPr>
              <a:t>W264.7</a:t>
            </a:r>
            <a:endParaRPr lang="zh-CN" altLang="en-US" sz="800">
              <a:sym typeface="+mn-ea"/>
            </a:endParaRPr>
          </a:p>
        </p:txBody>
      </p:sp>
      <p:sp>
        <p:nvSpPr>
          <p:cNvPr id="15" name="文本框 14"/>
          <p:cNvSpPr txBox="1"/>
          <p:nvPr>
            <p:custDataLst>
              <p:tags r:id="rId27"/>
            </p:custDataLst>
          </p:nvPr>
        </p:nvSpPr>
        <p:spPr>
          <a:xfrm rot="19500000">
            <a:off x="4887595" y="2887980"/>
            <a:ext cx="2160905" cy="23939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800">
                <a:sym typeface="+mn-ea"/>
              </a:rPr>
              <a:t>菌液（1:20）</a:t>
            </a:r>
            <a:endParaRPr lang="zh-CN" altLang="en-US" sz="800">
              <a:sym typeface="+mn-ea"/>
            </a:endParaRPr>
          </a:p>
        </p:txBody>
      </p:sp>
      <p:sp>
        <p:nvSpPr>
          <p:cNvPr id="16" name="文本框 15"/>
          <p:cNvSpPr txBox="1"/>
          <p:nvPr>
            <p:custDataLst>
              <p:tags r:id="rId28"/>
            </p:custDataLst>
          </p:nvPr>
        </p:nvSpPr>
        <p:spPr>
          <a:xfrm rot="19500000">
            <a:off x="5213350" y="2887345"/>
            <a:ext cx="2160905" cy="22415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800">
                <a:sym typeface="+mn-ea"/>
              </a:rPr>
              <a:t>丁酸钠（1 mmol/L）</a:t>
            </a:r>
            <a:endParaRPr lang="zh-CN" altLang="en-US" sz="800">
              <a:sym typeface="+mn-ea"/>
            </a:endParaRPr>
          </a:p>
        </p:txBody>
      </p:sp>
      <p:sp>
        <p:nvSpPr>
          <p:cNvPr id="18" name="文本框 17"/>
          <p:cNvSpPr txBox="1"/>
          <p:nvPr>
            <p:custDataLst>
              <p:tags r:id="rId29"/>
            </p:custDataLst>
          </p:nvPr>
        </p:nvSpPr>
        <p:spPr>
          <a:xfrm rot="19500000">
            <a:off x="5577840" y="2865120"/>
            <a:ext cx="2160905" cy="21082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800">
                <a:sym typeface="+mn-ea"/>
              </a:rPr>
              <a:t>RAW264.7</a:t>
            </a:r>
            <a:endParaRPr lang="zh-CN" altLang="en-US" sz="800">
              <a:sym typeface="+mn-ea"/>
            </a:endParaRPr>
          </a:p>
        </p:txBody>
      </p:sp>
      <p:sp>
        <p:nvSpPr>
          <p:cNvPr id="19" name="文本框 18"/>
          <p:cNvSpPr txBox="1"/>
          <p:nvPr>
            <p:custDataLst>
              <p:tags r:id="rId30"/>
            </p:custDataLst>
          </p:nvPr>
        </p:nvSpPr>
        <p:spPr>
          <a:xfrm rot="19500000">
            <a:off x="5908675" y="2864485"/>
            <a:ext cx="2160905" cy="23622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800">
                <a:sym typeface="+mn-ea"/>
              </a:rPr>
              <a:t>菌液（1:20）</a:t>
            </a:r>
            <a:endParaRPr lang="zh-CN" altLang="en-US" sz="800">
              <a:sym typeface="+mn-ea"/>
            </a:endParaRPr>
          </a:p>
        </p:txBody>
      </p:sp>
      <p:sp>
        <p:nvSpPr>
          <p:cNvPr id="20" name="文本框 19"/>
          <p:cNvSpPr txBox="1"/>
          <p:nvPr>
            <p:custDataLst>
              <p:tags r:id="rId31"/>
            </p:custDataLst>
          </p:nvPr>
        </p:nvSpPr>
        <p:spPr>
          <a:xfrm rot="19500000">
            <a:off x="6182360" y="2882900"/>
            <a:ext cx="2160905" cy="27178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800">
                <a:sym typeface="+mn-ea"/>
              </a:rPr>
              <a:t>丁酸钠（1 mmol/L）</a:t>
            </a:r>
            <a:endParaRPr lang="zh-CN" altLang="en-US" sz="800">
              <a:sym typeface="+mn-ea"/>
            </a:endParaRPr>
          </a:p>
        </p:txBody>
      </p:sp>
      <p:sp>
        <p:nvSpPr>
          <p:cNvPr id="21" name="文本框 20"/>
          <p:cNvSpPr txBox="1"/>
          <p:nvPr>
            <p:custDataLst>
              <p:tags r:id="rId32"/>
            </p:custDataLst>
          </p:nvPr>
        </p:nvSpPr>
        <p:spPr>
          <a:xfrm>
            <a:off x="4871085" y="2289810"/>
            <a:ext cx="899160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800">
                <a:sym typeface="+mn-ea"/>
              </a:rPr>
              <a:t>RAW264.7</a:t>
            </a:r>
            <a:endParaRPr lang="zh-CN" altLang="en-US" sz="800"/>
          </a:p>
          <a:p>
            <a:r>
              <a:rPr lang="zh-CN" altLang="en-US" sz="800">
                <a:sym typeface="+mn-ea"/>
              </a:rPr>
              <a:t>破骨诱导3d-1</a:t>
            </a:r>
            <a:endParaRPr lang="zh-CN" altLang="en-US" sz="800"/>
          </a:p>
        </p:txBody>
      </p:sp>
      <p:sp>
        <p:nvSpPr>
          <p:cNvPr id="22" name="文本框 21"/>
          <p:cNvSpPr txBox="1"/>
          <p:nvPr>
            <p:custDataLst>
              <p:tags r:id="rId33"/>
            </p:custDataLst>
          </p:nvPr>
        </p:nvSpPr>
        <p:spPr>
          <a:xfrm>
            <a:off x="6085840" y="2308225"/>
            <a:ext cx="888365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800">
                <a:sym typeface="+mn-ea"/>
              </a:rPr>
              <a:t>RAW264.7</a:t>
            </a:r>
            <a:endParaRPr lang="zh-CN" altLang="en-US" sz="800"/>
          </a:p>
          <a:p>
            <a:r>
              <a:rPr lang="zh-CN" altLang="en-US" sz="800">
                <a:sym typeface="+mn-ea"/>
              </a:rPr>
              <a:t>破骨诱导7d-1</a:t>
            </a:r>
            <a:endParaRPr lang="zh-CN" altLang="en-US" sz="800"/>
          </a:p>
        </p:txBody>
      </p:sp>
      <p:sp>
        <p:nvSpPr>
          <p:cNvPr id="23" name="文本框 22"/>
          <p:cNvSpPr txBox="1"/>
          <p:nvPr>
            <p:custDataLst>
              <p:tags r:id="rId34"/>
            </p:custDataLst>
          </p:nvPr>
        </p:nvSpPr>
        <p:spPr>
          <a:xfrm>
            <a:off x="7220585" y="2326640"/>
            <a:ext cx="888365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800">
                <a:sym typeface="+mn-ea"/>
              </a:rPr>
              <a:t>RAW264.7</a:t>
            </a:r>
            <a:endParaRPr lang="zh-CN" altLang="en-US" sz="800"/>
          </a:p>
          <a:p>
            <a:r>
              <a:rPr lang="zh-CN" altLang="en-US" sz="800">
                <a:sym typeface="+mn-ea"/>
              </a:rPr>
              <a:t>破骨诱导14d-1</a:t>
            </a:r>
            <a:endParaRPr lang="zh-CN" altLang="en-US" sz="800"/>
          </a:p>
        </p:txBody>
      </p:sp>
      <p:cxnSp>
        <p:nvCxnSpPr>
          <p:cNvPr id="24" name="直接连接符 23"/>
          <p:cNvCxnSpPr/>
          <p:nvPr>
            <p:custDataLst>
              <p:tags r:id="rId35"/>
            </p:custDataLst>
          </p:nvPr>
        </p:nvCxnSpPr>
        <p:spPr>
          <a:xfrm>
            <a:off x="4918075" y="2732405"/>
            <a:ext cx="698500" cy="127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" name="直接连接符 24"/>
          <p:cNvCxnSpPr/>
          <p:nvPr>
            <p:custDataLst>
              <p:tags r:id="rId36"/>
            </p:custDataLst>
          </p:nvPr>
        </p:nvCxnSpPr>
        <p:spPr>
          <a:xfrm>
            <a:off x="5974080" y="2741295"/>
            <a:ext cx="1000125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" name="直接连接符 25"/>
          <p:cNvCxnSpPr/>
          <p:nvPr>
            <p:custDataLst>
              <p:tags r:id="rId37"/>
            </p:custDataLst>
          </p:nvPr>
        </p:nvCxnSpPr>
        <p:spPr>
          <a:xfrm>
            <a:off x="7238365" y="2744470"/>
            <a:ext cx="66548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7" name="文本框 26"/>
          <p:cNvSpPr txBox="1"/>
          <p:nvPr>
            <p:custDataLst>
              <p:tags r:id="rId38"/>
            </p:custDataLst>
          </p:nvPr>
        </p:nvSpPr>
        <p:spPr>
          <a:xfrm rot="19500000">
            <a:off x="6529070" y="2875915"/>
            <a:ext cx="2160905" cy="20066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800">
                <a:sym typeface="+mn-ea"/>
              </a:rPr>
              <a:t>RAW264.7</a:t>
            </a:r>
            <a:endParaRPr lang="zh-CN" altLang="en-US" sz="800">
              <a:sym typeface="+mn-ea"/>
            </a:endParaRPr>
          </a:p>
        </p:txBody>
      </p:sp>
      <p:sp>
        <p:nvSpPr>
          <p:cNvPr id="28" name="文本框 27"/>
          <p:cNvSpPr txBox="1"/>
          <p:nvPr>
            <p:custDataLst>
              <p:tags r:id="rId39"/>
            </p:custDataLst>
          </p:nvPr>
        </p:nvSpPr>
        <p:spPr>
          <a:xfrm rot="19500000">
            <a:off x="6841490" y="2957195"/>
            <a:ext cx="1858645" cy="24892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800">
                <a:sym typeface="+mn-ea"/>
              </a:rPr>
              <a:t>菌液（1:20）</a:t>
            </a:r>
            <a:endParaRPr lang="zh-CN" altLang="en-US" sz="800">
              <a:sym typeface="+mn-ea"/>
            </a:endParaRPr>
          </a:p>
        </p:txBody>
      </p:sp>
      <p:sp>
        <p:nvSpPr>
          <p:cNvPr id="29" name="文本框 28"/>
          <p:cNvSpPr txBox="1"/>
          <p:nvPr>
            <p:custDataLst>
              <p:tags r:id="rId40"/>
            </p:custDataLst>
          </p:nvPr>
        </p:nvSpPr>
        <p:spPr>
          <a:xfrm rot="19500000">
            <a:off x="7159625" y="2858135"/>
            <a:ext cx="2160905" cy="23177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800">
                <a:sym typeface="+mn-ea"/>
              </a:rPr>
              <a:t>丁酸钠（1 mmol/L）</a:t>
            </a:r>
            <a:endParaRPr lang="zh-CN" altLang="en-US" sz="800">
              <a:sym typeface="+mn-ea"/>
            </a:endParaRPr>
          </a:p>
        </p:txBody>
      </p:sp>
      <p:sp>
        <p:nvSpPr>
          <p:cNvPr id="30" name="文本框 29"/>
          <p:cNvSpPr txBox="1"/>
          <p:nvPr>
            <p:custDataLst>
              <p:tags r:id="rId41"/>
            </p:custDataLst>
          </p:nvPr>
        </p:nvSpPr>
        <p:spPr>
          <a:xfrm>
            <a:off x="8322945" y="3068955"/>
            <a:ext cx="488315" cy="23431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1000">
                <a:solidFill>
                  <a:schemeClr val="bg1"/>
                </a:solidFill>
              </a:rPr>
              <a:t>70kd </a:t>
            </a:r>
            <a:endParaRPr lang="en-US" altLang="zh-CN" sz="1000">
              <a:solidFill>
                <a:schemeClr val="bg1"/>
              </a:solidFill>
            </a:endParaRPr>
          </a:p>
        </p:txBody>
      </p:sp>
      <p:sp>
        <p:nvSpPr>
          <p:cNvPr id="31" name="文本框 30"/>
          <p:cNvSpPr txBox="1"/>
          <p:nvPr>
            <p:custDataLst>
              <p:tags r:id="rId42"/>
            </p:custDataLst>
          </p:nvPr>
        </p:nvSpPr>
        <p:spPr>
          <a:xfrm>
            <a:off x="8322945" y="3319780"/>
            <a:ext cx="614045" cy="20701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1000">
                <a:solidFill>
                  <a:schemeClr val="bg1"/>
                </a:solidFill>
              </a:rPr>
              <a:t>55kd</a:t>
            </a:r>
            <a:endParaRPr lang="en-US" altLang="zh-CN" sz="1000">
              <a:solidFill>
                <a:schemeClr val="bg1"/>
              </a:solidFill>
            </a:endParaRPr>
          </a:p>
        </p:txBody>
      </p:sp>
      <p:sp>
        <p:nvSpPr>
          <p:cNvPr id="32" name="文本框 31"/>
          <p:cNvSpPr txBox="1"/>
          <p:nvPr>
            <p:custDataLst>
              <p:tags r:id="rId43"/>
            </p:custDataLst>
          </p:nvPr>
        </p:nvSpPr>
        <p:spPr>
          <a:xfrm>
            <a:off x="8322945" y="3569335"/>
            <a:ext cx="566420" cy="20574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1000">
                <a:solidFill>
                  <a:schemeClr val="bg1"/>
                </a:solidFill>
              </a:rPr>
              <a:t>40kd</a:t>
            </a:r>
            <a:endParaRPr lang="en-US" altLang="zh-CN" sz="1000">
              <a:solidFill>
                <a:schemeClr val="bg1"/>
              </a:solidFill>
            </a:endParaRPr>
          </a:p>
        </p:txBody>
      </p:sp>
      <p:sp>
        <p:nvSpPr>
          <p:cNvPr id="39" name="文本框 38"/>
          <p:cNvSpPr txBox="1"/>
          <p:nvPr>
            <p:custDataLst>
              <p:tags r:id="rId44"/>
            </p:custDataLst>
          </p:nvPr>
        </p:nvSpPr>
        <p:spPr>
          <a:xfrm>
            <a:off x="8322945" y="3867150"/>
            <a:ext cx="613410" cy="22606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1000">
                <a:solidFill>
                  <a:schemeClr val="bg1"/>
                </a:solidFill>
              </a:rPr>
              <a:t>35kd</a:t>
            </a:r>
            <a:endParaRPr lang="en-US" altLang="zh-CN" sz="1000">
              <a:solidFill>
                <a:schemeClr val="bg1"/>
              </a:solidFill>
            </a:endParaRPr>
          </a:p>
        </p:txBody>
      </p:sp>
      <p:sp>
        <p:nvSpPr>
          <p:cNvPr id="41" name="文本框 40"/>
          <p:cNvSpPr txBox="1"/>
          <p:nvPr>
            <p:custDataLst>
              <p:tags r:id="rId45"/>
            </p:custDataLst>
          </p:nvPr>
        </p:nvSpPr>
        <p:spPr>
          <a:xfrm>
            <a:off x="8322945" y="4112260"/>
            <a:ext cx="511810" cy="29210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1000">
                <a:solidFill>
                  <a:schemeClr val="bg1"/>
                </a:solidFill>
              </a:rPr>
              <a:t>25kd</a:t>
            </a:r>
            <a:endParaRPr lang="en-US" altLang="zh-CN" sz="1000">
              <a:solidFill>
                <a:schemeClr val="bg1"/>
              </a:solidFill>
            </a:endParaRPr>
          </a:p>
        </p:txBody>
      </p:sp>
      <p:sp>
        <p:nvSpPr>
          <p:cNvPr id="42" name="文本框 41"/>
          <p:cNvSpPr txBox="1"/>
          <p:nvPr>
            <p:custDataLst>
              <p:tags r:id="rId46"/>
            </p:custDataLst>
          </p:nvPr>
        </p:nvSpPr>
        <p:spPr>
          <a:xfrm>
            <a:off x="8322945" y="2827655"/>
            <a:ext cx="614045" cy="22479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1000">
                <a:solidFill>
                  <a:schemeClr val="bg1"/>
                </a:solidFill>
              </a:rPr>
              <a:t>100kd</a:t>
            </a:r>
            <a:endParaRPr lang="en-US" altLang="zh-CN" sz="1000">
              <a:solidFill>
                <a:schemeClr val="bg1"/>
              </a:solidFill>
            </a:endParaRPr>
          </a:p>
        </p:txBody>
      </p:sp>
      <p:sp>
        <p:nvSpPr>
          <p:cNvPr id="43" name="文本框 42"/>
          <p:cNvSpPr txBox="1"/>
          <p:nvPr>
            <p:custDataLst>
              <p:tags r:id="rId47"/>
            </p:custDataLst>
          </p:nvPr>
        </p:nvSpPr>
        <p:spPr>
          <a:xfrm>
            <a:off x="8322945" y="2638425"/>
            <a:ext cx="670560" cy="17907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1000">
                <a:solidFill>
                  <a:schemeClr val="bg1"/>
                </a:solidFill>
              </a:rPr>
              <a:t>130kd</a:t>
            </a:r>
            <a:endParaRPr lang="en-US" altLang="zh-CN" sz="1000">
              <a:solidFill>
                <a:schemeClr val="bg1"/>
              </a:solidFill>
            </a:endParaRPr>
          </a:p>
        </p:txBody>
      </p:sp>
      <p:sp>
        <p:nvSpPr>
          <p:cNvPr id="44" name="文本框 43"/>
          <p:cNvSpPr txBox="1"/>
          <p:nvPr>
            <p:custDataLst>
              <p:tags r:id="rId48"/>
            </p:custDataLst>
          </p:nvPr>
        </p:nvSpPr>
        <p:spPr>
          <a:xfrm>
            <a:off x="8322945" y="2465705"/>
            <a:ext cx="614680" cy="25400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1000">
                <a:solidFill>
                  <a:schemeClr val="bg1"/>
                </a:solidFill>
              </a:rPr>
              <a:t>160kd</a:t>
            </a:r>
            <a:endParaRPr lang="en-US" altLang="zh-CN" sz="1000">
              <a:solidFill>
                <a:schemeClr val="bg1"/>
              </a:solidFill>
            </a:endParaRPr>
          </a:p>
        </p:txBody>
      </p:sp>
      <p:sp>
        <p:nvSpPr>
          <p:cNvPr id="45" name="文本框 44"/>
          <p:cNvSpPr txBox="1"/>
          <p:nvPr>
            <p:custDataLst>
              <p:tags r:id="rId49"/>
            </p:custDataLst>
          </p:nvPr>
        </p:nvSpPr>
        <p:spPr>
          <a:xfrm>
            <a:off x="4022725" y="2496820"/>
            <a:ext cx="614680" cy="25400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1000">
                <a:solidFill>
                  <a:schemeClr val="bg1"/>
                </a:solidFill>
              </a:rPr>
              <a:t>160kd</a:t>
            </a:r>
            <a:endParaRPr lang="en-US" altLang="zh-CN" sz="1000">
              <a:solidFill>
                <a:schemeClr val="bg1"/>
              </a:solidFill>
            </a:endParaRPr>
          </a:p>
        </p:txBody>
      </p:sp>
    </p:spTree>
    <p:custDataLst>
      <p:tags r:id="rId50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图片 3" descr="20230617_122151_00.04.190_8bit(5)"/>
          <p:cNvPicPr/>
          <p:nvPr/>
        </p:nvPicPr>
        <p:blipFill>
          <a:blip r:embed="rId1"/>
          <a:stretch>
            <a:fillRect/>
          </a:stretch>
        </p:blipFill>
        <p:spPr>
          <a:xfrm>
            <a:off x="8542020" y="1017270"/>
            <a:ext cx="3960000" cy="3960000"/>
          </a:xfrm>
          <a:prstGeom prst="rect">
            <a:avLst/>
          </a:prstGeom>
        </p:spPr>
      </p:pic>
      <p:pic>
        <p:nvPicPr>
          <p:cNvPr id="5" name="图片 4" descr="20230617_122151_00.04.190_8bit(3)"/>
          <p:cNvPicPr/>
          <p:nvPr/>
        </p:nvPicPr>
        <p:blipFill>
          <a:blip r:embed="rId2"/>
          <a:stretch>
            <a:fillRect/>
          </a:stretch>
        </p:blipFill>
        <p:spPr>
          <a:xfrm>
            <a:off x="82550" y="1017270"/>
            <a:ext cx="3960000" cy="3960000"/>
          </a:xfrm>
          <a:prstGeom prst="rect">
            <a:avLst/>
          </a:prstGeom>
        </p:spPr>
      </p:pic>
      <p:pic>
        <p:nvPicPr>
          <p:cNvPr id="6" name="图片 5" descr="20230617_122151_00.04.190_8bit(4)"/>
          <p:cNvPicPr/>
          <p:nvPr/>
        </p:nvPicPr>
        <p:blipFill>
          <a:blip r:embed="rId3"/>
          <a:stretch>
            <a:fillRect/>
          </a:stretch>
        </p:blipFill>
        <p:spPr>
          <a:xfrm>
            <a:off x="4312285" y="1017270"/>
            <a:ext cx="3960000" cy="3960000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660400" y="385445"/>
            <a:ext cx="4064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>
                <a:sym typeface="+mn-ea"/>
              </a:rPr>
              <a:t>35S</a:t>
            </a:r>
            <a:endParaRPr lang="zh-CN" altLang="en-US"/>
          </a:p>
        </p:txBody>
      </p:sp>
      <p:sp>
        <p:nvSpPr>
          <p:cNvPr id="22" name="文本框 21"/>
          <p:cNvSpPr txBox="1"/>
          <p:nvPr/>
        </p:nvSpPr>
        <p:spPr>
          <a:xfrm>
            <a:off x="4253865" y="2230755"/>
            <a:ext cx="488315" cy="23431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1000">
                <a:solidFill>
                  <a:schemeClr val="bg1"/>
                </a:solidFill>
              </a:rPr>
              <a:t>70kd </a:t>
            </a:r>
            <a:endParaRPr lang="en-US" altLang="zh-CN" sz="1000">
              <a:solidFill>
                <a:schemeClr val="bg1"/>
              </a:solidFill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4253865" y="2491105"/>
            <a:ext cx="614045" cy="20701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1000">
                <a:solidFill>
                  <a:schemeClr val="bg1"/>
                </a:solidFill>
              </a:rPr>
              <a:t>55kd</a:t>
            </a:r>
            <a:endParaRPr lang="en-US" altLang="zh-CN" sz="1000">
              <a:solidFill>
                <a:schemeClr val="bg1"/>
              </a:solidFill>
            </a:endParaRPr>
          </a:p>
        </p:txBody>
      </p:sp>
      <p:sp>
        <p:nvSpPr>
          <p:cNvPr id="24" name="文本框 23"/>
          <p:cNvSpPr txBox="1"/>
          <p:nvPr/>
        </p:nvSpPr>
        <p:spPr>
          <a:xfrm>
            <a:off x="4253865" y="2740660"/>
            <a:ext cx="566420" cy="20574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1000">
                <a:solidFill>
                  <a:schemeClr val="bg1"/>
                </a:solidFill>
              </a:rPr>
              <a:t>40kd</a:t>
            </a:r>
            <a:endParaRPr lang="en-US" altLang="zh-CN" sz="1000">
              <a:solidFill>
                <a:schemeClr val="bg1"/>
              </a:solidFill>
            </a:endParaRPr>
          </a:p>
        </p:txBody>
      </p:sp>
      <p:sp>
        <p:nvSpPr>
          <p:cNvPr id="25" name="文本框 24"/>
          <p:cNvSpPr txBox="1"/>
          <p:nvPr/>
        </p:nvSpPr>
        <p:spPr>
          <a:xfrm>
            <a:off x="4253865" y="3076575"/>
            <a:ext cx="613410" cy="22606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1000">
                <a:solidFill>
                  <a:schemeClr val="bg1"/>
                </a:solidFill>
              </a:rPr>
              <a:t>35kd</a:t>
            </a:r>
            <a:endParaRPr lang="en-US" altLang="zh-CN" sz="1000">
              <a:solidFill>
                <a:schemeClr val="bg1"/>
              </a:solidFill>
            </a:endParaRPr>
          </a:p>
        </p:txBody>
      </p:sp>
      <p:sp>
        <p:nvSpPr>
          <p:cNvPr id="26" name="文本框 25"/>
          <p:cNvSpPr txBox="1"/>
          <p:nvPr/>
        </p:nvSpPr>
        <p:spPr>
          <a:xfrm>
            <a:off x="4253865" y="3321685"/>
            <a:ext cx="511810" cy="29210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1000">
                <a:solidFill>
                  <a:schemeClr val="bg1"/>
                </a:solidFill>
              </a:rPr>
              <a:t>25kd</a:t>
            </a:r>
            <a:endParaRPr lang="en-US" altLang="zh-CN" sz="1000">
              <a:solidFill>
                <a:schemeClr val="bg1"/>
              </a:solidFill>
            </a:endParaRPr>
          </a:p>
        </p:txBody>
      </p:sp>
      <p:sp>
        <p:nvSpPr>
          <p:cNvPr id="27" name="文本框 26"/>
          <p:cNvSpPr txBox="1"/>
          <p:nvPr/>
        </p:nvSpPr>
        <p:spPr>
          <a:xfrm>
            <a:off x="4253865" y="2008505"/>
            <a:ext cx="614045" cy="22479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1000">
                <a:solidFill>
                  <a:schemeClr val="bg1"/>
                </a:solidFill>
              </a:rPr>
              <a:t>100kd</a:t>
            </a:r>
            <a:endParaRPr lang="en-US" altLang="zh-CN" sz="1000">
              <a:solidFill>
                <a:schemeClr val="bg1"/>
              </a:solidFill>
            </a:endParaRPr>
          </a:p>
        </p:txBody>
      </p:sp>
      <p:sp>
        <p:nvSpPr>
          <p:cNvPr id="28" name="文本框 27"/>
          <p:cNvSpPr txBox="1"/>
          <p:nvPr/>
        </p:nvSpPr>
        <p:spPr>
          <a:xfrm>
            <a:off x="4253865" y="1809750"/>
            <a:ext cx="670560" cy="17907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1000">
                <a:solidFill>
                  <a:schemeClr val="bg1"/>
                </a:solidFill>
              </a:rPr>
              <a:t>130kd</a:t>
            </a:r>
            <a:endParaRPr lang="en-US" altLang="zh-CN" sz="1000">
              <a:solidFill>
                <a:schemeClr val="bg1"/>
              </a:solidFill>
            </a:endParaRPr>
          </a:p>
        </p:txBody>
      </p:sp>
      <p:sp>
        <p:nvSpPr>
          <p:cNvPr id="30" name="文本框 29"/>
          <p:cNvSpPr txBox="1"/>
          <p:nvPr>
            <p:custDataLst>
              <p:tags r:id="rId4"/>
            </p:custDataLst>
          </p:nvPr>
        </p:nvSpPr>
        <p:spPr>
          <a:xfrm rot="19500000">
            <a:off x="579755" y="1780540"/>
            <a:ext cx="2160905" cy="22352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800">
                <a:sym typeface="+mn-ea"/>
              </a:rPr>
              <a:t>RAW264.7</a:t>
            </a:r>
            <a:endParaRPr lang="zh-CN" altLang="en-US" sz="800">
              <a:sym typeface="+mn-ea"/>
            </a:endParaRPr>
          </a:p>
        </p:txBody>
      </p:sp>
      <p:sp>
        <p:nvSpPr>
          <p:cNvPr id="67" name="文本框 66"/>
          <p:cNvSpPr txBox="1"/>
          <p:nvPr>
            <p:custDataLst>
              <p:tags r:id="rId5"/>
            </p:custDataLst>
          </p:nvPr>
        </p:nvSpPr>
        <p:spPr>
          <a:xfrm rot="19500000">
            <a:off x="931545" y="1781175"/>
            <a:ext cx="2160905" cy="23939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800">
                <a:sym typeface="+mn-ea"/>
              </a:rPr>
              <a:t>菌液（1:20）</a:t>
            </a:r>
            <a:endParaRPr lang="zh-CN" altLang="en-US" sz="800">
              <a:sym typeface="+mn-ea"/>
            </a:endParaRPr>
          </a:p>
        </p:txBody>
      </p:sp>
      <p:sp>
        <p:nvSpPr>
          <p:cNvPr id="68" name="文本框 67"/>
          <p:cNvSpPr txBox="1"/>
          <p:nvPr>
            <p:custDataLst>
              <p:tags r:id="rId6"/>
            </p:custDataLst>
          </p:nvPr>
        </p:nvSpPr>
        <p:spPr>
          <a:xfrm rot="19500000">
            <a:off x="1245870" y="1807845"/>
            <a:ext cx="2160905" cy="22415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800">
                <a:sym typeface="+mn-ea"/>
              </a:rPr>
              <a:t>丁酸钠（1 mmol/L）</a:t>
            </a:r>
            <a:endParaRPr lang="zh-CN" altLang="en-US" sz="800">
              <a:sym typeface="+mn-ea"/>
            </a:endParaRPr>
          </a:p>
        </p:txBody>
      </p:sp>
      <p:sp>
        <p:nvSpPr>
          <p:cNvPr id="69" name="文本框 68"/>
          <p:cNvSpPr txBox="1"/>
          <p:nvPr>
            <p:custDataLst>
              <p:tags r:id="rId7"/>
            </p:custDataLst>
          </p:nvPr>
        </p:nvSpPr>
        <p:spPr>
          <a:xfrm rot="19500000">
            <a:off x="1599565" y="1776095"/>
            <a:ext cx="2160905" cy="21082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800">
                <a:sym typeface="+mn-ea"/>
              </a:rPr>
              <a:t>RAW264.7</a:t>
            </a:r>
            <a:endParaRPr lang="zh-CN" altLang="en-US" sz="800">
              <a:sym typeface="+mn-ea"/>
            </a:endParaRPr>
          </a:p>
        </p:txBody>
      </p:sp>
      <p:sp>
        <p:nvSpPr>
          <p:cNvPr id="70" name="文本框 69"/>
          <p:cNvSpPr txBox="1"/>
          <p:nvPr>
            <p:custDataLst>
              <p:tags r:id="rId8"/>
            </p:custDataLst>
          </p:nvPr>
        </p:nvSpPr>
        <p:spPr>
          <a:xfrm rot="19500000">
            <a:off x="1911350" y="1785620"/>
            <a:ext cx="2160905" cy="23622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800">
                <a:sym typeface="+mn-ea"/>
              </a:rPr>
              <a:t>菌液（1:20）</a:t>
            </a:r>
            <a:endParaRPr lang="zh-CN" altLang="en-US" sz="800">
              <a:sym typeface="+mn-ea"/>
            </a:endParaRPr>
          </a:p>
        </p:txBody>
      </p:sp>
      <p:sp>
        <p:nvSpPr>
          <p:cNvPr id="71" name="文本框 70"/>
          <p:cNvSpPr txBox="1"/>
          <p:nvPr>
            <p:custDataLst>
              <p:tags r:id="rId9"/>
            </p:custDataLst>
          </p:nvPr>
        </p:nvSpPr>
        <p:spPr>
          <a:xfrm rot="19500000">
            <a:off x="2213610" y="1787525"/>
            <a:ext cx="2160905" cy="27178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800">
                <a:sym typeface="+mn-ea"/>
              </a:rPr>
              <a:t>丁酸钠（1 mmol/L）</a:t>
            </a:r>
            <a:endParaRPr lang="zh-CN" altLang="en-US" sz="800">
              <a:sym typeface="+mn-ea"/>
            </a:endParaRPr>
          </a:p>
        </p:txBody>
      </p:sp>
      <p:sp>
        <p:nvSpPr>
          <p:cNvPr id="72" name="文本框 71"/>
          <p:cNvSpPr txBox="1"/>
          <p:nvPr>
            <p:custDataLst>
              <p:tags r:id="rId10"/>
            </p:custDataLst>
          </p:nvPr>
        </p:nvSpPr>
        <p:spPr>
          <a:xfrm rot="19500000">
            <a:off x="2564765" y="1802765"/>
            <a:ext cx="2160905" cy="20066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800">
                <a:sym typeface="+mn-ea"/>
              </a:rPr>
              <a:t>RAW264.7</a:t>
            </a:r>
            <a:endParaRPr lang="zh-CN" altLang="en-US" sz="800">
              <a:sym typeface="+mn-ea"/>
            </a:endParaRPr>
          </a:p>
        </p:txBody>
      </p:sp>
      <p:sp>
        <p:nvSpPr>
          <p:cNvPr id="73" name="文本框 72"/>
          <p:cNvSpPr txBox="1"/>
          <p:nvPr>
            <p:custDataLst>
              <p:tags r:id="rId11"/>
            </p:custDataLst>
          </p:nvPr>
        </p:nvSpPr>
        <p:spPr>
          <a:xfrm rot="19500000">
            <a:off x="2898775" y="1911985"/>
            <a:ext cx="1858645" cy="23114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800">
                <a:sym typeface="+mn-ea"/>
              </a:rPr>
              <a:t>菌液（1:20）</a:t>
            </a:r>
            <a:endParaRPr lang="zh-CN" altLang="en-US" sz="800">
              <a:sym typeface="+mn-ea"/>
            </a:endParaRPr>
          </a:p>
        </p:txBody>
      </p:sp>
      <p:sp>
        <p:nvSpPr>
          <p:cNvPr id="74" name="文本框 73"/>
          <p:cNvSpPr txBox="1"/>
          <p:nvPr>
            <p:custDataLst>
              <p:tags r:id="rId12"/>
            </p:custDataLst>
          </p:nvPr>
        </p:nvSpPr>
        <p:spPr>
          <a:xfrm rot="19500000">
            <a:off x="3193415" y="1861185"/>
            <a:ext cx="2160905" cy="23177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800">
                <a:sym typeface="+mn-ea"/>
              </a:rPr>
              <a:t>丁酸钠（1 mmol/L）</a:t>
            </a:r>
            <a:endParaRPr lang="zh-CN" altLang="en-US" sz="800">
              <a:sym typeface="+mn-ea"/>
            </a:endParaRPr>
          </a:p>
        </p:txBody>
      </p:sp>
      <p:sp>
        <p:nvSpPr>
          <p:cNvPr id="75" name="文本框 74"/>
          <p:cNvSpPr txBox="1"/>
          <p:nvPr>
            <p:custDataLst>
              <p:tags r:id="rId13"/>
            </p:custDataLst>
          </p:nvPr>
        </p:nvSpPr>
        <p:spPr>
          <a:xfrm>
            <a:off x="903605" y="1500505"/>
            <a:ext cx="899160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800">
                <a:sym typeface="+mn-ea"/>
              </a:rPr>
              <a:t>RAW264.7</a:t>
            </a:r>
            <a:endParaRPr lang="zh-CN" altLang="en-US" sz="800"/>
          </a:p>
          <a:p>
            <a:r>
              <a:rPr lang="zh-CN" altLang="en-US" sz="800">
                <a:sym typeface="+mn-ea"/>
              </a:rPr>
              <a:t>破骨诱导3d-1</a:t>
            </a:r>
            <a:endParaRPr lang="zh-CN" altLang="en-US" sz="800"/>
          </a:p>
        </p:txBody>
      </p:sp>
      <p:sp>
        <p:nvSpPr>
          <p:cNvPr id="76" name="文本框 75"/>
          <p:cNvSpPr txBox="1"/>
          <p:nvPr>
            <p:custDataLst>
              <p:tags r:id="rId14"/>
            </p:custDataLst>
          </p:nvPr>
        </p:nvSpPr>
        <p:spPr>
          <a:xfrm>
            <a:off x="2118360" y="1518920"/>
            <a:ext cx="888365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800">
                <a:sym typeface="+mn-ea"/>
              </a:rPr>
              <a:t>RAW264.7</a:t>
            </a:r>
            <a:endParaRPr lang="zh-CN" altLang="en-US" sz="800"/>
          </a:p>
          <a:p>
            <a:r>
              <a:rPr lang="zh-CN" altLang="en-US" sz="800">
                <a:sym typeface="+mn-ea"/>
              </a:rPr>
              <a:t>破骨诱导7d-1</a:t>
            </a:r>
            <a:endParaRPr lang="zh-CN" altLang="en-US" sz="800"/>
          </a:p>
        </p:txBody>
      </p:sp>
      <p:sp>
        <p:nvSpPr>
          <p:cNvPr id="77" name="文本框 76"/>
          <p:cNvSpPr txBox="1"/>
          <p:nvPr>
            <p:custDataLst>
              <p:tags r:id="rId15"/>
            </p:custDataLst>
          </p:nvPr>
        </p:nvSpPr>
        <p:spPr>
          <a:xfrm>
            <a:off x="3186430" y="1537335"/>
            <a:ext cx="888365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800">
                <a:sym typeface="+mn-ea"/>
              </a:rPr>
              <a:t>RAW264.7</a:t>
            </a:r>
            <a:endParaRPr lang="zh-CN" altLang="en-US" sz="800"/>
          </a:p>
          <a:p>
            <a:r>
              <a:rPr lang="zh-CN" altLang="en-US" sz="800">
                <a:sym typeface="+mn-ea"/>
              </a:rPr>
              <a:t>破骨诱导14d-1</a:t>
            </a:r>
            <a:endParaRPr lang="zh-CN" altLang="en-US" sz="800"/>
          </a:p>
        </p:txBody>
      </p:sp>
      <p:cxnSp>
        <p:nvCxnSpPr>
          <p:cNvPr id="78" name="直接连接符 77"/>
          <p:cNvCxnSpPr/>
          <p:nvPr>
            <p:custDataLst>
              <p:tags r:id="rId16"/>
            </p:custDataLst>
          </p:nvPr>
        </p:nvCxnSpPr>
        <p:spPr>
          <a:xfrm>
            <a:off x="950595" y="1943100"/>
            <a:ext cx="698500" cy="127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9" name="直接连接符 78"/>
          <p:cNvCxnSpPr/>
          <p:nvPr>
            <p:custDataLst>
              <p:tags r:id="rId17"/>
            </p:custDataLst>
          </p:nvPr>
        </p:nvCxnSpPr>
        <p:spPr>
          <a:xfrm>
            <a:off x="2006600" y="1951990"/>
            <a:ext cx="1000125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0" name="直接连接符 79"/>
          <p:cNvCxnSpPr/>
          <p:nvPr>
            <p:custDataLst>
              <p:tags r:id="rId18"/>
            </p:custDataLst>
          </p:nvPr>
        </p:nvCxnSpPr>
        <p:spPr>
          <a:xfrm>
            <a:off x="3308985" y="1955165"/>
            <a:ext cx="66548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1" name="文本框 80"/>
          <p:cNvSpPr txBox="1"/>
          <p:nvPr>
            <p:custDataLst>
              <p:tags r:id="rId19"/>
            </p:custDataLst>
          </p:nvPr>
        </p:nvSpPr>
        <p:spPr>
          <a:xfrm rot="19500000">
            <a:off x="4792980" y="1764665"/>
            <a:ext cx="2160905" cy="22352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800">
                <a:sym typeface="+mn-ea"/>
              </a:rPr>
              <a:t>RAW264.7</a:t>
            </a:r>
            <a:endParaRPr lang="zh-CN" altLang="en-US" sz="800">
              <a:sym typeface="+mn-ea"/>
            </a:endParaRPr>
          </a:p>
        </p:txBody>
      </p:sp>
      <p:sp>
        <p:nvSpPr>
          <p:cNvPr id="82" name="文本框 81"/>
          <p:cNvSpPr txBox="1"/>
          <p:nvPr>
            <p:custDataLst>
              <p:tags r:id="rId20"/>
            </p:custDataLst>
          </p:nvPr>
        </p:nvSpPr>
        <p:spPr>
          <a:xfrm rot="19500000">
            <a:off x="5098415" y="1860550"/>
            <a:ext cx="2160905" cy="23939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800">
                <a:sym typeface="+mn-ea"/>
              </a:rPr>
              <a:t>菌液（1:20）</a:t>
            </a:r>
            <a:endParaRPr lang="zh-CN" altLang="en-US" sz="800">
              <a:sym typeface="+mn-ea"/>
            </a:endParaRPr>
          </a:p>
        </p:txBody>
      </p:sp>
      <p:sp>
        <p:nvSpPr>
          <p:cNvPr id="83" name="文本框 82"/>
          <p:cNvSpPr txBox="1"/>
          <p:nvPr>
            <p:custDataLst>
              <p:tags r:id="rId21"/>
            </p:custDataLst>
          </p:nvPr>
        </p:nvSpPr>
        <p:spPr>
          <a:xfrm rot="19500000">
            <a:off x="5424170" y="1861820"/>
            <a:ext cx="2160905" cy="22415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800">
                <a:sym typeface="+mn-ea"/>
              </a:rPr>
              <a:t>丁酸钠（1 mmol/L）</a:t>
            </a:r>
            <a:endParaRPr lang="zh-CN" altLang="en-US" sz="800">
              <a:sym typeface="+mn-ea"/>
            </a:endParaRPr>
          </a:p>
        </p:txBody>
      </p:sp>
      <p:sp>
        <p:nvSpPr>
          <p:cNvPr id="84" name="文本框 83"/>
          <p:cNvSpPr txBox="1"/>
          <p:nvPr>
            <p:custDataLst>
              <p:tags r:id="rId22"/>
            </p:custDataLst>
          </p:nvPr>
        </p:nvSpPr>
        <p:spPr>
          <a:xfrm rot="19500000">
            <a:off x="5751195" y="1842770"/>
            <a:ext cx="2160905" cy="21082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800">
                <a:sym typeface="+mn-ea"/>
              </a:rPr>
              <a:t>RAW264.7</a:t>
            </a:r>
            <a:endParaRPr lang="zh-CN" altLang="en-US" sz="800">
              <a:sym typeface="+mn-ea"/>
            </a:endParaRPr>
          </a:p>
        </p:txBody>
      </p:sp>
      <p:sp>
        <p:nvSpPr>
          <p:cNvPr id="85" name="文本框 84"/>
          <p:cNvSpPr txBox="1"/>
          <p:nvPr>
            <p:custDataLst>
              <p:tags r:id="rId23"/>
            </p:custDataLst>
          </p:nvPr>
        </p:nvSpPr>
        <p:spPr>
          <a:xfrm rot="19500000">
            <a:off x="6119495" y="1840230"/>
            <a:ext cx="2160905" cy="23622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800">
                <a:sym typeface="+mn-ea"/>
              </a:rPr>
              <a:t>菌液（1:20）</a:t>
            </a:r>
            <a:endParaRPr lang="zh-CN" altLang="en-US" sz="800">
              <a:sym typeface="+mn-ea"/>
            </a:endParaRPr>
          </a:p>
        </p:txBody>
      </p:sp>
      <p:sp>
        <p:nvSpPr>
          <p:cNvPr id="86" name="文本框 85"/>
          <p:cNvSpPr txBox="1"/>
          <p:nvPr>
            <p:custDataLst>
              <p:tags r:id="rId24"/>
            </p:custDataLst>
          </p:nvPr>
        </p:nvSpPr>
        <p:spPr>
          <a:xfrm rot="19500000">
            <a:off x="6393180" y="1818640"/>
            <a:ext cx="2160905" cy="27178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800">
                <a:sym typeface="+mn-ea"/>
              </a:rPr>
              <a:t>丁酸钠（1 mmol/L）</a:t>
            </a:r>
            <a:endParaRPr lang="zh-CN" altLang="en-US" sz="800">
              <a:sym typeface="+mn-ea"/>
            </a:endParaRPr>
          </a:p>
        </p:txBody>
      </p:sp>
      <p:sp>
        <p:nvSpPr>
          <p:cNvPr id="87" name="文本框 86"/>
          <p:cNvSpPr txBox="1"/>
          <p:nvPr>
            <p:custDataLst>
              <p:tags r:id="rId25"/>
            </p:custDataLst>
          </p:nvPr>
        </p:nvSpPr>
        <p:spPr>
          <a:xfrm>
            <a:off x="5081905" y="1313815"/>
            <a:ext cx="899160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800">
                <a:sym typeface="+mn-ea"/>
              </a:rPr>
              <a:t>RAW264.7</a:t>
            </a:r>
            <a:endParaRPr lang="zh-CN" altLang="en-US" sz="800"/>
          </a:p>
          <a:p>
            <a:r>
              <a:rPr lang="zh-CN" altLang="en-US" sz="800">
                <a:sym typeface="+mn-ea"/>
              </a:rPr>
              <a:t>破骨诱导3d-1</a:t>
            </a:r>
            <a:endParaRPr lang="zh-CN" altLang="en-US" sz="800"/>
          </a:p>
        </p:txBody>
      </p:sp>
      <p:sp>
        <p:nvSpPr>
          <p:cNvPr id="88" name="文本框 87"/>
          <p:cNvSpPr txBox="1"/>
          <p:nvPr>
            <p:custDataLst>
              <p:tags r:id="rId26"/>
            </p:custDataLst>
          </p:nvPr>
        </p:nvSpPr>
        <p:spPr>
          <a:xfrm>
            <a:off x="6296660" y="1332230"/>
            <a:ext cx="888365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800">
                <a:sym typeface="+mn-ea"/>
              </a:rPr>
              <a:t>RAW264.7</a:t>
            </a:r>
            <a:endParaRPr lang="zh-CN" altLang="en-US" sz="800"/>
          </a:p>
          <a:p>
            <a:r>
              <a:rPr lang="zh-CN" altLang="en-US" sz="800">
                <a:sym typeface="+mn-ea"/>
              </a:rPr>
              <a:t>破骨诱导7d-1</a:t>
            </a:r>
            <a:endParaRPr lang="zh-CN" altLang="en-US" sz="800"/>
          </a:p>
        </p:txBody>
      </p:sp>
      <p:sp>
        <p:nvSpPr>
          <p:cNvPr id="89" name="文本框 88"/>
          <p:cNvSpPr txBox="1"/>
          <p:nvPr>
            <p:custDataLst>
              <p:tags r:id="rId27"/>
            </p:custDataLst>
          </p:nvPr>
        </p:nvSpPr>
        <p:spPr>
          <a:xfrm>
            <a:off x="7364730" y="1350645"/>
            <a:ext cx="888365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800">
                <a:sym typeface="+mn-ea"/>
              </a:rPr>
              <a:t>RAW264.7</a:t>
            </a:r>
            <a:endParaRPr lang="zh-CN" altLang="en-US" sz="800"/>
          </a:p>
          <a:p>
            <a:r>
              <a:rPr lang="zh-CN" altLang="en-US" sz="800">
                <a:sym typeface="+mn-ea"/>
              </a:rPr>
              <a:t>破骨诱导14d-1</a:t>
            </a:r>
            <a:endParaRPr lang="zh-CN" altLang="en-US" sz="800"/>
          </a:p>
        </p:txBody>
      </p:sp>
      <p:cxnSp>
        <p:nvCxnSpPr>
          <p:cNvPr id="90" name="直接连接符 89"/>
          <p:cNvCxnSpPr/>
          <p:nvPr>
            <p:custDataLst>
              <p:tags r:id="rId28"/>
            </p:custDataLst>
          </p:nvPr>
        </p:nvCxnSpPr>
        <p:spPr>
          <a:xfrm>
            <a:off x="5128895" y="1756410"/>
            <a:ext cx="698500" cy="127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1" name="直接连接符 90"/>
          <p:cNvCxnSpPr/>
          <p:nvPr>
            <p:custDataLst>
              <p:tags r:id="rId29"/>
            </p:custDataLst>
          </p:nvPr>
        </p:nvCxnSpPr>
        <p:spPr>
          <a:xfrm>
            <a:off x="6184900" y="1765300"/>
            <a:ext cx="1000125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2" name="直接连接符 91"/>
          <p:cNvCxnSpPr/>
          <p:nvPr>
            <p:custDataLst>
              <p:tags r:id="rId30"/>
            </p:custDataLst>
          </p:nvPr>
        </p:nvCxnSpPr>
        <p:spPr>
          <a:xfrm>
            <a:off x="7487285" y="1768475"/>
            <a:ext cx="66548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3" name="文本框 92"/>
          <p:cNvSpPr txBox="1"/>
          <p:nvPr>
            <p:custDataLst>
              <p:tags r:id="rId31"/>
            </p:custDataLst>
          </p:nvPr>
        </p:nvSpPr>
        <p:spPr>
          <a:xfrm rot="19500000">
            <a:off x="6739890" y="1843405"/>
            <a:ext cx="2160905" cy="20066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800">
                <a:sym typeface="+mn-ea"/>
              </a:rPr>
              <a:t>RAW264.7</a:t>
            </a:r>
            <a:endParaRPr lang="zh-CN" altLang="en-US" sz="800">
              <a:sym typeface="+mn-ea"/>
            </a:endParaRPr>
          </a:p>
        </p:txBody>
      </p:sp>
      <p:sp>
        <p:nvSpPr>
          <p:cNvPr id="94" name="文本框 93"/>
          <p:cNvSpPr txBox="1"/>
          <p:nvPr>
            <p:custDataLst>
              <p:tags r:id="rId32"/>
            </p:custDataLst>
          </p:nvPr>
        </p:nvSpPr>
        <p:spPr>
          <a:xfrm rot="19500000">
            <a:off x="7035800" y="1981200"/>
            <a:ext cx="1858645" cy="24892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800">
                <a:sym typeface="+mn-ea"/>
              </a:rPr>
              <a:t>菌液（1:20）</a:t>
            </a:r>
            <a:endParaRPr lang="zh-CN" altLang="en-US" sz="800">
              <a:sym typeface="+mn-ea"/>
            </a:endParaRPr>
          </a:p>
        </p:txBody>
      </p:sp>
      <p:sp>
        <p:nvSpPr>
          <p:cNvPr id="95" name="文本框 94"/>
          <p:cNvSpPr txBox="1"/>
          <p:nvPr>
            <p:custDataLst>
              <p:tags r:id="rId33"/>
            </p:custDataLst>
          </p:nvPr>
        </p:nvSpPr>
        <p:spPr>
          <a:xfrm rot="19500000">
            <a:off x="7322820" y="1901190"/>
            <a:ext cx="2160905" cy="23177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800">
                <a:sym typeface="+mn-ea"/>
              </a:rPr>
              <a:t>丁酸钠（1 mmol/L）</a:t>
            </a:r>
            <a:endParaRPr lang="zh-CN" altLang="en-US" sz="800">
              <a:sym typeface="+mn-ea"/>
            </a:endParaRPr>
          </a:p>
        </p:txBody>
      </p:sp>
      <p:sp>
        <p:nvSpPr>
          <p:cNvPr id="99" name="文本框 98"/>
          <p:cNvSpPr txBox="1"/>
          <p:nvPr/>
        </p:nvSpPr>
        <p:spPr>
          <a:xfrm>
            <a:off x="8436610" y="2259330"/>
            <a:ext cx="488315" cy="23431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1000">
                <a:solidFill>
                  <a:schemeClr val="bg1"/>
                </a:solidFill>
              </a:rPr>
              <a:t>70kd </a:t>
            </a:r>
            <a:endParaRPr lang="en-US" altLang="zh-CN" sz="1000">
              <a:solidFill>
                <a:schemeClr val="bg1"/>
              </a:solidFill>
            </a:endParaRPr>
          </a:p>
        </p:txBody>
      </p:sp>
      <p:sp>
        <p:nvSpPr>
          <p:cNvPr id="100" name="文本框 99"/>
          <p:cNvSpPr txBox="1"/>
          <p:nvPr/>
        </p:nvSpPr>
        <p:spPr>
          <a:xfrm>
            <a:off x="8436610" y="2510155"/>
            <a:ext cx="614045" cy="20701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1000">
                <a:solidFill>
                  <a:schemeClr val="bg1"/>
                </a:solidFill>
              </a:rPr>
              <a:t>55kd</a:t>
            </a:r>
            <a:endParaRPr lang="en-US" altLang="zh-CN" sz="1000">
              <a:solidFill>
                <a:schemeClr val="bg1"/>
              </a:solidFill>
            </a:endParaRPr>
          </a:p>
        </p:txBody>
      </p:sp>
      <p:sp>
        <p:nvSpPr>
          <p:cNvPr id="101" name="文本框 100"/>
          <p:cNvSpPr txBox="1"/>
          <p:nvPr/>
        </p:nvSpPr>
        <p:spPr>
          <a:xfrm>
            <a:off x="8436610" y="2759710"/>
            <a:ext cx="566420" cy="20574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1000">
                <a:solidFill>
                  <a:schemeClr val="bg1"/>
                </a:solidFill>
              </a:rPr>
              <a:t>40kd</a:t>
            </a:r>
            <a:endParaRPr lang="en-US" altLang="zh-CN" sz="1000">
              <a:solidFill>
                <a:schemeClr val="bg1"/>
              </a:solidFill>
            </a:endParaRPr>
          </a:p>
        </p:txBody>
      </p:sp>
      <p:sp>
        <p:nvSpPr>
          <p:cNvPr id="102" name="文本框 101"/>
          <p:cNvSpPr txBox="1"/>
          <p:nvPr/>
        </p:nvSpPr>
        <p:spPr>
          <a:xfrm>
            <a:off x="8436610" y="3057525"/>
            <a:ext cx="613410" cy="22606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1000">
                <a:solidFill>
                  <a:schemeClr val="bg1"/>
                </a:solidFill>
              </a:rPr>
              <a:t>35kd</a:t>
            </a:r>
            <a:endParaRPr lang="en-US" altLang="zh-CN" sz="1000">
              <a:solidFill>
                <a:schemeClr val="bg1"/>
              </a:solidFill>
            </a:endParaRPr>
          </a:p>
        </p:txBody>
      </p:sp>
      <p:sp>
        <p:nvSpPr>
          <p:cNvPr id="103" name="文本框 102"/>
          <p:cNvSpPr txBox="1"/>
          <p:nvPr/>
        </p:nvSpPr>
        <p:spPr>
          <a:xfrm>
            <a:off x="8436610" y="3302635"/>
            <a:ext cx="511810" cy="29210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1000">
                <a:solidFill>
                  <a:schemeClr val="bg1"/>
                </a:solidFill>
              </a:rPr>
              <a:t>25kd</a:t>
            </a:r>
            <a:endParaRPr lang="en-US" altLang="zh-CN" sz="1000">
              <a:solidFill>
                <a:schemeClr val="bg1"/>
              </a:solidFill>
            </a:endParaRPr>
          </a:p>
        </p:txBody>
      </p:sp>
      <p:sp>
        <p:nvSpPr>
          <p:cNvPr id="104" name="文本框 103"/>
          <p:cNvSpPr txBox="1"/>
          <p:nvPr/>
        </p:nvSpPr>
        <p:spPr>
          <a:xfrm>
            <a:off x="8436610" y="2018030"/>
            <a:ext cx="614045" cy="22479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1000">
                <a:solidFill>
                  <a:schemeClr val="bg1"/>
                </a:solidFill>
              </a:rPr>
              <a:t>100kd</a:t>
            </a:r>
            <a:endParaRPr lang="en-US" altLang="zh-CN" sz="1000">
              <a:solidFill>
                <a:schemeClr val="bg1"/>
              </a:solidFill>
            </a:endParaRPr>
          </a:p>
        </p:txBody>
      </p:sp>
      <p:sp>
        <p:nvSpPr>
          <p:cNvPr id="105" name="文本框 104"/>
          <p:cNvSpPr txBox="1"/>
          <p:nvPr/>
        </p:nvSpPr>
        <p:spPr>
          <a:xfrm>
            <a:off x="8436610" y="1828800"/>
            <a:ext cx="670560" cy="17907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1000">
                <a:solidFill>
                  <a:schemeClr val="bg1"/>
                </a:solidFill>
              </a:rPr>
              <a:t>130kd</a:t>
            </a:r>
            <a:endParaRPr lang="en-US" altLang="zh-CN" sz="1000">
              <a:solidFill>
                <a:schemeClr val="bg1"/>
              </a:solidFill>
            </a:endParaRPr>
          </a:p>
        </p:txBody>
      </p:sp>
      <p:sp>
        <p:nvSpPr>
          <p:cNvPr id="106" name="文本框 105"/>
          <p:cNvSpPr txBox="1"/>
          <p:nvPr/>
        </p:nvSpPr>
        <p:spPr>
          <a:xfrm>
            <a:off x="8436610" y="1656080"/>
            <a:ext cx="614680" cy="25400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1000">
                <a:solidFill>
                  <a:schemeClr val="bg1"/>
                </a:solidFill>
              </a:rPr>
              <a:t>160kd</a:t>
            </a:r>
            <a:endParaRPr lang="en-US" altLang="zh-CN" sz="1000">
              <a:solidFill>
                <a:schemeClr val="bg1"/>
              </a:solidFill>
            </a:endParaRPr>
          </a:p>
        </p:txBody>
      </p:sp>
      <p:sp>
        <p:nvSpPr>
          <p:cNvPr id="107" name="文本框 106"/>
          <p:cNvSpPr txBox="1"/>
          <p:nvPr/>
        </p:nvSpPr>
        <p:spPr>
          <a:xfrm>
            <a:off x="4252595" y="1623060"/>
            <a:ext cx="614680" cy="25400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1000">
                <a:solidFill>
                  <a:schemeClr val="bg1"/>
                </a:solidFill>
              </a:rPr>
              <a:t>160kd</a:t>
            </a:r>
            <a:endParaRPr lang="en-US" altLang="zh-CN" sz="1000">
              <a:solidFill>
                <a:schemeClr val="bg1"/>
              </a:solidFill>
            </a:endParaRPr>
          </a:p>
        </p:txBody>
      </p:sp>
    </p:spTree>
    <p:custDataLst>
      <p:tags r:id="rId34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图片 3" descr="20230617_122151_00.04.190_8bit"/>
          <p:cNvPicPr/>
          <p:nvPr/>
        </p:nvPicPr>
        <p:blipFill>
          <a:blip r:embed="rId1"/>
          <a:stretch>
            <a:fillRect/>
          </a:stretch>
        </p:blipFill>
        <p:spPr>
          <a:xfrm>
            <a:off x="8535670" y="1334135"/>
            <a:ext cx="3960000" cy="3960000"/>
          </a:xfrm>
          <a:prstGeom prst="rect">
            <a:avLst/>
          </a:prstGeom>
        </p:spPr>
      </p:pic>
      <p:pic>
        <p:nvPicPr>
          <p:cNvPr id="5" name="图片 4" descr="20230617_122151_00.04.190_8bit(6)"/>
          <p:cNvPicPr/>
          <p:nvPr/>
        </p:nvPicPr>
        <p:blipFill>
          <a:blip r:embed="rId2"/>
          <a:stretch>
            <a:fillRect/>
          </a:stretch>
        </p:blipFill>
        <p:spPr>
          <a:xfrm>
            <a:off x="198755" y="1334135"/>
            <a:ext cx="3960000" cy="3960000"/>
          </a:xfrm>
          <a:prstGeom prst="rect">
            <a:avLst/>
          </a:prstGeom>
        </p:spPr>
      </p:pic>
      <p:pic>
        <p:nvPicPr>
          <p:cNvPr id="6" name="图片 5" descr="20230617_122151_00.04.190_8bit(7)"/>
          <p:cNvPicPr/>
          <p:nvPr/>
        </p:nvPicPr>
        <p:blipFill>
          <a:blip r:embed="rId3"/>
          <a:stretch>
            <a:fillRect/>
          </a:stretch>
        </p:blipFill>
        <p:spPr>
          <a:xfrm>
            <a:off x="4477385" y="1334135"/>
            <a:ext cx="3960000" cy="3960000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94615" y="17145"/>
            <a:ext cx="4064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>
                <a:sym typeface="+mn-ea"/>
              </a:rPr>
              <a:t>39S</a:t>
            </a:r>
            <a:endParaRPr lang="zh-CN" altLang="en-US"/>
          </a:p>
        </p:txBody>
      </p:sp>
      <p:sp>
        <p:nvSpPr>
          <p:cNvPr id="22" name="文本框 21"/>
          <p:cNvSpPr txBox="1"/>
          <p:nvPr/>
        </p:nvSpPr>
        <p:spPr>
          <a:xfrm>
            <a:off x="4396740" y="2545080"/>
            <a:ext cx="488315" cy="23431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1000">
                <a:solidFill>
                  <a:schemeClr val="bg1"/>
                </a:solidFill>
              </a:rPr>
              <a:t>70kd </a:t>
            </a:r>
            <a:endParaRPr lang="en-US" altLang="zh-CN" sz="1000">
              <a:solidFill>
                <a:schemeClr val="bg1"/>
              </a:solidFill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4396740" y="2805430"/>
            <a:ext cx="614045" cy="20701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1000">
                <a:solidFill>
                  <a:schemeClr val="bg1"/>
                </a:solidFill>
              </a:rPr>
              <a:t>55kd</a:t>
            </a:r>
            <a:endParaRPr lang="en-US" altLang="zh-CN" sz="1000">
              <a:solidFill>
                <a:schemeClr val="bg1"/>
              </a:solidFill>
            </a:endParaRPr>
          </a:p>
        </p:txBody>
      </p:sp>
      <p:sp>
        <p:nvSpPr>
          <p:cNvPr id="24" name="文本框 23"/>
          <p:cNvSpPr txBox="1"/>
          <p:nvPr/>
        </p:nvSpPr>
        <p:spPr>
          <a:xfrm>
            <a:off x="4396740" y="3054985"/>
            <a:ext cx="566420" cy="20574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1000">
                <a:solidFill>
                  <a:schemeClr val="bg1"/>
                </a:solidFill>
              </a:rPr>
              <a:t>40kd</a:t>
            </a:r>
            <a:endParaRPr lang="en-US" altLang="zh-CN" sz="1000">
              <a:solidFill>
                <a:schemeClr val="bg1"/>
              </a:solidFill>
            </a:endParaRPr>
          </a:p>
        </p:txBody>
      </p:sp>
      <p:sp>
        <p:nvSpPr>
          <p:cNvPr id="25" name="文本框 24"/>
          <p:cNvSpPr txBox="1"/>
          <p:nvPr/>
        </p:nvSpPr>
        <p:spPr>
          <a:xfrm>
            <a:off x="4396740" y="3390900"/>
            <a:ext cx="613410" cy="22606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1000">
                <a:solidFill>
                  <a:schemeClr val="bg1"/>
                </a:solidFill>
              </a:rPr>
              <a:t>35kd</a:t>
            </a:r>
            <a:endParaRPr lang="en-US" altLang="zh-CN" sz="1000">
              <a:solidFill>
                <a:schemeClr val="bg1"/>
              </a:solidFill>
            </a:endParaRPr>
          </a:p>
        </p:txBody>
      </p:sp>
      <p:sp>
        <p:nvSpPr>
          <p:cNvPr id="26" name="文本框 25"/>
          <p:cNvSpPr txBox="1"/>
          <p:nvPr/>
        </p:nvSpPr>
        <p:spPr>
          <a:xfrm>
            <a:off x="4396740" y="3636010"/>
            <a:ext cx="511810" cy="29210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1000">
                <a:solidFill>
                  <a:schemeClr val="bg1"/>
                </a:solidFill>
              </a:rPr>
              <a:t>25kd</a:t>
            </a:r>
            <a:endParaRPr lang="en-US" altLang="zh-CN" sz="1000">
              <a:solidFill>
                <a:schemeClr val="bg1"/>
              </a:solidFill>
            </a:endParaRPr>
          </a:p>
        </p:txBody>
      </p:sp>
      <p:sp>
        <p:nvSpPr>
          <p:cNvPr id="27" name="文本框 26"/>
          <p:cNvSpPr txBox="1"/>
          <p:nvPr/>
        </p:nvSpPr>
        <p:spPr>
          <a:xfrm>
            <a:off x="4396740" y="2322830"/>
            <a:ext cx="614045" cy="22479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1000">
                <a:solidFill>
                  <a:schemeClr val="bg1"/>
                </a:solidFill>
              </a:rPr>
              <a:t>100kd</a:t>
            </a:r>
            <a:endParaRPr lang="en-US" altLang="zh-CN" sz="1000">
              <a:solidFill>
                <a:schemeClr val="bg1"/>
              </a:solidFill>
            </a:endParaRPr>
          </a:p>
        </p:txBody>
      </p:sp>
      <p:sp>
        <p:nvSpPr>
          <p:cNvPr id="28" name="文本框 27"/>
          <p:cNvSpPr txBox="1"/>
          <p:nvPr/>
        </p:nvSpPr>
        <p:spPr>
          <a:xfrm>
            <a:off x="4396740" y="2124075"/>
            <a:ext cx="670560" cy="17907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1000">
                <a:solidFill>
                  <a:schemeClr val="bg1"/>
                </a:solidFill>
              </a:rPr>
              <a:t>130kd</a:t>
            </a:r>
            <a:endParaRPr lang="en-US" altLang="zh-CN" sz="1000">
              <a:solidFill>
                <a:schemeClr val="bg1"/>
              </a:solidFill>
            </a:endParaRPr>
          </a:p>
        </p:txBody>
      </p:sp>
      <p:sp>
        <p:nvSpPr>
          <p:cNvPr id="30" name="文本框 29"/>
          <p:cNvSpPr txBox="1"/>
          <p:nvPr>
            <p:custDataLst>
              <p:tags r:id="rId4"/>
            </p:custDataLst>
          </p:nvPr>
        </p:nvSpPr>
        <p:spPr>
          <a:xfrm rot="19500000">
            <a:off x="722630" y="2094865"/>
            <a:ext cx="2160905" cy="22352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800">
                <a:sym typeface="+mn-ea"/>
              </a:rPr>
              <a:t>RAW264.7</a:t>
            </a:r>
            <a:endParaRPr lang="zh-CN" altLang="en-US" sz="800">
              <a:sym typeface="+mn-ea"/>
            </a:endParaRPr>
          </a:p>
        </p:txBody>
      </p:sp>
      <p:sp>
        <p:nvSpPr>
          <p:cNvPr id="67" name="文本框 66"/>
          <p:cNvSpPr txBox="1"/>
          <p:nvPr>
            <p:custDataLst>
              <p:tags r:id="rId5"/>
            </p:custDataLst>
          </p:nvPr>
        </p:nvSpPr>
        <p:spPr>
          <a:xfrm rot="19500000">
            <a:off x="1074420" y="2095500"/>
            <a:ext cx="2160905" cy="23939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800">
                <a:sym typeface="+mn-ea"/>
              </a:rPr>
              <a:t>菌液（1:20）</a:t>
            </a:r>
            <a:endParaRPr lang="zh-CN" altLang="en-US" sz="800">
              <a:sym typeface="+mn-ea"/>
            </a:endParaRPr>
          </a:p>
        </p:txBody>
      </p:sp>
      <p:sp>
        <p:nvSpPr>
          <p:cNvPr id="68" name="文本框 67"/>
          <p:cNvSpPr txBox="1"/>
          <p:nvPr>
            <p:custDataLst>
              <p:tags r:id="rId6"/>
            </p:custDataLst>
          </p:nvPr>
        </p:nvSpPr>
        <p:spPr>
          <a:xfrm rot="19500000">
            <a:off x="1388745" y="2122170"/>
            <a:ext cx="2160905" cy="22415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800">
                <a:sym typeface="+mn-ea"/>
              </a:rPr>
              <a:t>丁酸钠（1 mmol/L）</a:t>
            </a:r>
            <a:endParaRPr lang="zh-CN" altLang="en-US" sz="800">
              <a:sym typeface="+mn-ea"/>
            </a:endParaRPr>
          </a:p>
        </p:txBody>
      </p:sp>
      <p:sp>
        <p:nvSpPr>
          <p:cNvPr id="69" name="文本框 68"/>
          <p:cNvSpPr txBox="1"/>
          <p:nvPr>
            <p:custDataLst>
              <p:tags r:id="rId7"/>
            </p:custDataLst>
          </p:nvPr>
        </p:nvSpPr>
        <p:spPr>
          <a:xfrm rot="19500000">
            <a:off x="1742440" y="2090420"/>
            <a:ext cx="2160905" cy="21082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800">
                <a:sym typeface="+mn-ea"/>
              </a:rPr>
              <a:t>RAW264.7</a:t>
            </a:r>
            <a:endParaRPr lang="zh-CN" altLang="en-US" sz="800">
              <a:sym typeface="+mn-ea"/>
            </a:endParaRPr>
          </a:p>
        </p:txBody>
      </p:sp>
      <p:sp>
        <p:nvSpPr>
          <p:cNvPr id="70" name="文本框 69"/>
          <p:cNvSpPr txBox="1"/>
          <p:nvPr>
            <p:custDataLst>
              <p:tags r:id="rId8"/>
            </p:custDataLst>
          </p:nvPr>
        </p:nvSpPr>
        <p:spPr>
          <a:xfrm rot="19500000">
            <a:off x="2054225" y="2099945"/>
            <a:ext cx="2160905" cy="23622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800">
                <a:sym typeface="+mn-ea"/>
              </a:rPr>
              <a:t>菌液（1:20）</a:t>
            </a:r>
            <a:endParaRPr lang="zh-CN" altLang="en-US" sz="800">
              <a:sym typeface="+mn-ea"/>
            </a:endParaRPr>
          </a:p>
        </p:txBody>
      </p:sp>
      <p:sp>
        <p:nvSpPr>
          <p:cNvPr id="71" name="文本框 70"/>
          <p:cNvSpPr txBox="1"/>
          <p:nvPr>
            <p:custDataLst>
              <p:tags r:id="rId9"/>
            </p:custDataLst>
          </p:nvPr>
        </p:nvSpPr>
        <p:spPr>
          <a:xfrm rot="19500000">
            <a:off x="2356485" y="2101850"/>
            <a:ext cx="2160905" cy="27178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800">
                <a:sym typeface="+mn-ea"/>
              </a:rPr>
              <a:t>丁酸钠（1 mmol/L）</a:t>
            </a:r>
            <a:endParaRPr lang="zh-CN" altLang="en-US" sz="800">
              <a:sym typeface="+mn-ea"/>
            </a:endParaRPr>
          </a:p>
        </p:txBody>
      </p:sp>
      <p:sp>
        <p:nvSpPr>
          <p:cNvPr id="72" name="文本框 71"/>
          <p:cNvSpPr txBox="1"/>
          <p:nvPr>
            <p:custDataLst>
              <p:tags r:id="rId10"/>
            </p:custDataLst>
          </p:nvPr>
        </p:nvSpPr>
        <p:spPr>
          <a:xfrm rot="19500000">
            <a:off x="2736215" y="2107565"/>
            <a:ext cx="2160905" cy="20066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800">
                <a:sym typeface="+mn-ea"/>
              </a:rPr>
              <a:t>RAW264.7</a:t>
            </a:r>
            <a:endParaRPr lang="zh-CN" altLang="en-US" sz="800">
              <a:sym typeface="+mn-ea"/>
            </a:endParaRPr>
          </a:p>
        </p:txBody>
      </p:sp>
      <p:sp>
        <p:nvSpPr>
          <p:cNvPr id="73" name="文本框 72"/>
          <p:cNvSpPr txBox="1"/>
          <p:nvPr>
            <p:custDataLst>
              <p:tags r:id="rId11"/>
            </p:custDataLst>
          </p:nvPr>
        </p:nvSpPr>
        <p:spPr>
          <a:xfrm rot="19500000">
            <a:off x="3060700" y="2226310"/>
            <a:ext cx="1858645" cy="23114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800">
                <a:sym typeface="+mn-ea"/>
              </a:rPr>
              <a:t>菌液（1:20）</a:t>
            </a:r>
            <a:endParaRPr lang="zh-CN" altLang="en-US" sz="800">
              <a:sym typeface="+mn-ea"/>
            </a:endParaRPr>
          </a:p>
        </p:txBody>
      </p:sp>
      <p:sp>
        <p:nvSpPr>
          <p:cNvPr id="74" name="文本框 73"/>
          <p:cNvSpPr txBox="1"/>
          <p:nvPr>
            <p:custDataLst>
              <p:tags r:id="rId12"/>
            </p:custDataLst>
          </p:nvPr>
        </p:nvSpPr>
        <p:spPr>
          <a:xfrm rot="19500000">
            <a:off x="3336290" y="2175510"/>
            <a:ext cx="2160905" cy="23177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800">
                <a:sym typeface="+mn-ea"/>
              </a:rPr>
              <a:t>丁酸钠（1 mmol/L）</a:t>
            </a:r>
            <a:endParaRPr lang="zh-CN" altLang="en-US" sz="800">
              <a:sym typeface="+mn-ea"/>
            </a:endParaRPr>
          </a:p>
        </p:txBody>
      </p:sp>
      <p:sp>
        <p:nvSpPr>
          <p:cNvPr id="75" name="文本框 74"/>
          <p:cNvSpPr txBox="1"/>
          <p:nvPr>
            <p:custDataLst>
              <p:tags r:id="rId13"/>
            </p:custDataLst>
          </p:nvPr>
        </p:nvSpPr>
        <p:spPr>
          <a:xfrm>
            <a:off x="1046480" y="1814830"/>
            <a:ext cx="899160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800">
                <a:sym typeface="+mn-ea"/>
              </a:rPr>
              <a:t>RAW264.7</a:t>
            </a:r>
            <a:endParaRPr lang="zh-CN" altLang="en-US" sz="800"/>
          </a:p>
          <a:p>
            <a:r>
              <a:rPr lang="zh-CN" altLang="en-US" sz="800">
                <a:sym typeface="+mn-ea"/>
              </a:rPr>
              <a:t>破骨诱导3d-1</a:t>
            </a:r>
            <a:endParaRPr lang="zh-CN" altLang="en-US" sz="800"/>
          </a:p>
        </p:txBody>
      </p:sp>
      <p:sp>
        <p:nvSpPr>
          <p:cNvPr id="76" name="文本框 75"/>
          <p:cNvSpPr txBox="1"/>
          <p:nvPr>
            <p:custDataLst>
              <p:tags r:id="rId14"/>
            </p:custDataLst>
          </p:nvPr>
        </p:nvSpPr>
        <p:spPr>
          <a:xfrm>
            <a:off x="2261235" y="1833245"/>
            <a:ext cx="888365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800">
                <a:sym typeface="+mn-ea"/>
              </a:rPr>
              <a:t>RAW264.7</a:t>
            </a:r>
            <a:endParaRPr lang="zh-CN" altLang="en-US" sz="800"/>
          </a:p>
          <a:p>
            <a:r>
              <a:rPr lang="zh-CN" altLang="en-US" sz="800">
                <a:sym typeface="+mn-ea"/>
              </a:rPr>
              <a:t>破骨诱导7d-1</a:t>
            </a:r>
            <a:endParaRPr lang="zh-CN" altLang="en-US" sz="800"/>
          </a:p>
        </p:txBody>
      </p:sp>
      <p:sp>
        <p:nvSpPr>
          <p:cNvPr id="77" name="文本框 76"/>
          <p:cNvSpPr txBox="1"/>
          <p:nvPr>
            <p:custDataLst>
              <p:tags r:id="rId15"/>
            </p:custDataLst>
          </p:nvPr>
        </p:nvSpPr>
        <p:spPr>
          <a:xfrm>
            <a:off x="3329305" y="1851660"/>
            <a:ext cx="888365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800">
                <a:sym typeface="+mn-ea"/>
              </a:rPr>
              <a:t>RAW264.7</a:t>
            </a:r>
            <a:endParaRPr lang="zh-CN" altLang="en-US" sz="800"/>
          </a:p>
          <a:p>
            <a:r>
              <a:rPr lang="zh-CN" altLang="en-US" sz="800">
                <a:sym typeface="+mn-ea"/>
              </a:rPr>
              <a:t>破骨诱导14d-1</a:t>
            </a:r>
            <a:endParaRPr lang="zh-CN" altLang="en-US" sz="800"/>
          </a:p>
        </p:txBody>
      </p:sp>
      <p:cxnSp>
        <p:nvCxnSpPr>
          <p:cNvPr id="78" name="直接连接符 77"/>
          <p:cNvCxnSpPr/>
          <p:nvPr>
            <p:custDataLst>
              <p:tags r:id="rId16"/>
            </p:custDataLst>
          </p:nvPr>
        </p:nvCxnSpPr>
        <p:spPr>
          <a:xfrm>
            <a:off x="1093470" y="2257425"/>
            <a:ext cx="698500" cy="127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9" name="直接连接符 78"/>
          <p:cNvCxnSpPr/>
          <p:nvPr>
            <p:custDataLst>
              <p:tags r:id="rId17"/>
            </p:custDataLst>
          </p:nvPr>
        </p:nvCxnSpPr>
        <p:spPr>
          <a:xfrm>
            <a:off x="2149475" y="2266315"/>
            <a:ext cx="1000125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0" name="直接连接符 79"/>
          <p:cNvCxnSpPr/>
          <p:nvPr>
            <p:custDataLst>
              <p:tags r:id="rId18"/>
            </p:custDataLst>
          </p:nvPr>
        </p:nvCxnSpPr>
        <p:spPr>
          <a:xfrm>
            <a:off x="3451860" y="2269490"/>
            <a:ext cx="66548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7" name="文本框 106"/>
          <p:cNvSpPr txBox="1"/>
          <p:nvPr/>
        </p:nvSpPr>
        <p:spPr>
          <a:xfrm>
            <a:off x="4395470" y="1937385"/>
            <a:ext cx="614680" cy="25400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1000">
                <a:solidFill>
                  <a:schemeClr val="bg1"/>
                </a:solidFill>
              </a:rPr>
              <a:t>160kd</a:t>
            </a:r>
            <a:endParaRPr lang="en-US" altLang="zh-CN" sz="1000">
              <a:solidFill>
                <a:schemeClr val="bg1"/>
              </a:solidFill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8542655" y="2596515"/>
            <a:ext cx="488315" cy="23431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1000">
                <a:solidFill>
                  <a:schemeClr val="bg1"/>
                </a:solidFill>
              </a:rPr>
              <a:t>70kd </a:t>
            </a:r>
            <a:endParaRPr lang="en-US" altLang="zh-CN" sz="1000">
              <a:solidFill>
                <a:schemeClr val="bg1"/>
              </a:solidFill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8542655" y="2856865"/>
            <a:ext cx="614045" cy="20701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1000">
                <a:solidFill>
                  <a:schemeClr val="bg1"/>
                </a:solidFill>
              </a:rPr>
              <a:t>55kd</a:t>
            </a:r>
            <a:endParaRPr lang="en-US" altLang="zh-CN" sz="1000">
              <a:solidFill>
                <a:schemeClr val="bg1"/>
              </a:solidFill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8542655" y="3106420"/>
            <a:ext cx="566420" cy="20574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1000">
                <a:solidFill>
                  <a:schemeClr val="bg1"/>
                </a:solidFill>
              </a:rPr>
              <a:t>40kd</a:t>
            </a:r>
            <a:endParaRPr lang="en-US" altLang="zh-CN" sz="1000">
              <a:solidFill>
                <a:schemeClr val="bg1"/>
              </a:solidFill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8542655" y="3442335"/>
            <a:ext cx="613410" cy="22606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1000">
                <a:solidFill>
                  <a:schemeClr val="bg1"/>
                </a:solidFill>
              </a:rPr>
              <a:t>35kd</a:t>
            </a:r>
            <a:endParaRPr lang="en-US" altLang="zh-CN" sz="1000">
              <a:solidFill>
                <a:schemeClr val="bg1"/>
              </a:solidFill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8542655" y="3687445"/>
            <a:ext cx="511810" cy="29210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1000">
                <a:solidFill>
                  <a:schemeClr val="bg1"/>
                </a:solidFill>
              </a:rPr>
              <a:t>25kd</a:t>
            </a:r>
            <a:endParaRPr lang="en-US" altLang="zh-CN" sz="1000">
              <a:solidFill>
                <a:schemeClr val="bg1"/>
              </a:solidFill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8542655" y="2345690"/>
            <a:ext cx="614045" cy="22479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1000">
                <a:solidFill>
                  <a:schemeClr val="bg1"/>
                </a:solidFill>
              </a:rPr>
              <a:t>100kd</a:t>
            </a:r>
            <a:endParaRPr lang="en-US" altLang="zh-CN" sz="1000">
              <a:solidFill>
                <a:schemeClr val="bg1"/>
              </a:solidFill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8542655" y="2165985"/>
            <a:ext cx="670560" cy="17907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1000">
                <a:solidFill>
                  <a:schemeClr val="bg1"/>
                </a:solidFill>
              </a:rPr>
              <a:t>130kd</a:t>
            </a:r>
            <a:endParaRPr lang="en-US" altLang="zh-CN" sz="1000">
              <a:solidFill>
                <a:schemeClr val="bg1"/>
              </a:solidFill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8542655" y="2021840"/>
            <a:ext cx="614680" cy="25400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1000">
                <a:solidFill>
                  <a:schemeClr val="bg1"/>
                </a:solidFill>
              </a:rPr>
              <a:t>160kd</a:t>
            </a:r>
            <a:endParaRPr lang="en-US" altLang="zh-CN" sz="1000">
              <a:solidFill>
                <a:schemeClr val="bg1"/>
              </a:solidFill>
            </a:endParaRPr>
          </a:p>
        </p:txBody>
      </p:sp>
      <p:sp>
        <p:nvSpPr>
          <p:cNvPr id="31" name="文本框 30"/>
          <p:cNvSpPr txBox="1"/>
          <p:nvPr>
            <p:custDataLst>
              <p:tags r:id="rId19"/>
            </p:custDataLst>
          </p:nvPr>
        </p:nvSpPr>
        <p:spPr>
          <a:xfrm rot="19500000">
            <a:off x="4932680" y="2172335"/>
            <a:ext cx="2160905" cy="22352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800">
                <a:sym typeface="+mn-ea"/>
              </a:rPr>
              <a:t>RAW264.7</a:t>
            </a:r>
            <a:endParaRPr lang="zh-CN" altLang="en-US" sz="800">
              <a:sym typeface="+mn-ea"/>
            </a:endParaRPr>
          </a:p>
        </p:txBody>
      </p:sp>
      <p:sp>
        <p:nvSpPr>
          <p:cNvPr id="32" name="文本框 31"/>
          <p:cNvSpPr txBox="1"/>
          <p:nvPr>
            <p:custDataLst>
              <p:tags r:id="rId20"/>
            </p:custDataLst>
          </p:nvPr>
        </p:nvSpPr>
        <p:spPr>
          <a:xfrm rot="19500000">
            <a:off x="5246370" y="2195195"/>
            <a:ext cx="2160905" cy="23939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800">
                <a:sym typeface="+mn-ea"/>
              </a:rPr>
              <a:t>菌液（1:20）</a:t>
            </a:r>
            <a:endParaRPr lang="zh-CN" altLang="en-US" sz="800">
              <a:sym typeface="+mn-ea"/>
            </a:endParaRPr>
          </a:p>
        </p:txBody>
      </p:sp>
      <p:sp>
        <p:nvSpPr>
          <p:cNvPr id="41" name="文本框 40"/>
          <p:cNvSpPr txBox="1"/>
          <p:nvPr>
            <p:custDataLst>
              <p:tags r:id="rId21"/>
            </p:custDataLst>
          </p:nvPr>
        </p:nvSpPr>
        <p:spPr>
          <a:xfrm rot="19500000">
            <a:off x="5513070" y="2202815"/>
            <a:ext cx="2160905" cy="22415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800">
                <a:sym typeface="+mn-ea"/>
              </a:rPr>
              <a:t>丁酸钠（1 mmol/L）</a:t>
            </a:r>
            <a:endParaRPr lang="zh-CN" altLang="en-US" sz="800">
              <a:sym typeface="+mn-ea"/>
            </a:endParaRPr>
          </a:p>
        </p:txBody>
      </p:sp>
      <p:sp>
        <p:nvSpPr>
          <p:cNvPr id="42" name="文本框 41"/>
          <p:cNvSpPr txBox="1"/>
          <p:nvPr>
            <p:custDataLst>
              <p:tags r:id="rId22"/>
            </p:custDataLst>
          </p:nvPr>
        </p:nvSpPr>
        <p:spPr>
          <a:xfrm rot="19500000">
            <a:off x="5897245" y="2164080"/>
            <a:ext cx="2160905" cy="21082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800">
                <a:sym typeface="+mn-ea"/>
              </a:rPr>
              <a:t>RAW264.7</a:t>
            </a:r>
            <a:endParaRPr lang="zh-CN" altLang="en-US" sz="800">
              <a:sym typeface="+mn-ea"/>
            </a:endParaRPr>
          </a:p>
        </p:txBody>
      </p:sp>
      <p:sp>
        <p:nvSpPr>
          <p:cNvPr id="43" name="文本框 42"/>
          <p:cNvSpPr txBox="1"/>
          <p:nvPr>
            <p:custDataLst>
              <p:tags r:id="rId23"/>
            </p:custDataLst>
          </p:nvPr>
        </p:nvSpPr>
        <p:spPr>
          <a:xfrm rot="19500000">
            <a:off x="6248400" y="2188210"/>
            <a:ext cx="2160905" cy="23622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800">
                <a:sym typeface="+mn-ea"/>
              </a:rPr>
              <a:t>菌液（1:20）</a:t>
            </a:r>
            <a:endParaRPr lang="zh-CN" altLang="en-US" sz="800">
              <a:sym typeface="+mn-ea"/>
            </a:endParaRPr>
          </a:p>
        </p:txBody>
      </p:sp>
      <p:sp>
        <p:nvSpPr>
          <p:cNvPr id="44" name="文本框 43"/>
          <p:cNvSpPr txBox="1"/>
          <p:nvPr>
            <p:custDataLst>
              <p:tags r:id="rId24"/>
            </p:custDataLst>
          </p:nvPr>
        </p:nvSpPr>
        <p:spPr>
          <a:xfrm rot="19500000">
            <a:off x="6556375" y="2212975"/>
            <a:ext cx="2160905" cy="27178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800">
                <a:sym typeface="+mn-ea"/>
              </a:rPr>
              <a:t>丁酸钠（1 mmol/L）</a:t>
            </a:r>
            <a:endParaRPr lang="zh-CN" altLang="en-US" sz="800">
              <a:sym typeface="+mn-ea"/>
            </a:endParaRPr>
          </a:p>
        </p:txBody>
      </p:sp>
      <p:sp>
        <p:nvSpPr>
          <p:cNvPr id="45" name="文本框 44"/>
          <p:cNvSpPr txBox="1"/>
          <p:nvPr>
            <p:custDataLst>
              <p:tags r:id="rId25"/>
            </p:custDataLst>
          </p:nvPr>
        </p:nvSpPr>
        <p:spPr>
          <a:xfrm rot="19500000">
            <a:off x="6870065" y="2185670"/>
            <a:ext cx="2160905" cy="20066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800">
                <a:sym typeface="+mn-ea"/>
              </a:rPr>
              <a:t>RAW264.7</a:t>
            </a:r>
            <a:endParaRPr lang="zh-CN" altLang="en-US" sz="800">
              <a:sym typeface="+mn-ea"/>
            </a:endParaRPr>
          </a:p>
        </p:txBody>
      </p:sp>
      <p:sp>
        <p:nvSpPr>
          <p:cNvPr id="46" name="文本框 45"/>
          <p:cNvSpPr txBox="1"/>
          <p:nvPr>
            <p:custDataLst>
              <p:tags r:id="rId26"/>
            </p:custDataLst>
          </p:nvPr>
        </p:nvSpPr>
        <p:spPr>
          <a:xfrm rot="19500000">
            <a:off x="7204075" y="2302510"/>
            <a:ext cx="1858645" cy="20002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800">
                <a:sym typeface="+mn-ea"/>
              </a:rPr>
              <a:t>菌液（1:20）</a:t>
            </a:r>
            <a:endParaRPr lang="zh-CN" altLang="en-US" sz="800">
              <a:sym typeface="+mn-ea"/>
            </a:endParaRPr>
          </a:p>
        </p:txBody>
      </p:sp>
      <p:sp>
        <p:nvSpPr>
          <p:cNvPr id="47" name="文本框 46"/>
          <p:cNvSpPr txBox="1"/>
          <p:nvPr>
            <p:custDataLst>
              <p:tags r:id="rId27"/>
            </p:custDataLst>
          </p:nvPr>
        </p:nvSpPr>
        <p:spPr>
          <a:xfrm>
            <a:off x="5132705" y="1743075"/>
            <a:ext cx="899160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800">
                <a:sym typeface="+mn-ea"/>
              </a:rPr>
              <a:t>RAW264.7</a:t>
            </a:r>
            <a:endParaRPr lang="zh-CN" altLang="en-US" sz="800"/>
          </a:p>
          <a:p>
            <a:r>
              <a:rPr lang="zh-CN" altLang="en-US" sz="800">
                <a:sym typeface="+mn-ea"/>
              </a:rPr>
              <a:t>破骨诱导3d-1</a:t>
            </a:r>
            <a:endParaRPr lang="zh-CN" altLang="en-US" sz="800"/>
          </a:p>
        </p:txBody>
      </p:sp>
      <p:sp>
        <p:nvSpPr>
          <p:cNvPr id="61" name="文本框 60"/>
          <p:cNvSpPr txBox="1"/>
          <p:nvPr>
            <p:custDataLst>
              <p:tags r:id="rId28"/>
            </p:custDataLst>
          </p:nvPr>
        </p:nvSpPr>
        <p:spPr>
          <a:xfrm>
            <a:off x="6347460" y="1761490"/>
            <a:ext cx="888365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800">
                <a:sym typeface="+mn-ea"/>
              </a:rPr>
              <a:t>RAW264.7</a:t>
            </a:r>
            <a:endParaRPr lang="zh-CN" altLang="en-US" sz="800"/>
          </a:p>
          <a:p>
            <a:r>
              <a:rPr lang="zh-CN" altLang="en-US" sz="800">
                <a:sym typeface="+mn-ea"/>
              </a:rPr>
              <a:t>破骨诱导7d-1</a:t>
            </a:r>
            <a:endParaRPr lang="zh-CN" altLang="en-US" sz="800"/>
          </a:p>
        </p:txBody>
      </p:sp>
      <p:sp>
        <p:nvSpPr>
          <p:cNvPr id="62" name="文本框 61"/>
          <p:cNvSpPr txBox="1"/>
          <p:nvPr>
            <p:custDataLst>
              <p:tags r:id="rId29"/>
            </p:custDataLst>
          </p:nvPr>
        </p:nvSpPr>
        <p:spPr>
          <a:xfrm>
            <a:off x="7415530" y="1779905"/>
            <a:ext cx="888365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800">
                <a:sym typeface="+mn-ea"/>
              </a:rPr>
              <a:t>RAW264.7</a:t>
            </a:r>
            <a:endParaRPr lang="zh-CN" altLang="en-US" sz="800"/>
          </a:p>
          <a:p>
            <a:r>
              <a:rPr lang="zh-CN" altLang="en-US" sz="800">
                <a:sym typeface="+mn-ea"/>
              </a:rPr>
              <a:t>破骨诱导14d-1</a:t>
            </a:r>
            <a:endParaRPr lang="zh-CN" altLang="en-US" sz="800"/>
          </a:p>
        </p:txBody>
      </p:sp>
      <p:cxnSp>
        <p:nvCxnSpPr>
          <p:cNvPr id="63" name="直接连接符 62"/>
          <p:cNvCxnSpPr/>
          <p:nvPr>
            <p:custDataLst>
              <p:tags r:id="rId30"/>
            </p:custDataLst>
          </p:nvPr>
        </p:nvCxnSpPr>
        <p:spPr>
          <a:xfrm>
            <a:off x="5179695" y="2185670"/>
            <a:ext cx="698500" cy="127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4" name="直接连接符 63"/>
          <p:cNvCxnSpPr/>
          <p:nvPr>
            <p:custDataLst>
              <p:tags r:id="rId31"/>
            </p:custDataLst>
          </p:nvPr>
        </p:nvCxnSpPr>
        <p:spPr>
          <a:xfrm>
            <a:off x="6235700" y="2194560"/>
            <a:ext cx="1000125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5" name="直接连接符 64"/>
          <p:cNvCxnSpPr/>
          <p:nvPr>
            <p:custDataLst>
              <p:tags r:id="rId32"/>
            </p:custDataLst>
          </p:nvPr>
        </p:nvCxnSpPr>
        <p:spPr>
          <a:xfrm>
            <a:off x="7538085" y="2197735"/>
            <a:ext cx="66548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6" name="文本框 65"/>
          <p:cNvSpPr txBox="1"/>
          <p:nvPr>
            <p:custDataLst>
              <p:tags r:id="rId33"/>
            </p:custDataLst>
          </p:nvPr>
        </p:nvSpPr>
        <p:spPr>
          <a:xfrm rot="19500000">
            <a:off x="7573010" y="2543810"/>
            <a:ext cx="1058545" cy="23177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800">
                <a:sym typeface="+mn-ea"/>
              </a:rPr>
              <a:t>丁酸钠（1 mmol/L）</a:t>
            </a:r>
            <a:endParaRPr lang="zh-CN" altLang="en-US" sz="800">
              <a:sym typeface="+mn-ea"/>
            </a:endParaRPr>
          </a:p>
        </p:txBody>
      </p:sp>
    </p:spTree>
    <p:custDataLst>
      <p:tags r:id="rId34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图片 3" descr="20230617_135748_00.00.370_8bit(2)#"/>
          <p:cNvPicPr/>
          <p:nvPr/>
        </p:nvPicPr>
        <p:blipFill>
          <a:blip r:embed="rId1"/>
          <a:stretch>
            <a:fillRect/>
          </a:stretch>
        </p:blipFill>
        <p:spPr>
          <a:xfrm>
            <a:off x="8966200" y="1103630"/>
            <a:ext cx="3960000" cy="3960000"/>
          </a:xfrm>
          <a:prstGeom prst="rect">
            <a:avLst/>
          </a:prstGeom>
        </p:spPr>
      </p:pic>
      <p:pic>
        <p:nvPicPr>
          <p:cNvPr id="5" name="图片 4" descr="20230617_135748_00.00.370_8bit(0)#"/>
          <p:cNvPicPr/>
          <p:nvPr/>
        </p:nvPicPr>
        <p:blipFill>
          <a:blip r:embed="rId2"/>
          <a:stretch>
            <a:fillRect/>
          </a:stretch>
        </p:blipFill>
        <p:spPr>
          <a:xfrm>
            <a:off x="130810" y="1103630"/>
            <a:ext cx="3960000" cy="3960000"/>
          </a:xfrm>
          <a:prstGeom prst="rect">
            <a:avLst/>
          </a:prstGeom>
        </p:spPr>
      </p:pic>
      <p:pic>
        <p:nvPicPr>
          <p:cNvPr id="6" name="图片 5" descr="20230617_135748_00.00.370_8bit(1)#"/>
          <p:cNvPicPr/>
          <p:nvPr/>
        </p:nvPicPr>
        <p:blipFill>
          <a:blip r:embed="rId3"/>
          <a:stretch>
            <a:fillRect/>
          </a:stretch>
        </p:blipFill>
        <p:spPr>
          <a:xfrm>
            <a:off x="4504055" y="1103630"/>
            <a:ext cx="3960000" cy="3960000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130810" y="59055"/>
            <a:ext cx="4064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/>
              <a:t>β-actin-1</a:t>
            </a:r>
            <a:endParaRPr lang="en-US" altLang="zh-CN"/>
          </a:p>
        </p:txBody>
      </p:sp>
      <p:sp>
        <p:nvSpPr>
          <p:cNvPr id="33" name="文本框 32"/>
          <p:cNvSpPr txBox="1"/>
          <p:nvPr/>
        </p:nvSpPr>
        <p:spPr>
          <a:xfrm>
            <a:off x="4438015" y="2745740"/>
            <a:ext cx="488315" cy="23431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1000">
                <a:solidFill>
                  <a:schemeClr val="bg1"/>
                </a:solidFill>
              </a:rPr>
              <a:t>70kd </a:t>
            </a:r>
            <a:endParaRPr lang="en-US" altLang="zh-CN" sz="1000">
              <a:solidFill>
                <a:schemeClr val="bg1"/>
              </a:solidFill>
            </a:endParaRPr>
          </a:p>
        </p:txBody>
      </p:sp>
      <p:sp>
        <p:nvSpPr>
          <p:cNvPr id="34" name="文本框 33"/>
          <p:cNvSpPr txBox="1"/>
          <p:nvPr/>
        </p:nvSpPr>
        <p:spPr>
          <a:xfrm>
            <a:off x="4438015" y="3006090"/>
            <a:ext cx="614045" cy="20701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1000">
                <a:solidFill>
                  <a:schemeClr val="bg1"/>
                </a:solidFill>
              </a:rPr>
              <a:t>55kd</a:t>
            </a:r>
            <a:endParaRPr lang="en-US" altLang="zh-CN" sz="1000">
              <a:solidFill>
                <a:schemeClr val="bg1"/>
              </a:solidFill>
            </a:endParaRPr>
          </a:p>
        </p:txBody>
      </p:sp>
      <p:sp>
        <p:nvSpPr>
          <p:cNvPr id="35" name="文本框 34"/>
          <p:cNvSpPr txBox="1"/>
          <p:nvPr/>
        </p:nvSpPr>
        <p:spPr>
          <a:xfrm>
            <a:off x="4438015" y="3255645"/>
            <a:ext cx="566420" cy="20574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1000">
                <a:solidFill>
                  <a:schemeClr val="bg1"/>
                </a:solidFill>
              </a:rPr>
              <a:t>40kd</a:t>
            </a:r>
            <a:endParaRPr lang="en-US" altLang="zh-CN" sz="1000">
              <a:solidFill>
                <a:schemeClr val="bg1"/>
              </a:solidFill>
            </a:endParaRPr>
          </a:p>
        </p:txBody>
      </p:sp>
      <p:sp>
        <p:nvSpPr>
          <p:cNvPr id="36" name="文本框 35"/>
          <p:cNvSpPr txBox="1"/>
          <p:nvPr/>
        </p:nvSpPr>
        <p:spPr>
          <a:xfrm>
            <a:off x="4438015" y="3591560"/>
            <a:ext cx="613410" cy="22606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1000">
                <a:solidFill>
                  <a:schemeClr val="bg1"/>
                </a:solidFill>
              </a:rPr>
              <a:t>35kd</a:t>
            </a:r>
            <a:endParaRPr lang="en-US" altLang="zh-CN" sz="1000">
              <a:solidFill>
                <a:schemeClr val="bg1"/>
              </a:solidFill>
            </a:endParaRPr>
          </a:p>
        </p:txBody>
      </p:sp>
      <p:sp>
        <p:nvSpPr>
          <p:cNvPr id="37" name="文本框 36"/>
          <p:cNvSpPr txBox="1"/>
          <p:nvPr/>
        </p:nvSpPr>
        <p:spPr>
          <a:xfrm>
            <a:off x="4438015" y="3836670"/>
            <a:ext cx="511810" cy="29210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1000">
                <a:solidFill>
                  <a:schemeClr val="bg1"/>
                </a:solidFill>
              </a:rPr>
              <a:t>25kd</a:t>
            </a:r>
            <a:endParaRPr lang="en-US" altLang="zh-CN" sz="1000">
              <a:solidFill>
                <a:schemeClr val="bg1"/>
              </a:solidFill>
            </a:endParaRPr>
          </a:p>
        </p:txBody>
      </p:sp>
      <p:sp>
        <p:nvSpPr>
          <p:cNvPr id="38" name="文本框 37"/>
          <p:cNvSpPr txBox="1"/>
          <p:nvPr/>
        </p:nvSpPr>
        <p:spPr>
          <a:xfrm>
            <a:off x="4438015" y="2494915"/>
            <a:ext cx="614045" cy="22479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1000">
                <a:solidFill>
                  <a:schemeClr val="bg1"/>
                </a:solidFill>
              </a:rPr>
              <a:t>100kd</a:t>
            </a:r>
            <a:endParaRPr lang="en-US" altLang="zh-CN" sz="1000">
              <a:solidFill>
                <a:schemeClr val="bg1"/>
              </a:solidFill>
            </a:endParaRPr>
          </a:p>
        </p:txBody>
      </p:sp>
      <p:sp>
        <p:nvSpPr>
          <p:cNvPr id="39" name="文本框 38"/>
          <p:cNvSpPr txBox="1"/>
          <p:nvPr/>
        </p:nvSpPr>
        <p:spPr>
          <a:xfrm>
            <a:off x="4438015" y="2315210"/>
            <a:ext cx="670560" cy="17907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1000">
                <a:solidFill>
                  <a:schemeClr val="bg1"/>
                </a:solidFill>
              </a:rPr>
              <a:t>130kd</a:t>
            </a:r>
            <a:endParaRPr lang="en-US" altLang="zh-CN" sz="1000">
              <a:solidFill>
                <a:schemeClr val="bg1"/>
              </a:solidFill>
            </a:endParaRPr>
          </a:p>
        </p:txBody>
      </p:sp>
      <p:sp>
        <p:nvSpPr>
          <p:cNvPr id="40" name="文本框 39"/>
          <p:cNvSpPr txBox="1"/>
          <p:nvPr/>
        </p:nvSpPr>
        <p:spPr>
          <a:xfrm>
            <a:off x="4438015" y="2171065"/>
            <a:ext cx="614680" cy="25400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1000">
                <a:solidFill>
                  <a:schemeClr val="bg1"/>
                </a:solidFill>
              </a:rPr>
              <a:t>160kd</a:t>
            </a:r>
            <a:endParaRPr lang="en-US" altLang="zh-CN" sz="1000">
              <a:solidFill>
                <a:schemeClr val="bg1"/>
              </a:solidFill>
            </a:endParaRPr>
          </a:p>
        </p:txBody>
      </p:sp>
      <p:sp>
        <p:nvSpPr>
          <p:cNvPr id="12" name="文本框 11"/>
          <p:cNvSpPr txBox="1"/>
          <p:nvPr>
            <p:custDataLst>
              <p:tags r:id="rId4"/>
            </p:custDataLst>
          </p:nvPr>
        </p:nvSpPr>
        <p:spPr>
          <a:xfrm rot="19500000">
            <a:off x="563880" y="2533650"/>
            <a:ext cx="2160905" cy="22352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800">
                <a:sym typeface="+mn-ea"/>
              </a:rPr>
              <a:t>RAW264.7</a:t>
            </a:r>
            <a:endParaRPr lang="zh-CN" altLang="en-US" sz="800">
              <a:sym typeface="+mn-ea"/>
            </a:endParaRPr>
          </a:p>
        </p:txBody>
      </p:sp>
      <p:sp>
        <p:nvSpPr>
          <p:cNvPr id="17" name="文本框 16"/>
          <p:cNvSpPr txBox="1"/>
          <p:nvPr>
            <p:custDataLst>
              <p:tags r:id="rId5"/>
            </p:custDataLst>
          </p:nvPr>
        </p:nvSpPr>
        <p:spPr>
          <a:xfrm rot="19500000">
            <a:off x="906145" y="2524760"/>
            <a:ext cx="2160905" cy="23939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800">
                <a:sym typeface="+mn-ea"/>
              </a:rPr>
              <a:t>菌液（1:20）</a:t>
            </a:r>
            <a:endParaRPr lang="zh-CN" altLang="en-US" sz="800">
              <a:sym typeface="+mn-ea"/>
            </a:endParaRPr>
          </a:p>
        </p:txBody>
      </p:sp>
      <p:sp>
        <p:nvSpPr>
          <p:cNvPr id="48" name="文本框 47"/>
          <p:cNvSpPr txBox="1"/>
          <p:nvPr>
            <p:custDataLst>
              <p:tags r:id="rId6"/>
            </p:custDataLst>
          </p:nvPr>
        </p:nvSpPr>
        <p:spPr>
          <a:xfrm rot="19500000">
            <a:off x="1210945" y="2532380"/>
            <a:ext cx="2160905" cy="22415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800">
                <a:sym typeface="+mn-ea"/>
              </a:rPr>
              <a:t>丁酸钠（1 mmol/L）</a:t>
            </a:r>
            <a:endParaRPr lang="zh-CN" altLang="en-US" sz="800">
              <a:sym typeface="+mn-ea"/>
            </a:endParaRPr>
          </a:p>
        </p:txBody>
      </p:sp>
      <p:sp>
        <p:nvSpPr>
          <p:cNvPr id="49" name="文本框 48"/>
          <p:cNvSpPr txBox="1"/>
          <p:nvPr>
            <p:custDataLst>
              <p:tags r:id="rId7"/>
            </p:custDataLst>
          </p:nvPr>
        </p:nvSpPr>
        <p:spPr>
          <a:xfrm rot="19500000">
            <a:off x="1545590" y="2529205"/>
            <a:ext cx="2160905" cy="21082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800">
                <a:sym typeface="+mn-ea"/>
              </a:rPr>
              <a:t>RAW264.7</a:t>
            </a:r>
            <a:endParaRPr lang="zh-CN" altLang="en-US" sz="800">
              <a:sym typeface="+mn-ea"/>
            </a:endParaRPr>
          </a:p>
        </p:txBody>
      </p:sp>
      <p:sp>
        <p:nvSpPr>
          <p:cNvPr id="50" name="文本框 49"/>
          <p:cNvSpPr txBox="1"/>
          <p:nvPr>
            <p:custDataLst>
              <p:tags r:id="rId8"/>
            </p:custDataLst>
          </p:nvPr>
        </p:nvSpPr>
        <p:spPr>
          <a:xfrm rot="19500000">
            <a:off x="1866900" y="2538730"/>
            <a:ext cx="2160905" cy="23622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800">
                <a:sym typeface="+mn-ea"/>
              </a:rPr>
              <a:t>菌液（1:20）</a:t>
            </a:r>
            <a:endParaRPr lang="zh-CN" altLang="en-US" sz="800">
              <a:sym typeface="+mn-ea"/>
            </a:endParaRPr>
          </a:p>
        </p:txBody>
      </p:sp>
      <p:sp>
        <p:nvSpPr>
          <p:cNvPr id="51" name="文本框 50"/>
          <p:cNvSpPr txBox="1"/>
          <p:nvPr>
            <p:custDataLst>
              <p:tags r:id="rId9"/>
            </p:custDataLst>
          </p:nvPr>
        </p:nvSpPr>
        <p:spPr>
          <a:xfrm rot="19500000">
            <a:off x="2178685" y="2550160"/>
            <a:ext cx="2160905" cy="27178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800">
                <a:sym typeface="+mn-ea"/>
              </a:rPr>
              <a:t>丁酸钠（1 mmol/L）</a:t>
            </a:r>
            <a:endParaRPr lang="zh-CN" altLang="en-US" sz="800">
              <a:sym typeface="+mn-ea"/>
            </a:endParaRPr>
          </a:p>
        </p:txBody>
      </p:sp>
      <p:sp>
        <p:nvSpPr>
          <p:cNvPr id="52" name="文本框 51"/>
          <p:cNvSpPr txBox="1"/>
          <p:nvPr>
            <p:custDataLst>
              <p:tags r:id="rId10"/>
            </p:custDataLst>
          </p:nvPr>
        </p:nvSpPr>
        <p:spPr>
          <a:xfrm rot="19500000">
            <a:off x="2501265" y="2555875"/>
            <a:ext cx="2160905" cy="20066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800">
                <a:sym typeface="+mn-ea"/>
              </a:rPr>
              <a:t>RAW264.7</a:t>
            </a:r>
            <a:endParaRPr lang="zh-CN" altLang="en-US" sz="800">
              <a:sym typeface="+mn-ea"/>
            </a:endParaRPr>
          </a:p>
        </p:txBody>
      </p:sp>
      <p:sp>
        <p:nvSpPr>
          <p:cNvPr id="53" name="文本框 52"/>
          <p:cNvSpPr txBox="1"/>
          <p:nvPr>
            <p:custDataLst>
              <p:tags r:id="rId11"/>
            </p:custDataLst>
          </p:nvPr>
        </p:nvSpPr>
        <p:spPr>
          <a:xfrm rot="19500000">
            <a:off x="2931795" y="2724785"/>
            <a:ext cx="1440180" cy="26733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800">
                <a:sym typeface="+mn-ea"/>
              </a:rPr>
              <a:t>菌液（1:20）</a:t>
            </a:r>
            <a:endParaRPr lang="zh-CN" altLang="en-US" sz="800">
              <a:sym typeface="+mn-ea"/>
            </a:endParaRPr>
          </a:p>
        </p:txBody>
      </p:sp>
      <p:sp>
        <p:nvSpPr>
          <p:cNvPr id="54" name="文本框 53"/>
          <p:cNvSpPr txBox="1"/>
          <p:nvPr>
            <p:custDataLst>
              <p:tags r:id="rId12"/>
            </p:custDataLst>
          </p:nvPr>
        </p:nvSpPr>
        <p:spPr>
          <a:xfrm rot="19500000">
            <a:off x="3230245" y="2735580"/>
            <a:ext cx="1372235" cy="23177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800">
                <a:sym typeface="+mn-ea"/>
              </a:rPr>
              <a:t>丁酸钠（1 mmol/L）</a:t>
            </a:r>
            <a:endParaRPr lang="zh-CN" altLang="en-US" sz="800">
              <a:sym typeface="+mn-ea"/>
            </a:endParaRPr>
          </a:p>
        </p:txBody>
      </p:sp>
      <p:sp>
        <p:nvSpPr>
          <p:cNvPr id="55" name="文本框 54"/>
          <p:cNvSpPr txBox="1"/>
          <p:nvPr>
            <p:custDataLst>
              <p:tags r:id="rId13"/>
            </p:custDataLst>
          </p:nvPr>
        </p:nvSpPr>
        <p:spPr>
          <a:xfrm>
            <a:off x="906780" y="2225040"/>
            <a:ext cx="899160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800">
                <a:sym typeface="+mn-ea"/>
              </a:rPr>
              <a:t>RAW264.7</a:t>
            </a:r>
            <a:endParaRPr lang="zh-CN" altLang="en-US" sz="800"/>
          </a:p>
          <a:p>
            <a:r>
              <a:rPr lang="zh-CN" altLang="en-US" sz="800">
                <a:sym typeface="+mn-ea"/>
              </a:rPr>
              <a:t>破骨诱导3d-1</a:t>
            </a:r>
            <a:endParaRPr lang="zh-CN" altLang="en-US" sz="800"/>
          </a:p>
        </p:txBody>
      </p:sp>
      <p:sp>
        <p:nvSpPr>
          <p:cNvPr id="56" name="文本框 55"/>
          <p:cNvSpPr txBox="1"/>
          <p:nvPr>
            <p:custDataLst>
              <p:tags r:id="rId14"/>
            </p:custDataLst>
          </p:nvPr>
        </p:nvSpPr>
        <p:spPr>
          <a:xfrm>
            <a:off x="2121535" y="2243455"/>
            <a:ext cx="888365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800">
                <a:sym typeface="+mn-ea"/>
              </a:rPr>
              <a:t>RAW264.7</a:t>
            </a:r>
            <a:endParaRPr lang="zh-CN" altLang="en-US" sz="800"/>
          </a:p>
          <a:p>
            <a:r>
              <a:rPr lang="zh-CN" altLang="en-US" sz="800">
                <a:sym typeface="+mn-ea"/>
              </a:rPr>
              <a:t>破骨诱导7d-1</a:t>
            </a:r>
            <a:endParaRPr lang="zh-CN" altLang="en-US" sz="800"/>
          </a:p>
        </p:txBody>
      </p:sp>
      <p:sp>
        <p:nvSpPr>
          <p:cNvPr id="57" name="文本框 56"/>
          <p:cNvSpPr txBox="1"/>
          <p:nvPr>
            <p:custDataLst>
              <p:tags r:id="rId15"/>
            </p:custDataLst>
          </p:nvPr>
        </p:nvSpPr>
        <p:spPr>
          <a:xfrm>
            <a:off x="3189605" y="2261870"/>
            <a:ext cx="888365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800">
                <a:sym typeface="+mn-ea"/>
              </a:rPr>
              <a:t>RAW264.7</a:t>
            </a:r>
            <a:endParaRPr lang="zh-CN" altLang="en-US" sz="800"/>
          </a:p>
          <a:p>
            <a:r>
              <a:rPr lang="zh-CN" altLang="en-US" sz="800">
                <a:sym typeface="+mn-ea"/>
              </a:rPr>
              <a:t>破骨诱导14d-1</a:t>
            </a:r>
            <a:endParaRPr lang="zh-CN" altLang="en-US" sz="800"/>
          </a:p>
        </p:txBody>
      </p:sp>
      <p:cxnSp>
        <p:nvCxnSpPr>
          <p:cNvPr id="58" name="直接连接符 57"/>
          <p:cNvCxnSpPr/>
          <p:nvPr>
            <p:custDataLst>
              <p:tags r:id="rId16"/>
            </p:custDataLst>
          </p:nvPr>
        </p:nvCxnSpPr>
        <p:spPr>
          <a:xfrm>
            <a:off x="953770" y="2667635"/>
            <a:ext cx="698500" cy="127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9" name="直接连接符 58"/>
          <p:cNvCxnSpPr/>
          <p:nvPr>
            <p:custDataLst>
              <p:tags r:id="rId17"/>
            </p:custDataLst>
          </p:nvPr>
        </p:nvCxnSpPr>
        <p:spPr>
          <a:xfrm>
            <a:off x="2009775" y="2676525"/>
            <a:ext cx="1000125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0" name="直接连接符 59"/>
          <p:cNvCxnSpPr/>
          <p:nvPr>
            <p:custDataLst>
              <p:tags r:id="rId18"/>
            </p:custDataLst>
          </p:nvPr>
        </p:nvCxnSpPr>
        <p:spPr>
          <a:xfrm>
            <a:off x="3312160" y="2679700"/>
            <a:ext cx="66548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1" name="文本框 80"/>
          <p:cNvSpPr txBox="1"/>
          <p:nvPr>
            <p:custDataLst>
              <p:tags r:id="rId19"/>
            </p:custDataLst>
          </p:nvPr>
        </p:nvSpPr>
        <p:spPr>
          <a:xfrm rot="19500000">
            <a:off x="4892675" y="2557145"/>
            <a:ext cx="2160905" cy="22352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800">
                <a:sym typeface="+mn-ea"/>
              </a:rPr>
              <a:t>RA</a:t>
            </a:r>
            <a:r>
              <a:rPr lang="en-US" altLang="zh-CN" sz="800">
                <a:sym typeface="+mn-ea"/>
              </a:rPr>
              <a:t>0</a:t>
            </a:r>
            <a:r>
              <a:rPr lang="zh-CN" altLang="en-US" sz="800">
                <a:sym typeface="+mn-ea"/>
              </a:rPr>
              <a:t>W264.7</a:t>
            </a:r>
            <a:endParaRPr lang="zh-CN" altLang="en-US" sz="800">
              <a:sym typeface="+mn-ea"/>
            </a:endParaRPr>
          </a:p>
        </p:txBody>
      </p:sp>
      <p:sp>
        <p:nvSpPr>
          <p:cNvPr id="82" name="文本框 81"/>
          <p:cNvSpPr txBox="1"/>
          <p:nvPr>
            <p:custDataLst>
              <p:tags r:id="rId20"/>
            </p:custDataLst>
          </p:nvPr>
        </p:nvSpPr>
        <p:spPr>
          <a:xfrm rot="19500000">
            <a:off x="5250815" y="2550160"/>
            <a:ext cx="2160905" cy="23939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800">
                <a:sym typeface="+mn-ea"/>
              </a:rPr>
              <a:t>菌液（1:20）</a:t>
            </a:r>
            <a:endParaRPr lang="zh-CN" altLang="en-US" sz="800">
              <a:sym typeface="+mn-ea"/>
            </a:endParaRPr>
          </a:p>
        </p:txBody>
      </p:sp>
      <p:sp>
        <p:nvSpPr>
          <p:cNvPr id="83" name="文本框 82"/>
          <p:cNvSpPr txBox="1"/>
          <p:nvPr>
            <p:custDataLst>
              <p:tags r:id="rId21"/>
            </p:custDataLst>
          </p:nvPr>
        </p:nvSpPr>
        <p:spPr>
          <a:xfrm rot="19500000">
            <a:off x="5576570" y="2549525"/>
            <a:ext cx="2160905" cy="22415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800">
                <a:sym typeface="+mn-ea"/>
              </a:rPr>
              <a:t>丁酸钠（1 mmol/L）</a:t>
            </a:r>
            <a:endParaRPr lang="zh-CN" altLang="en-US" sz="800">
              <a:sym typeface="+mn-ea"/>
            </a:endParaRPr>
          </a:p>
        </p:txBody>
      </p:sp>
      <p:sp>
        <p:nvSpPr>
          <p:cNvPr id="84" name="文本框 83"/>
          <p:cNvSpPr txBox="1"/>
          <p:nvPr>
            <p:custDataLst>
              <p:tags r:id="rId22"/>
            </p:custDataLst>
          </p:nvPr>
        </p:nvSpPr>
        <p:spPr>
          <a:xfrm rot="19500000">
            <a:off x="5941060" y="2527300"/>
            <a:ext cx="2160905" cy="21082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800">
                <a:sym typeface="+mn-ea"/>
              </a:rPr>
              <a:t>RAW264.7</a:t>
            </a:r>
            <a:endParaRPr lang="zh-CN" altLang="en-US" sz="800">
              <a:sym typeface="+mn-ea"/>
            </a:endParaRPr>
          </a:p>
        </p:txBody>
      </p:sp>
      <p:sp>
        <p:nvSpPr>
          <p:cNvPr id="85" name="文本框 84"/>
          <p:cNvSpPr txBox="1"/>
          <p:nvPr>
            <p:custDataLst>
              <p:tags r:id="rId23"/>
            </p:custDataLst>
          </p:nvPr>
        </p:nvSpPr>
        <p:spPr>
          <a:xfrm rot="19500000">
            <a:off x="6271895" y="2526665"/>
            <a:ext cx="2160905" cy="23622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800">
                <a:sym typeface="+mn-ea"/>
              </a:rPr>
              <a:t>菌液（1:20）</a:t>
            </a:r>
            <a:endParaRPr lang="zh-CN" altLang="en-US" sz="800">
              <a:sym typeface="+mn-ea"/>
            </a:endParaRPr>
          </a:p>
        </p:txBody>
      </p:sp>
      <p:sp>
        <p:nvSpPr>
          <p:cNvPr id="86" name="文本框 85"/>
          <p:cNvSpPr txBox="1"/>
          <p:nvPr>
            <p:custDataLst>
              <p:tags r:id="rId24"/>
            </p:custDataLst>
          </p:nvPr>
        </p:nvSpPr>
        <p:spPr>
          <a:xfrm rot="19500000">
            <a:off x="6545580" y="2545080"/>
            <a:ext cx="2160905" cy="27178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800">
                <a:sym typeface="+mn-ea"/>
              </a:rPr>
              <a:t>丁酸钠（1 mmol/L）</a:t>
            </a:r>
            <a:endParaRPr lang="zh-CN" altLang="en-US" sz="800">
              <a:sym typeface="+mn-ea"/>
            </a:endParaRPr>
          </a:p>
        </p:txBody>
      </p:sp>
      <p:sp>
        <p:nvSpPr>
          <p:cNvPr id="87" name="文本框 86"/>
          <p:cNvSpPr txBox="1"/>
          <p:nvPr>
            <p:custDataLst>
              <p:tags r:id="rId25"/>
            </p:custDataLst>
          </p:nvPr>
        </p:nvSpPr>
        <p:spPr>
          <a:xfrm>
            <a:off x="5234305" y="1951990"/>
            <a:ext cx="899160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800">
                <a:sym typeface="+mn-ea"/>
              </a:rPr>
              <a:t>RAW264.7</a:t>
            </a:r>
            <a:endParaRPr lang="zh-CN" altLang="en-US" sz="800"/>
          </a:p>
          <a:p>
            <a:r>
              <a:rPr lang="zh-CN" altLang="en-US" sz="800">
                <a:sym typeface="+mn-ea"/>
              </a:rPr>
              <a:t>破骨诱导3d-1</a:t>
            </a:r>
            <a:endParaRPr lang="zh-CN" altLang="en-US" sz="800"/>
          </a:p>
        </p:txBody>
      </p:sp>
      <p:sp>
        <p:nvSpPr>
          <p:cNvPr id="88" name="文本框 87"/>
          <p:cNvSpPr txBox="1"/>
          <p:nvPr>
            <p:custDataLst>
              <p:tags r:id="rId26"/>
            </p:custDataLst>
          </p:nvPr>
        </p:nvSpPr>
        <p:spPr>
          <a:xfrm>
            <a:off x="6449060" y="1970405"/>
            <a:ext cx="888365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800">
                <a:sym typeface="+mn-ea"/>
              </a:rPr>
              <a:t>RAW264.7</a:t>
            </a:r>
            <a:endParaRPr lang="zh-CN" altLang="en-US" sz="800"/>
          </a:p>
          <a:p>
            <a:r>
              <a:rPr lang="zh-CN" altLang="en-US" sz="800">
                <a:sym typeface="+mn-ea"/>
              </a:rPr>
              <a:t>破骨诱导7d-1</a:t>
            </a:r>
            <a:endParaRPr lang="zh-CN" altLang="en-US" sz="800"/>
          </a:p>
        </p:txBody>
      </p:sp>
      <p:sp>
        <p:nvSpPr>
          <p:cNvPr id="89" name="文本框 88"/>
          <p:cNvSpPr txBox="1"/>
          <p:nvPr>
            <p:custDataLst>
              <p:tags r:id="rId27"/>
            </p:custDataLst>
          </p:nvPr>
        </p:nvSpPr>
        <p:spPr>
          <a:xfrm>
            <a:off x="7583805" y="1988820"/>
            <a:ext cx="888365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800">
                <a:sym typeface="+mn-ea"/>
              </a:rPr>
              <a:t>RAW264.7</a:t>
            </a:r>
            <a:endParaRPr lang="zh-CN" altLang="en-US" sz="800"/>
          </a:p>
          <a:p>
            <a:r>
              <a:rPr lang="zh-CN" altLang="en-US" sz="800">
                <a:sym typeface="+mn-ea"/>
              </a:rPr>
              <a:t>破骨诱导14d-1</a:t>
            </a:r>
            <a:endParaRPr lang="zh-CN" altLang="en-US" sz="800"/>
          </a:p>
        </p:txBody>
      </p:sp>
      <p:cxnSp>
        <p:nvCxnSpPr>
          <p:cNvPr id="90" name="直接连接符 89"/>
          <p:cNvCxnSpPr/>
          <p:nvPr>
            <p:custDataLst>
              <p:tags r:id="rId28"/>
            </p:custDataLst>
          </p:nvPr>
        </p:nvCxnSpPr>
        <p:spPr>
          <a:xfrm>
            <a:off x="5281295" y="2394585"/>
            <a:ext cx="698500" cy="127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1" name="直接连接符 90"/>
          <p:cNvCxnSpPr/>
          <p:nvPr>
            <p:custDataLst>
              <p:tags r:id="rId29"/>
            </p:custDataLst>
          </p:nvPr>
        </p:nvCxnSpPr>
        <p:spPr>
          <a:xfrm>
            <a:off x="6337300" y="2403475"/>
            <a:ext cx="1000125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2" name="直接连接符 91"/>
          <p:cNvCxnSpPr/>
          <p:nvPr>
            <p:custDataLst>
              <p:tags r:id="rId30"/>
            </p:custDataLst>
          </p:nvPr>
        </p:nvCxnSpPr>
        <p:spPr>
          <a:xfrm>
            <a:off x="7601585" y="2406650"/>
            <a:ext cx="66548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3" name="文本框 92"/>
          <p:cNvSpPr txBox="1"/>
          <p:nvPr>
            <p:custDataLst>
              <p:tags r:id="rId31"/>
            </p:custDataLst>
          </p:nvPr>
        </p:nvSpPr>
        <p:spPr>
          <a:xfrm rot="19500000">
            <a:off x="6892290" y="2538095"/>
            <a:ext cx="2160905" cy="20066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800">
                <a:sym typeface="+mn-ea"/>
              </a:rPr>
              <a:t>RAW264.7</a:t>
            </a:r>
            <a:endParaRPr lang="zh-CN" altLang="en-US" sz="800">
              <a:sym typeface="+mn-ea"/>
            </a:endParaRPr>
          </a:p>
        </p:txBody>
      </p:sp>
      <p:sp>
        <p:nvSpPr>
          <p:cNvPr id="94" name="文本框 93"/>
          <p:cNvSpPr txBox="1"/>
          <p:nvPr>
            <p:custDataLst>
              <p:tags r:id="rId32"/>
            </p:custDataLst>
          </p:nvPr>
        </p:nvSpPr>
        <p:spPr>
          <a:xfrm rot="19500000">
            <a:off x="7204710" y="2619375"/>
            <a:ext cx="1858645" cy="24892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800">
                <a:sym typeface="+mn-ea"/>
              </a:rPr>
              <a:t>菌液（1:20）</a:t>
            </a:r>
            <a:endParaRPr lang="zh-CN" altLang="en-US" sz="800">
              <a:sym typeface="+mn-ea"/>
            </a:endParaRPr>
          </a:p>
        </p:txBody>
      </p:sp>
      <p:sp>
        <p:nvSpPr>
          <p:cNvPr id="95" name="文本框 94"/>
          <p:cNvSpPr txBox="1"/>
          <p:nvPr>
            <p:custDataLst>
              <p:tags r:id="rId33"/>
            </p:custDataLst>
          </p:nvPr>
        </p:nvSpPr>
        <p:spPr>
          <a:xfrm rot="19500000">
            <a:off x="7522845" y="2520315"/>
            <a:ext cx="2160905" cy="23177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800">
                <a:sym typeface="+mn-ea"/>
              </a:rPr>
              <a:t>丁酸钠（1 mmol/L）</a:t>
            </a:r>
            <a:endParaRPr lang="zh-CN" altLang="en-US" sz="800">
              <a:sym typeface="+mn-ea"/>
            </a:endParaRPr>
          </a:p>
        </p:txBody>
      </p:sp>
      <p:sp>
        <p:nvSpPr>
          <p:cNvPr id="99" name="文本框 98"/>
          <p:cNvSpPr txBox="1"/>
          <p:nvPr/>
        </p:nvSpPr>
        <p:spPr>
          <a:xfrm>
            <a:off x="8884285" y="2764155"/>
            <a:ext cx="488315" cy="23431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1000">
                <a:solidFill>
                  <a:schemeClr val="bg1"/>
                </a:solidFill>
              </a:rPr>
              <a:t>70kd </a:t>
            </a:r>
            <a:endParaRPr lang="en-US" altLang="zh-CN" sz="1000">
              <a:solidFill>
                <a:schemeClr val="bg1"/>
              </a:solidFill>
            </a:endParaRPr>
          </a:p>
        </p:txBody>
      </p:sp>
      <p:sp>
        <p:nvSpPr>
          <p:cNvPr id="100" name="文本框 99"/>
          <p:cNvSpPr txBox="1"/>
          <p:nvPr/>
        </p:nvSpPr>
        <p:spPr>
          <a:xfrm>
            <a:off x="8884285" y="3014980"/>
            <a:ext cx="614045" cy="20701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1000">
                <a:solidFill>
                  <a:schemeClr val="bg1"/>
                </a:solidFill>
              </a:rPr>
              <a:t>55kd</a:t>
            </a:r>
            <a:endParaRPr lang="en-US" altLang="zh-CN" sz="1000">
              <a:solidFill>
                <a:schemeClr val="bg1"/>
              </a:solidFill>
            </a:endParaRPr>
          </a:p>
        </p:txBody>
      </p:sp>
      <p:sp>
        <p:nvSpPr>
          <p:cNvPr id="101" name="文本框 100"/>
          <p:cNvSpPr txBox="1"/>
          <p:nvPr/>
        </p:nvSpPr>
        <p:spPr>
          <a:xfrm>
            <a:off x="8884285" y="3264535"/>
            <a:ext cx="566420" cy="20574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1000">
                <a:solidFill>
                  <a:schemeClr val="bg1"/>
                </a:solidFill>
              </a:rPr>
              <a:t>40kd</a:t>
            </a:r>
            <a:endParaRPr lang="en-US" altLang="zh-CN" sz="1000">
              <a:solidFill>
                <a:schemeClr val="bg1"/>
              </a:solidFill>
            </a:endParaRPr>
          </a:p>
        </p:txBody>
      </p:sp>
      <p:sp>
        <p:nvSpPr>
          <p:cNvPr id="102" name="文本框 101"/>
          <p:cNvSpPr txBox="1"/>
          <p:nvPr/>
        </p:nvSpPr>
        <p:spPr>
          <a:xfrm>
            <a:off x="8884285" y="3562350"/>
            <a:ext cx="613410" cy="22606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1000">
                <a:solidFill>
                  <a:schemeClr val="bg1"/>
                </a:solidFill>
              </a:rPr>
              <a:t>35kd</a:t>
            </a:r>
            <a:endParaRPr lang="en-US" altLang="zh-CN" sz="1000">
              <a:solidFill>
                <a:schemeClr val="bg1"/>
              </a:solidFill>
            </a:endParaRPr>
          </a:p>
        </p:txBody>
      </p:sp>
      <p:sp>
        <p:nvSpPr>
          <p:cNvPr id="103" name="文本框 102"/>
          <p:cNvSpPr txBox="1"/>
          <p:nvPr/>
        </p:nvSpPr>
        <p:spPr>
          <a:xfrm>
            <a:off x="8884285" y="3807460"/>
            <a:ext cx="511810" cy="29210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1000">
                <a:solidFill>
                  <a:schemeClr val="bg1"/>
                </a:solidFill>
              </a:rPr>
              <a:t>25kd</a:t>
            </a:r>
            <a:endParaRPr lang="en-US" altLang="zh-CN" sz="1000">
              <a:solidFill>
                <a:schemeClr val="bg1"/>
              </a:solidFill>
            </a:endParaRPr>
          </a:p>
        </p:txBody>
      </p:sp>
      <p:sp>
        <p:nvSpPr>
          <p:cNvPr id="104" name="文本框 103"/>
          <p:cNvSpPr txBox="1"/>
          <p:nvPr/>
        </p:nvSpPr>
        <p:spPr>
          <a:xfrm>
            <a:off x="8884285" y="2522855"/>
            <a:ext cx="614045" cy="22479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1000">
                <a:solidFill>
                  <a:schemeClr val="bg1"/>
                </a:solidFill>
              </a:rPr>
              <a:t>100kd</a:t>
            </a:r>
            <a:endParaRPr lang="en-US" altLang="zh-CN" sz="1000">
              <a:solidFill>
                <a:schemeClr val="bg1"/>
              </a:solidFill>
            </a:endParaRPr>
          </a:p>
        </p:txBody>
      </p:sp>
      <p:sp>
        <p:nvSpPr>
          <p:cNvPr id="105" name="文本框 104"/>
          <p:cNvSpPr txBox="1"/>
          <p:nvPr/>
        </p:nvSpPr>
        <p:spPr>
          <a:xfrm>
            <a:off x="8884285" y="2333625"/>
            <a:ext cx="670560" cy="17907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1000">
                <a:solidFill>
                  <a:schemeClr val="bg1"/>
                </a:solidFill>
              </a:rPr>
              <a:t>130kd</a:t>
            </a:r>
            <a:endParaRPr lang="en-US" altLang="zh-CN" sz="1000">
              <a:solidFill>
                <a:schemeClr val="bg1"/>
              </a:solidFill>
            </a:endParaRPr>
          </a:p>
        </p:txBody>
      </p:sp>
      <p:sp>
        <p:nvSpPr>
          <p:cNvPr id="106" name="文本框 105"/>
          <p:cNvSpPr txBox="1"/>
          <p:nvPr/>
        </p:nvSpPr>
        <p:spPr>
          <a:xfrm>
            <a:off x="8884285" y="2160905"/>
            <a:ext cx="614680" cy="25400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1000">
                <a:solidFill>
                  <a:schemeClr val="bg1"/>
                </a:solidFill>
              </a:rPr>
              <a:t>160kd</a:t>
            </a:r>
            <a:endParaRPr lang="en-US" altLang="zh-CN" sz="1000">
              <a:solidFill>
                <a:schemeClr val="bg1"/>
              </a:solidFill>
            </a:endParaRPr>
          </a:p>
        </p:txBody>
      </p:sp>
    </p:spTree>
    <p:custDataLst>
      <p:tags r:id="rId34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图片 3" descr="20230617_135748_00.00.370_8bit(5)"/>
          <p:cNvPicPr/>
          <p:nvPr/>
        </p:nvPicPr>
        <p:blipFill>
          <a:blip r:embed="rId1"/>
          <a:stretch>
            <a:fillRect/>
          </a:stretch>
        </p:blipFill>
        <p:spPr>
          <a:xfrm>
            <a:off x="8517255" y="1229360"/>
            <a:ext cx="3960000" cy="3960000"/>
          </a:xfrm>
          <a:prstGeom prst="rect">
            <a:avLst/>
          </a:prstGeom>
        </p:spPr>
      </p:pic>
      <p:pic>
        <p:nvPicPr>
          <p:cNvPr id="5" name="图片 4" descr="20230617_135748_00.00.370_8bit(3)"/>
          <p:cNvPicPr/>
          <p:nvPr/>
        </p:nvPicPr>
        <p:blipFill>
          <a:blip r:embed="rId2"/>
          <a:stretch>
            <a:fillRect/>
          </a:stretch>
        </p:blipFill>
        <p:spPr>
          <a:xfrm>
            <a:off x="64135" y="1229360"/>
            <a:ext cx="3960000" cy="3960000"/>
          </a:xfrm>
          <a:prstGeom prst="rect">
            <a:avLst/>
          </a:prstGeom>
        </p:spPr>
      </p:pic>
      <p:pic>
        <p:nvPicPr>
          <p:cNvPr id="6" name="图片 5" descr="20230617_135748_00.00.370_8bit(4)"/>
          <p:cNvPicPr/>
          <p:nvPr/>
        </p:nvPicPr>
        <p:blipFill>
          <a:blip r:embed="rId3"/>
          <a:stretch>
            <a:fillRect/>
          </a:stretch>
        </p:blipFill>
        <p:spPr>
          <a:xfrm>
            <a:off x="4242435" y="1229360"/>
            <a:ext cx="3960000" cy="3960000"/>
          </a:xfrm>
          <a:prstGeom prst="rect">
            <a:avLst/>
          </a:prstGeom>
        </p:spPr>
      </p:pic>
      <p:sp>
        <p:nvSpPr>
          <p:cNvPr id="33" name="文本框 32"/>
          <p:cNvSpPr txBox="1"/>
          <p:nvPr/>
        </p:nvSpPr>
        <p:spPr>
          <a:xfrm>
            <a:off x="4182110" y="2853055"/>
            <a:ext cx="488315" cy="23431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1000">
                <a:solidFill>
                  <a:schemeClr val="bg1"/>
                </a:solidFill>
              </a:rPr>
              <a:t>70kd </a:t>
            </a:r>
            <a:endParaRPr lang="en-US" altLang="zh-CN" sz="1000">
              <a:solidFill>
                <a:schemeClr val="bg1"/>
              </a:solidFill>
            </a:endParaRPr>
          </a:p>
        </p:txBody>
      </p:sp>
      <p:sp>
        <p:nvSpPr>
          <p:cNvPr id="34" name="文本框 33"/>
          <p:cNvSpPr txBox="1"/>
          <p:nvPr/>
        </p:nvSpPr>
        <p:spPr>
          <a:xfrm>
            <a:off x="4182110" y="3113405"/>
            <a:ext cx="614045" cy="20701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1000">
                <a:solidFill>
                  <a:schemeClr val="bg1"/>
                </a:solidFill>
              </a:rPr>
              <a:t>55kd</a:t>
            </a:r>
            <a:endParaRPr lang="en-US" altLang="zh-CN" sz="1000">
              <a:solidFill>
                <a:schemeClr val="bg1"/>
              </a:solidFill>
            </a:endParaRPr>
          </a:p>
        </p:txBody>
      </p:sp>
      <p:sp>
        <p:nvSpPr>
          <p:cNvPr id="35" name="文本框 34"/>
          <p:cNvSpPr txBox="1"/>
          <p:nvPr/>
        </p:nvSpPr>
        <p:spPr>
          <a:xfrm>
            <a:off x="4182110" y="3362960"/>
            <a:ext cx="566420" cy="20574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1000">
                <a:solidFill>
                  <a:schemeClr val="bg1"/>
                </a:solidFill>
              </a:rPr>
              <a:t>40kd</a:t>
            </a:r>
            <a:endParaRPr lang="en-US" altLang="zh-CN" sz="1000">
              <a:solidFill>
                <a:schemeClr val="bg1"/>
              </a:solidFill>
            </a:endParaRPr>
          </a:p>
        </p:txBody>
      </p:sp>
      <p:sp>
        <p:nvSpPr>
          <p:cNvPr id="36" name="文本框 35"/>
          <p:cNvSpPr txBox="1"/>
          <p:nvPr/>
        </p:nvSpPr>
        <p:spPr>
          <a:xfrm>
            <a:off x="4182110" y="3698875"/>
            <a:ext cx="613410" cy="22606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1000">
                <a:solidFill>
                  <a:schemeClr val="bg1"/>
                </a:solidFill>
              </a:rPr>
              <a:t>35kd</a:t>
            </a:r>
            <a:endParaRPr lang="en-US" altLang="zh-CN" sz="1000">
              <a:solidFill>
                <a:schemeClr val="bg1"/>
              </a:solidFill>
            </a:endParaRPr>
          </a:p>
        </p:txBody>
      </p:sp>
      <p:sp>
        <p:nvSpPr>
          <p:cNvPr id="37" name="文本框 36"/>
          <p:cNvSpPr txBox="1"/>
          <p:nvPr/>
        </p:nvSpPr>
        <p:spPr>
          <a:xfrm>
            <a:off x="4182110" y="3943985"/>
            <a:ext cx="511810" cy="29210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1000">
                <a:solidFill>
                  <a:schemeClr val="bg1"/>
                </a:solidFill>
              </a:rPr>
              <a:t>25kd</a:t>
            </a:r>
            <a:endParaRPr lang="en-US" altLang="zh-CN" sz="1000">
              <a:solidFill>
                <a:schemeClr val="bg1"/>
              </a:solidFill>
            </a:endParaRPr>
          </a:p>
        </p:txBody>
      </p:sp>
      <p:sp>
        <p:nvSpPr>
          <p:cNvPr id="38" name="文本框 37"/>
          <p:cNvSpPr txBox="1"/>
          <p:nvPr/>
        </p:nvSpPr>
        <p:spPr>
          <a:xfrm>
            <a:off x="4182110" y="2602230"/>
            <a:ext cx="614045" cy="22479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1000">
                <a:solidFill>
                  <a:schemeClr val="bg1"/>
                </a:solidFill>
              </a:rPr>
              <a:t>100kd</a:t>
            </a:r>
            <a:endParaRPr lang="en-US" altLang="zh-CN" sz="1000">
              <a:solidFill>
                <a:schemeClr val="bg1"/>
              </a:solidFill>
            </a:endParaRPr>
          </a:p>
        </p:txBody>
      </p:sp>
      <p:sp>
        <p:nvSpPr>
          <p:cNvPr id="39" name="文本框 38"/>
          <p:cNvSpPr txBox="1"/>
          <p:nvPr/>
        </p:nvSpPr>
        <p:spPr>
          <a:xfrm>
            <a:off x="4182110" y="2422525"/>
            <a:ext cx="670560" cy="17907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1000">
                <a:solidFill>
                  <a:schemeClr val="bg1"/>
                </a:solidFill>
              </a:rPr>
              <a:t>130kd</a:t>
            </a:r>
            <a:endParaRPr lang="en-US" altLang="zh-CN" sz="1000">
              <a:solidFill>
                <a:schemeClr val="bg1"/>
              </a:solidFill>
            </a:endParaRPr>
          </a:p>
        </p:txBody>
      </p:sp>
      <p:sp>
        <p:nvSpPr>
          <p:cNvPr id="40" name="文本框 39"/>
          <p:cNvSpPr txBox="1"/>
          <p:nvPr/>
        </p:nvSpPr>
        <p:spPr>
          <a:xfrm>
            <a:off x="4182110" y="2278380"/>
            <a:ext cx="614680" cy="25400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1000">
                <a:solidFill>
                  <a:schemeClr val="bg1"/>
                </a:solidFill>
              </a:rPr>
              <a:t>160kd</a:t>
            </a:r>
            <a:endParaRPr lang="en-US" altLang="zh-CN" sz="1000">
              <a:solidFill>
                <a:schemeClr val="bg1"/>
              </a:solidFill>
            </a:endParaRPr>
          </a:p>
        </p:txBody>
      </p:sp>
      <p:sp>
        <p:nvSpPr>
          <p:cNvPr id="12" name="文本框 11"/>
          <p:cNvSpPr txBox="1"/>
          <p:nvPr>
            <p:custDataLst>
              <p:tags r:id="rId4"/>
            </p:custDataLst>
          </p:nvPr>
        </p:nvSpPr>
        <p:spPr>
          <a:xfrm rot="19500000">
            <a:off x="489585" y="2690495"/>
            <a:ext cx="2160905" cy="22352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800">
                <a:sym typeface="+mn-ea"/>
              </a:rPr>
              <a:t>RAW264.7</a:t>
            </a:r>
            <a:endParaRPr lang="zh-CN" altLang="en-US" sz="800">
              <a:sym typeface="+mn-ea"/>
            </a:endParaRPr>
          </a:p>
        </p:txBody>
      </p:sp>
      <p:sp>
        <p:nvSpPr>
          <p:cNvPr id="17" name="文本框 16"/>
          <p:cNvSpPr txBox="1"/>
          <p:nvPr>
            <p:custDataLst>
              <p:tags r:id="rId5"/>
            </p:custDataLst>
          </p:nvPr>
        </p:nvSpPr>
        <p:spPr>
          <a:xfrm rot="19500000">
            <a:off x="831850" y="2681605"/>
            <a:ext cx="2160905" cy="23939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800">
                <a:sym typeface="+mn-ea"/>
              </a:rPr>
              <a:t>菌液（1:20）</a:t>
            </a:r>
            <a:endParaRPr lang="zh-CN" altLang="en-US" sz="800">
              <a:sym typeface="+mn-ea"/>
            </a:endParaRPr>
          </a:p>
        </p:txBody>
      </p:sp>
      <p:sp>
        <p:nvSpPr>
          <p:cNvPr id="48" name="文本框 47"/>
          <p:cNvSpPr txBox="1"/>
          <p:nvPr>
            <p:custDataLst>
              <p:tags r:id="rId6"/>
            </p:custDataLst>
          </p:nvPr>
        </p:nvSpPr>
        <p:spPr>
          <a:xfrm rot="19500000">
            <a:off x="1136650" y="2689225"/>
            <a:ext cx="2160905" cy="22415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800">
                <a:sym typeface="+mn-ea"/>
              </a:rPr>
              <a:t>丁酸钠（1 mmol/L）</a:t>
            </a:r>
            <a:endParaRPr lang="zh-CN" altLang="en-US" sz="800">
              <a:sym typeface="+mn-ea"/>
            </a:endParaRPr>
          </a:p>
        </p:txBody>
      </p:sp>
      <p:sp>
        <p:nvSpPr>
          <p:cNvPr id="49" name="文本框 48"/>
          <p:cNvSpPr txBox="1"/>
          <p:nvPr>
            <p:custDataLst>
              <p:tags r:id="rId7"/>
            </p:custDataLst>
          </p:nvPr>
        </p:nvSpPr>
        <p:spPr>
          <a:xfrm rot="19500000">
            <a:off x="1471295" y="2686050"/>
            <a:ext cx="2160905" cy="21082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800">
                <a:sym typeface="+mn-ea"/>
              </a:rPr>
              <a:t>RAW264.7</a:t>
            </a:r>
            <a:endParaRPr lang="zh-CN" altLang="en-US" sz="800">
              <a:sym typeface="+mn-ea"/>
            </a:endParaRPr>
          </a:p>
        </p:txBody>
      </p:sp>
      <p:sp>
        <p:nvSpPr>
          <p:cNvPr id="50" name="文本框 49"/>
          <p:cNvSpPr txBox="1"/>
          <p:nvPr>
            <p:custDataLst>
              <p:tags r:id="rId8"/>
            </p:custDataLst>
          </p:nvPr>
        </p:nvSpPr>
        <p:spPr>
          <a:xfrm rot="19500000">
            <a:off x="1792605" y="2695575"/>
            <a:ext cx="2160905" cy="23622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800">
                <a:sym typeface="+mn-ea"/>
              </a:rPr>
              <a:t>菌液（1:20）</a:t>
            </a:r>
            <a:endParaRPr lang="zh-CN" altLang="en-US" sz="800">
              <a:sym typeface="+mn-ea"/>
            </a:endParaRPr>
          </a:p>
        </p:txBody>
      </p:sp>
      <p:sp>
        <p:nvSpPr>
          <p:cNvPr id="51" name="文本框 50"/>
          <p:cNvSpPr txBox="1"/>
          <p:nvPr>
            <p:custDataLst>
              <p:tags r:id="rId9"/>
            </p:custDataLst>
          </p:nvPr>
        </p:nvSpPr>
        <p:spPr>
          <a:xfrm rot="19500000">
            <a:off x="2104390" y="2707005"/>
            <a:ext cx="2160905" cy="27178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800">
                <a:sym typeface="+mn-ea"/>
              </a:rPr>
              <a:t>丁酸钠（1 mmol/L）</a:t>
            </a:r>
            <a:endParaRPr lang="zh-CN" altLang="en-US" sz="800">
              <a:sym typeface="+mn-ea"/>
            </a:endParaRPr>
          </a:p>
        </p:txBody>
      </p:sp>
      <p:sp>
        <p:nvSpPr>
          <p:cNvPr id="52" name="文本框 51"/>
          <p:cNvSpPr txBox="1"/>
          <p:nvPr>
            <p:custDataLst>
              <p:tags r:id="rId10"/>
            </p:custDataLst>
          </p:nvPr>
        </p:nvSpPr>
        <p:spPr>
          <a:xfrm rot="19500000">
            <a:off x="2419350" y="2806065"/>
            <a:ext cx="1873250" cy="8382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800">
                <a:sym typeface="+mn-ea"/>
              </a:rPr>
              <a:t>RAW264.7</a:t>
            </a:r>
            <a:endParaRPr lang="zh-CN" altLang="en-US" sz="800">
              <a:sym typeface="+mn-ea"/>
            </a:endParaRPr>
          </a:p>
        </p:txBody>
      </p:sp>
      <p:sp>
        <p:nvSpPr>
          <p:cNvPr id="53" name="文本框 52"/>
          <p:cNvSpPr txBox="1"/>
          <p:nvPr>
            <p:custDataLst>
              <p:tags r:id="rId11"/>
            </p:custDataLst>
          </p:nvPr>
        </p:nvSpPr>
        <p:spPr>
          <a:xfrm rot="19500000">
            <a:off x="2856865" y="2880360"/>
            <a:ext cx="1444625" cy="26733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800">
                <a:sym typeface="+mn-ea"/>
              </a:rPr>
              <a:t>菌液（1:20）</a:t>
            </a:r>
            <a:endParaRPr lang="zh-CN" altLang="en-US" sz="800">
              <a:sym typeface="+mn-ea"/>
            </a:endParaRPr>
          </a:p>
        </p:txBody>
      </p:sp>
      <p:sp>
        <p:nvSpPr>
          <p:cNvPr id="54" name="文本框 53"/>
          <p:cNvSpPr txBox="1"/>
          <p:nvPr>
            <p:custDataLst>
              <p:tags r:id="rId12"/>
            </p:custDataLst>
          </p:nvPr>
        </p:nvSpPr>
        <p:spPr>
          <a:xfrm rot="19500000">
            <a:off x="3172460" y="2947035"/>
            <a:ext cx="1181735" cy="23177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800">
                <a:sym typeface="+mn-ea"/>
              </a:rPr>
              <a:t>丁酸钠（1 mmol/L）</a:t>
            </a:r>
            <a:endParaRPr lang="zh-CN" altLang="en-US" sz="800">
              <a:sym typeface="+mn-ea"/>
            </a:endParaRPr>
          </a:p>
        </p:txBody>
      </p:sp>
      <p:sp>
        <p:nvSpPr>
          <p:cNvPr id="55" name="文本框 54"/>
          <p:cNvSpPr txBox="1"/>
          <p:nvPr>
            <p:custDataLst>
              <p:tags r:id="rId13"/>
            </p:custDataLst>
          </p:nvPr>
        </p:nvSpPr>
        <p:spPr>
          <a:xfrm>
            <a:off x="832485" y="2381885"/>
            <a:ext cx="899160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800">
                <a:sym typeface="+mn-ea"/>
              </a:rPr>
              <a:t>RAW264.7</a:t>
            </a:r>
            <a:endParaRPr lang="zh-CN" altLang="en-US" sz="800"/>
          </a:p>
          <a:p>
            <a:r>
              <a:rPr lang="zh-CN" altLang="en-US" sz="800">
                <a:sym typeface="+mn-ea"/>
              </a:rPr>
              <a:t>破骨诱导3d-1</a:t>
            </a:r>
            <a:endParaRPr lang="zh-CN" altLang="en-US" sz="800"/>
          </a:p>
        </p:txBody>
      </p:sp>
      <p:sp>
        <p:nvSpPr>
          <p:cNvPr id="56" name="文本框 55"/>
          <p:cNvSpPr txBox="1"/>
          <p:nvPr>
            <p:custDataLst>
              <p:tags r:id="rId14"/>
            </p:custDataLst>
          </p:nvPr>
        </p:nvSpPr>
        <p:spPr>
          <a:xfrm>
            <a:off x="2047240" y="2400300"/>
            <a:ext cx="888365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800">
                <a:sym typeface="+mn-ea"/>
              </a:rPr>
              <a:t>RAW264.7</a:t>
            </a:r>
            <a:endParaRPr lang="zh-CN" altLang="en-US" sz="800"/>
          </a:p>
          <a:p>
            <a:r>
              <a:rPr lang="zh-CN" altLang="en-US" sz="800">
                <a:sym typeface="+mn-ea"/>
              </a:rPr>
              <a:t>破骨诱导7d-1</a:t>
            </a:r>
            <a:endParaRPr lang="zh-CN" altLang="en-US" sz="800"/>
          </a:p>
        </p:txBody>
      </p:sp>
      <p:sp>
        <p:nvSpPr>
          <p:cNvPr id="57" name="文本框 56"/>
          <p:cNvSpPr txBox="1"/>
          <p:nvPr>
            <p:custDataLst>
              <p:tags r:id="rId15"/>
            </p:custDataLst>
          </p:nvPr>
        </p:nvSpPr>
        <p:spPr>
          <a:xfrm>
            <a:off x="3115310" y="2418715"/>
            <a:ext cx="888365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800">
                <a:sym typeface="+mn-ea"/>
              </a:rPr>
              <a:t>RAW264.7</a:t>
            </a:r>
            <a:endParaRPr lang="zh-CN" altLang="en-US" sz="800"/>
          </a:p>
          <a:p>
            <a:r>
              <a:rPr lang="zh-CN" altLang="en-US" sz="800">
                <a:sym typeface="+mn-ea"/>
              </a:rPr>
              <a:t>破骨诱导14d-1</a:t>
            </a:r>
            <a:endParaRPr lang="zh-CN" altLang="en-US" sz="800"/>
          </a:p>
        </p:txBody>
      </p:sp>
      <p:cxnSp>
        <p:nvCxnSpPr>
          <p:cNvPr id="58" name="直接连接符 57"/>
          <p:cNvCxnSpPr/>
          <p:nvPr>
            <p:custDataLst>
              <p:tags r:id="rId16"/>
            </p:custDataLst>
          </p:nvPr>
        </p:nvCxnSpPr>
        <p:spPr>
          <a:xfrm>
            <a:off x="879475" y="2824480"/>
            <a:ext cx="698500" cy="127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9" name="直接连接符 58"/>
          <p:cNvCxnSpPr/>
          <p:nvPr>
            <p:custDataLst>
              <p:tags r:id="rId17"/>
            </p:custDataLst>
          </p:nvPr>
        </p:nvCxnSpPr>
        <p:spPr>
          <a:xfrm>
            <a:off x="1935480" y="2833370"/>
            <a:ext cx="1000125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0" name="直接连接符 59"/>
          <p:cNvCxnSpPr/>
          <p:nvPr>
            <p:custDataLst>
              <p:tags r:id="rId18"/>
            </p:custDataLst>
          </p:nvPr>
        </p:nvCxnSpPr>
        <p:spPr>
          <a:xfrm>
            <a:off x="3237865" y="2836545"/>
            <a:ext cx="66548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1" name="文本框 80"/>
          <p:cNvSpPr txBox="1"/>
          <p:nvPr>
            <p:custDataLst>
              <p:tags r:id="rId19"/>
            </p:custDataLst>
          </p:nvPr>
        </p:nvSpPr>
        <p:spPr>
          <a:xfrm rot="19500000">
            <a:off x="4653280" y="2713990"/>
            <a:ext cx="2160905" cy="22352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800">
                <a:sym typeface="+mn-ea"/>
              </a:rPr>
              <a:t>RA</a:t>
            </a:r>
            <a:r>
              <a:rPr lang="en-US" altLang="zh-CN" sz="800">
                <a:sym typeface="+mn-ea"/>
              </a:rPr>
              <a:t>0</a:t>
            </a:r>
            <a:r>
              <a:rPr lang="zh-CN" altLang="en-US" sz="800">
                <a:sym typeface="+mn-ea"/>
              </a:rPr>
              <a:t>W264.7</a:t>
            </a:r>
            <a:endParaRPr lang="zh-CN" altLang="en-US" sz="800">
              <a:sym typeface="+mn-ea"/>
            </a:endParaRPr>
          </a:p>
        </p:txBody>
      </p:sp>
      <p:sp>
        <p:nvSpPr>
          <p:cNvPr id="82" name="文本框 81"/>
          <p:cNvSpPr txBox="1"/>
          <p:nvPr>
            <p:custDataLst>
              <p:tags r:id="rId20"/>
            </p:custDataLst>
          </p:nvPr>
        </p:nvSpPr>
        <p:spPr>
          <a:xfrm rot="19500000">
            <a:off x="5011420" y="2707005"/>
            <a:ext cx="2160905" cy="23939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800">
                <a:sym typeface="+mn-ea"/>
              </a:rPr>
              <a:t>菌液（1:20）</a:t>
            </a:r>
            <a:endParaRPr lang="zh-CN" altLang="en-US" sz="800">
              <a:sym typeface="+mn-ea"/>
            </a:endParaRPr>
          </a:p>
        </p:txBody>
      </p:sp>
      <p:sp>
        <p:nvSpPr>
          <p:cNvPr id="83" name="文本框 82"/>
          <p:cNvSpPr txBox="1"/>
          <p:nvPr>
            <p:custDataLst>
              <p:tags r:id="rId21"/>
            </p:custDataLst>
          </p:nvPr>
        </p:nvSpPr>
        <p:spPr>
          <a:xfrm rot="19500000">
            <a:off x="5337175" y="2706370"/>
            <a:ext cx="2160905" cy="22415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800">
                <a:sym typeface="+mn-ea"/>
              </a:rPr>
              <a:t>丁酸钠（1 mmol/L）</a:t>
            </a:r>
            <a:endParaRPr lang="zh-CN" altLang="en-US" sz="800">
              <a:sym typeface="+mn-ea"/>
            </a:endParaRPr>
          </a:p>
        </p:txBody>
      </p:sp>
      <p:sp>
        <p:nvSpPr>
          <p:cNvPr id="84" name="文本框 83"/>
          <p:cNvSpPr txBox="1"/>
          <p:nvPr>
            <p:custDataLst>
              <p:tags r:id="rId22"/>
            </p:custDataLst>
          </p:nvPr>
        </p:nvSpPr>
        <p:spPr>
          <a:xfrm rot="19500000">
            <a:off x="5701665" y="2684145"/>
            <a:ext cx="2160905" cy="21082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800">
                <a:sym typeface="+mn-ea"/>
              </a:rPr>
              <a:t>RAW264.7</a:t>
            </a:r>
            <a:endParaRPr lang="zh-CN" altLang="en-US" sz="800">
              <a:sym typeface="+mn-ea"/>
            </a:endParaRPr>
          </a:p>
        </p:txBody>
      </p:sp>
      <p:sp>
        <p:nvSpPr>
          <p:cNvPr id="85" name="文本框 84"/>
          <p:cNvSpPr txBox="1"/>
          <p:nvPr>
            <p:custDataLst>
              <p:tags r:id="rId23"/>
            </p:custDataLst>
          </p:nvPr>
        </p:nvSpPr>
        <p:spPr>
          <a:xfrm rot="19500000">
            <a:off x="6032500" y="2683510"/>
            <a:ext cx="2160905" cy="23622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800">
                <a:sym typeface="+mn-ea"/>
              </a:rPr>
              <a:t>菌液（1:20）</a:t>
            </a:r>
            <a:endParaRPr lang="zh-CN" altLang="en-US" sz="800">
              <a:sym typeface="+mn-ea"/>
            </a:endParaRPr>
          </a:p>
        </p:txBody>
      </p:sp>
      <p:sp>
        <p:nvSpPr>
          <p:cNvPr id="86" name="文本框 85"/>
          <p:cNvSpPr txBox="1"/>
          <p:nvPr>
            <p:custDataLst>
              <p:tags r:id="rId24"/>
            </p:custDataLst>
          </p:nvPr>
        </p:nvSpPr>
        <p:spPr>
          <a:xfrm rot="19500000">
            <a:off x="6306185" y="2701925"/>
            <a:ext cx="2160905" cy="27178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800">
                <a:sym typeface="+mn-ea"/>
              </a:rPr>
              <a:t>丁酸钠（1 mmol/L）</a:t>
            </a:r>
            <a:endParaRPr lang="zh-CN" altLang="en-US" sz="800">
              <a:sym typeface="+mn-ea"/>
            </a:endParaRPr>
          </a:p>
        </p:txBody>
      </p:sp>
      <p:sp>
        <p:nvSpPr>
          <p:cNvPr id="87" name="文本框 86"/>
          <p:cNvSpPr txBox="1"/>
          <p:nvPr>
            <p:custDataLst>
              <p:tags r:id="rId25"/>
            </p:custDataLst>
          </p:nvPr>
        </p:nvSpPr>
        <p:spPr>
          <a:xfrm>
            <a:off x="4994910" y="2108835"/>
            <a:ext cx="899160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800">
                <a:sym typeface="+mn-ea"/>
              </a:rPr>
              <a:t>RAW264.7</a:t>
            </a:r>
            <a:endParaRPr lang="zh-CN" altLang="en-US" sz="800"/>
          </a:p>
          <a:p>
            <a:r>
              <a:rPr lang="zh-CN" altLang="en-US" sz="800">
                <a:sym typeface="+mn-ea"/>
              </a:rPr>
              <a:t>破骨诱导3d-1</a:t>
            </a:r>
            <a:endParaRPr lang="zh-CN" altLang="en-US" sz="800"/>
          </a:p>
        </p:txBody>
      </p:sp>
      <p:sp>
        <p:nvSpPr>
          <p:cNvPr id="88" name="文本框 87"/>
          <p:cNvSpPr txBox="1"/>
          <p:nvPr>
            <p:custDataLst>
              <p:tags r:id="rId26"/>
            </p:custDataLst>
          </p:nvPr>
        </p:nvSpPr>
        <p:spPr>
          <a:xfrm>
            <a:off x="6209665" y="2127250"/>
            <a:ext cx="888365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800">
                <a:sym typeface="+mn-ea"/>
              </a:rPr>
              <a:t>RAW264.7</a:t>
            </a:r>
            <a:endParaRPr lang="zh-CN" altLang="en-US" sz="800"/>
          </a:p>
          <a:p>
            <a:r>
              <a:rPr lang="zh-CN" altLang="en-US" sz="800">
                <a:sym typeface="+mn-ea"/>
              </a:rPr>
              <a:t>破骨诱导7d-1</a:t>
            </a:r>
            <a:endParaRPr lang="zh-CN" altLang="en-US" sz="800"/>
          </a:p>
        </p:txBody>
      </p:sp>
      <p:sp>
        <p:nvSpPr>
          <p:cNvPr id="89" name="文本框 88"/>
          <p:cNvSpPr txBox="1"/>
          <p:nvPr>
            <p:custDataLst>
              <p:tags r:id="rId27"/>
            </p:custDataLst>
          </p:nvPr>
        </p:nvSpPr>
        <p:spPr>
          <a:xfrm>
            <a:off x="7344410" y="2145665"/>
            <a:ext cx="888365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800">
                <a:sym typeface="+mn-ea"/>
              </a:rPr>
              <a:t>RAW264.7</a:t>
            </a:r>
            <a:endParaRPr lang="zh-CN" altLang="en-US" sz="800"/>
          </a:p>
          <a:p>
            <a:r>
              <a:rPr lang="zh-CN" altLang="en-US" sz="800">
                <a:sym typeface="+mn-ea"/>
              </a:rPr>
              <a:t>破骨诱导14d-1</a:t>
            </a:r>
            <a:endParaRPr lang="zh-CN" altLang="en-US" sz="800"/>
          </a:p>
        </p:txBody>
      </p:sp>
      <p:cxnSp>
        <p:nvCxnSpPr>
          <p:cNvPr id="90" name="直接连接符 89"/>
          <p:cNvCxnSpPr/>
          <p:nvPr>
            <p:custDataLst>
              <p:tags r:id="rId28"/>
            </p:custDataLst>
          </p:nvPr>
        </p:nvCxnSpPr>
        <p:spPr>
          <a:xfrm>
            <a:off x="5041900" y="2551430"/>
            <a:ext cx="698500" cy="127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1" name="直接连接符 90"/>
          <p:cNvCxnSpPr/>
          <p:nvPr>
            <p:custDataLst>
              <p:tags r:id="rId29"/>
            </p:custDataLst>
          </p:nvPr>
        </p:nvCxnSpPr>
        <p:spPr>
          <a:xfrm>
            <a:off x="6097905" y="2560320"/>
            <a:ext cx="1000125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2" name="直接连接符 91"/>
          <p:cNvCxnSpPr/>
          <p:nvPr>
            <p:custDataLst>
              <p:tags r:id="rId30"/>
            </p:custDataLst>
          </p:nvPr>
        </p:nvCxnSpPr>
        <p:spPr>
          <a:xfrm>
            <a:off x="7362190" y="2563495"/>
            <a:ext cx="66548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3" name="文本框 92"/>
          <p:cNvSpPr txBox="1"/>
          <p:nvPr>
            <p:custDataLst>
              <p:tags r:id="rId31"/>
            </p:custDataLst>
          </p:nvPr>
        </p:nvSpPr>
        <p:spPr>
          <a:xfrm rot="19500000">
            <a:off x="6652895" y="2694940"/>
            <a:ext cx="2160905" cy="20066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800">
                <a:sym typeface="+mn-ea"/>
              </a:rPr>
              <a:t>RAW264.7</a:t>
            </a:r>
            <a:endParaRPr lang="zh-CN" altLang="en-US" sz="800">
              <a:sym typeface="+mn-ea"/>
            </a:endParaRPr>
          </a:p>
        </p:txBody>
      </p:sp>
      <p:sp>
        <p:nvSpPr>
          <p:cNvPr id="94" name="文本框 93"/>
          <p:cNvSpPr txBox="1"/>
          <p:nvPr>
            <p:custDataLst>
              <p:tags r:id="rId32"/>
            </p:custDataLst>
          </p:nvPr>
        </p:nvSpPr>
        <p:spPr>
          <a:xfrm rot="19500000">
            <a:off x="6965315" y="2776220"/>
            <a:ext cx="1858645" cy="24892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800">
                <a:sym typeface="+mn-ea"/>
              </a:rPr>
              <a:t>菌液（1:20）</a:t>
            </a:r>
            <a:endParaRPr lang="zh-CN" altLang="en-US" sz="800">
              <a:sym typeface="+mn-ea"/>
            </a:endParaRPr>
          </a:p>
        </p:txBody>
      </p:sp>
      <p:sp>
        <p:nvSpPr>
          <p:cNvPr id="95" name="文本框 94"/>
          <p:cNvSpPr txBox="1"/>
          <p:nvPr>
            <p:custDataLst>
              <p:tags r:id="rId33"/>
            </p:custDataLst>
          </p:nvPr>
        </p:nvSpPr>
        <p:spPr>
          <a:xfrm rot="19500000">
            <a:off x="7283450" y="2677160"/>
            <a:ext cx="2160905" cy="23177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800">
                <a:sym typeface="+mn-ea"/>
              </a:rPr>
              <a:t>丁酸钠（1 mmol/L）</a:t>
            </a:r>
            <a:endParaRPr lang="zh-CN" altLang="en-US" sz="800">
              <a:sym typeface="+mn-ea"/>
            </a:endParaRPr>
          </a:p>
        </p:txBody>
      </p:sp>
      <p:sp>
        <p:nvSpPr>
          <p:cNvPr id="99" name="文本框 98"/>
          <p:cNvSpPr txBox="1"/>
          <p:nvPr/>
        </p:nvSpPr>
        <p:spPr>
          <a:xfrm>
            <a:off x="8446770" y="2887980"/>
            <a:ext cx="488315" cy="23431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1000">
                <a:solidFill>
                  <a:schemeClr val="bg1"/>
                </a:solidFill>
              </a:rPr>
              <a:t>70kd </a:t>
            </a:r>
            <a:endParaRPr lang="en-US" altLang="zh-CN" sz="1000">
              <a:solidFill>
                <a:schemeClr val="bg1"/>
              </a:solidFill>
            </a:endParaRPr>
          </a:p>
        </p:txBody>
      </p:sp>
      <p:sp>
        <p:nvSpPr>
          <p:cNvPr id="100" name="文本框 99"/>
          <p:cNvSpPr txBox="1"/>
          <p:nvPr/>
        </p:nvSpPr>
        <p:spPr>
          <a:xfrm>
            <a:off x="8446770" y="3138805"/>
            <a:ext cx="614045" cy="20701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1000">
                <a:solidFill>
                  <a:schemeClr val="bg1"/>
                </a:solidFill>
              </a:rPr>
              <a:t>55kd</a:t>
            </a:r>
            <a:endParaRPr lang="en-US" altLang="zh-CN" sz="1000">
              <a:solidFill>
                <a:schemeClr val="bg1"/>
              </a:solidFill>
            </a:endParaRPr>
          </a:p>
        </p:txBody>
      </p:sp>
      <p:sp>
        <p:nvSpPr>
          <p:cNvPr id="101" name="文本框 100"/>
          <p:cNvSpPr txBox="1"/>
          <p:nvPr/>
        </p:nvSpPr>
        <p:spPr>
          <a:xfrm>
            <a:off x="8446770" y="3388360"/>
            <a:ext cx="566420" cy="20574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1000">
                <a:solidFill>
                  <a:schemeClr val="bg1"/>
                </a:solidFill>
              </a:rPr>
              <a:t>40kd</a:t>
            </a:r>
            <a:endParaRPr lang="en-US" altLang="zh-CN" sz="1000">
              <a:solidFill>
                <a:schemeClr val="bg1"/>
              </a:solidFill>
            </a:endParaRPr>
          </a:p>
        </p:txBody>
      </p:sp>
      <p:sp>
        <p:nvSpPr>
          <p:cNvPr id="102" name="文本框 101"/>
          <p:cNvSpPr txBox="1"/>
          <p:nvPr/>
        </p:nvSpPr>
        <p:spPr>
          <a:xfrm>
            <a:off x="8446770" y="3686175"/>
            <a:ext cx="613410" cy="22606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1000">
                <a:solidFill>
                  <a:schemeClr val="bg1"/>
                </a:solidFill>
              </a:rPr>
              <a:t>35kd</a:t>
            </a:r>
            <a:endParaRPr lang="en-US" altLang="zh-CN" sz="1000">
              <a:solidFill>
                <a:schemeClr val="bg1"/>
              </a:solidFill>
            </a:endParaRPr>
          </a:p>
        </p:txBody>
      </p:sp>
      <p:sp>
        <p:nvSpPr>
          <p:cNvPr id="103" name="文本框 102"/>
          <p:cNvSpPr txBox="1"/>
          <p:nvPr/>
        </p:nvSpPr>
        <p:spPr>
          <a:xfrm>
            <a:off x="8446770" y="3931285"/>
            <a:ext cx="511810" cy="29210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1000">
                <a:solidFill>
                  <a:schemeClr val="bg1"/>
                </a:solidFill>
              </a:rPr>
              <a:t>25kd</a:t>
            </a:r>
            <a:endParaRPr lang="en-US" altLang="zh-CN" sz="1000">
              <a:solidFill>
                <a:schemeClr val="bg1"/>
              </a:solidFill>
            </a:endParaRPr>
          </a:p>
        </p:txBody>
      </p:sp>
      <p:sp>
        <p:nvSpPr>
          <p:cNvPr id="104" name="文本框 103"/>
          <p:cNvSpPr txBox="1"/>
          <p:nvPr/>
        </p:nvSpPr>
        <p:spPr>
          <a:xfrm>
            <a:off x="8446770" y="2646680"/>
            <a:ext cx="614045" cy="22479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1000">
                <a:solidFill>
                  <a:schemeClr val="bg1"/>
                </a:solidFill>
              </a:rPr>
              <a:t>100kd</a:t>
            </a:r>
            <a:endParaRPr lang="en-US" altLang="zh-CN" sz="1000">
              <a:solidFill>
                <a:schemeClr val="bg1"/>
              </a:solidFill>
            </a:endParaRPr>
          </a:p>
        </p:txBody>
      </p:sp>
      <p:sp>
        <p:nvSpPr>
          <p:cNvPr id="105" name="文本框 104"/>
          <p:cNvSpPr txBox="1"/>
          <p:nvPr/>
        </p:nvSpPr>
        <p:spPr>
          <a:xfrm>
            <a:off x="8446770" y="2457450"/>
            <a:ext cx="670560" cy="17907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1000">
                <a:solidFill>
                  <a:schemeClr val="bg1"/>
                </a:solidFill>
              </a:rPr>
              <a:t>130kd</a:t>
            </a:r>
            <a:endParaRPr lang="en-US" altLang="zh-CN" sz="1000">
              <a:solidFill>
                <a:schemeClr val="bg1"/>
              </a:solidFill>
            </a:endParaRPr>
          </a:p>
        </p:txBody>
      </p:sp>
      <p:sp>
        <p:nvSpPr>
          <p:cNvPr id="106" name="文本框 105"/>
          <p:cNvSpPr txBox="1"/>
          <p:nvPr/>
        </p:nvSpPr>
        <p:spPr>
          <a:xfrm>
            <a:off x="8446770" y="2284730"/>
            <a:ext cx="614680" cy="25400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1000">
                <a:solidFill>
                  <a:schemeClr val="bg1"/>
                </a:solidFill>
              </a:rPr>
              <a:t>160kd</a:t>
            </a:r>
            <a:endParaRPr lang="en-US" altLang="zh-CN" sz="1000">
              <a:solidFill>
                <a:schemeClr val="bg1"/>
              </a:solidFill>
            </a:endParaRPr>
          </a:p>
        </p:txBody>
      </p:sp>
    </p:spTree>
    <p:custDataLst>
      <p:tags r:id="rId34"/>
    </p:custData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图片 3" descr="20230617_135748_00.00.370_8bit"/>
          <p:cNvPicPr/>
          <p:nvPr/>
        </p:nvPicPr>
        <p:blipFill>
          <a:blip r:embed="rId1"/>
          <a:stretch>
            <a:fillRect/>
          </a:stretch>
        </p:blipFill>
        <p:spPr>
          <a:xfrm>
            <a:off x="8491220" y="1103630"/>
            <a:ext cx="3960000" cy="3960000"/>
          </a:xfrm>
          <a:prstGeom prst="rect">
            <a:avLst/>
          </a:prstGeom>
        </p:spPr>
      </p:pic>
      <p:pic>
        <p:nvPicPr>
          <p:cNvPr id="5" name="图片 4" descr="20230617_135748_00.00.370_8bit(6)"/>
          <p:cNvPicPr/>
          <p:nvPr/>
        </p:nvPicPr>
        <p:blipFill>
          <a:blip r:embed="rId2"/>
          <a:stretch>
            <a:fillRect/>
          </a:stretch>
        </p:blipFill>
        <p:spPr>
          <a:xfrm>
            <a:off x="57785" y="1103630"/>
            <a:ext cx="3960000" cy="3960000"/>
          </a:xfrm>
          <a:prstGeom prst="rect">
            <a:avLst/>
          </a:prstGeom>
        </p:spPr>
      </p:pic>
      <p:pic>
        <p:nvPicPr>
          <p:cNvPr id="6" name="图片 5" descr="20230617_135748_00.00.370_8bit(7)"/>
          <p:cNvPicPr/>
          <p:nvPr/>
        </p:nvPicPr>
        <p:blipFill>
          <a:blip r:embed="rId3"/>
          <a:stretch>
            <a:fillRect/>
          </a:stretch>
        </p:blipFill>
        <p:spPr>
          <a:xfrm>
            <a:off x="4322445" y="1103630"/>
            <a:ext cx="3960000" cy="3960000"/>
          </a:xfrm>
          <a:prstGeom prst="rect">
            <a:avLst/>
          </a:prstGeom>
        </p:spPr>
      </p:pic>
      <p:sp>
        <p:nvSpPr>
          <p:cNvPr id="81" name="文本框 80"/>
          <p:cNvSpPr txBox="1"/>
          <p:nvPr>
            <p:custDataLst>
              <p:tags r:id="rId4"/>
            </p:custDataLst>
          </p:nvPr>
        </p:nvSpPr>
        <p:spPr>
          <a:xfrm rot="19500000">
            <a:off x="4678045" y="2573655"/>
            <a:ext cx="2160905" cy="22352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800">
                <a:sym typeface="+mn-ea"/>
              </a:rPr>
              <a:t>RA</a:t>
            </a:r>
            <a:r>
              <a:rPr lang="en-US" altLang="zh-CN" sz="800">
                <a:sym typeface="+mn-ea"/>
              </a:rPr>
              <a:t>0</a:t>
            </a:r>
            <a:r>
              <a:rPr lang="zh-CN" altLang="en-US" sz="800">
                <a:sym typeface="+mn-ea"/>
              </a:rPr>
              <a:t>W264.7</a:t>
            </a:r>
            <a:endParaRPr lang="zh-CN" altLang="en-US" sz="800">
              <a:sym typeface="+mn-ea"/>
            </a:endParaRPr>
          </a:p>
        </p:txBody>
      </p:sp>
      <p:sp>
        <p:nvSpPr>
          <p:cNvPr id="82" name="文本框 81"/>
          <p:cNvSpPr txBox="1"/>
          <p:nvPr>
            <p:custDataLst>
              <p:tags r:id="rId5"/>
            </p:custDataLst>
          </p:nvPr>
        </p:nvSpPr>
        <p:spPr>
          <a:xfrm rot="19500000">
            <a:off x="5036185" y="2566670"/>
            <a:ext cx="2160905" cy="23939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800">
                <a:sym typeface="+mn-ea"/>
              </a:rPr>
              <a:t>菌液（1:20）</a:t>
            </a:r>
            <a:endParaRPr lang="zh-CN" altLang="en-US" sz="800">
              <a:sym typeface="+mn-ea"/>
            </a:endParaRPr>
          </a:p>
        </p:txBody>
      </p:sp>
      <p:sp>
        <p:nvSpPr>
          <p:cNvPr id="83" name="文本框 82"/>
          <p:cNvSpPr txBox="1"/>
          <p:nvPr>
            <p:custDataLst>
              <p:tags r:id="rId6"/>
            </p:custDataLst>
          </p:nvPr>
        </p:nvSpPr>
        <p:spPr>
          <a:xfrm rot="19500000">
            <a:off x="5361940" y="2566035"/>
            <a:ext cx="2160905" cy="22415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800">
                <a:sym typeface="+mn-ea"/>
              </a:rPr>
              <a:t>丁酸钠（1 mmol/L）</a:t>
            </a:r>
            <a:endParaRPr lang="zh-CN" altLang="en-US" sz="800">
              <a:sym typeface="+mn-ea"/>
            </a:endParaRPr>
          </a:p>
        </p:txBody>
      </p:sp>
      <p:sp>
        <p:nvSpPr>
          <p:cNvPr id="84" name="文本框 83"/>
          <p:cNvSpPr txBox="1"/>
          <p:nvPr>
            <p:custDataLst>
              <p:tags r:id="rId7"/>
            </p:custDataLst>
          </p:nvPr>
        </p:nvSpPr>
        <p:spPr>
          <a:xfrm rot="19500000">
            <a:off x="5726430" y="2543810"/>
            <a:ext cx="2160905" cy="21082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800">
                <a:sym typeface="+mn-ea"/>
              </a:rPr>
              <a:t>RAW264.7</a:t>
            </a:r>
            <a:endParaRPr lang="zh-CN" altLang="en-US" sz="800">
              <a:sym typeface="+mn-ea"/>
            </a:endParaRPr>
          </a:p>
        </p:txBody>
      </p:sp>
      <p:sp>
        <p:nvSpPr>
          <p:cNvPr id="85" name="文本框 84"/>
          <p:cNvSpPr txBox="1"/>
          <p:nvPr>
            <p:custDataLst>
              <p:tags r:id="rId8"/>
            </p:custDataLst>
          </p:nvPr>
        </p:nvSpPr>
        <p:spPr>
          <a:xfrm rot="19500000">
            <a:off x="6057265" y="2543175"/>
            <a:ext cx="2160905" cy="23622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800">
                <a:sym typeface="+mn-ea"/>
              </a:rPr>
              <a:t>菌液（1:20）</a:t>
            </a:r>
            <a:endParaRPr lang="zh-CN" altLang="en-US" sz="800">
              <a:sym typeface="+mn-ea"/>
            </a:endParaRPr>
          </a:p>
        </p:txBody>
      </p:sp>
      <p:sp>
        <p:nvSpPr>
          <p:cNvPr id="86" name="文本框 85"/>
          <p:cNvSpPr txBox="1"/>
          <p:nvPr>
            <p:custDataLst>
              <p:tags r:id="rId9"/>
            </p:custDataLst>
          </p:nvPr>
        </p:nvSpPr>
        <p:spPr>
          <a:xfrm rot="19500000">
            <a:off x="6330950" y="2561590"/>
            <a:ext cx="2160905" cy="27178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800">
                <a:sym typeface="+mn-ea"/>
              </a:rPr>
              <a:t>丁酸钠（1 mmol/L）</a:t>
            </a:r>
            <a:endParaRPr lang="zh-CN" altLang="en-US" sz="800">
              <a:sym typeface="+mn-ea"/>
            </a:endParaRPr>
          </a:p>
        </p:txBody>
      </p:sp>
      <p:sp>
        <p:nvSpPr>
          <p:cNvPr id="87" name="文本框 86"/>
          <p:cNvSpPr txBox="1"/>
          <p:nvPr>
            <p:custDataLst>
              <p:tags r:id="rId10"/>
            </p:custDataLst>
          </p:nvPr>
        </p:nvSpPr>
        <p:spPr>
          <a:xfrm>
            <a:off x="5019675" y="1968500"/>
            <a:ext cx="899160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800">
                <a:sym typeface="+mn-ea"/>
              </a:rPr>
              <a:t>RAW264.7</a:t>
            </a:r>
            <a:endParaRPr lang="zh-CN" altLang="en-US" sz="800"/>
          </a:p>
          <a:p>
            <a:r>
              <a:rPr lang="zh-CN" altLang="en-US" sz="800">
                <a:sym typeface="+mn-ea"/>
              </a:rPr>
              <a:t>破骨诱导3d-1</a:t>
            </a:r>
            <a:endParaRPr lang="zh-CN" altLang="en-US" sz="800"/>
          </a:p>
        </p:txBody>
      </p:sp>
      <p:sp>
        <p:nvSpPr>
          <p:cNvPr id="88" name="文本框 87"/>
          <p:cNvSpPr txBox="1"/>
          <p:nvPr>
            <p:custDataLst>
              <p:tags r:id="rId11"/>
            </p:custDataLst>
          </p:nvPr>
        </p:nvSpPr>
        <p:spPr>
          <a:xfrm>
            <a:off x="6234430" y="1986915"/>
            <a:ext cx="888365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800">
                <a:sym typeface="+mn-ea"/>
              </a:rPr>
              <a:t>RAW264.7</a:t>
            </a:r>
            <a:endParaRPr lang="zh-CN" altLang="en-US" sz="800"/>
          </a:p>
          <a:p>
            <a:r>
              <a:rPr lang="zh-CN" altLang="en-US" sz="800">
                <a:sym typeface="+mn-ea"/>
              </a:rPr>
              <a:t>破骨诱导7d-1</a:t>
            </a:r>
            <a:endParaRPr lang="zh-CN" altLang="en-US" sz="800"/>
          </a:p>
        </p:txBody>
      </p:sp>
      <p:sp>
        <p:nvSpPr>
          <p:cNvPr id="89" name="文本框 88"/>
          <p:cNvSpPr txBox="1"/>
          <p:nvPr>
            <p:custDataLst>
              <p:tags r:id="rId12"/>
            </p:custDataLst>
          </p:nvPr>
        </p:nvSpPr>
        <p:spPr>
          <a:xfrm>
            <a:off x="7369175" y="2005330"/>
            <a:ext cx="888365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800">
                <a:sym typeface="+mn-ea"/>
              </a:rPr>
              <a:t>RAW264.7</a:t>
            </a:r>
            <a:endParaRPr lang="zh-CN" altLang="en-US" sz="800"/>
          </a:p>
          <a:p>
            <a:r>
              <a:rPr lang="zh-CN" altLang="en-US" sz="800">
                <a:sym typeface="+mn-ea"/>
              </a:rPr>
              <a:t>破骨诱导14d-1</a:t>
            </a:r>
            <a:endParaRPr lang="zh-CN" altLang="en-US" sz="800"/>
          </a:p>
        </p:txBody>
      </p:sp>
      <p:cxnSp>
        <p:nvCxnSpPr>
          <p:cNvPr id="90" name="直接连接符 89"/>
          <p:cNvCxnSpPr/>
          <p:nvPr>
            <p:custDataLst>
              <p:tags r:id="rId13"/>
            </p:custDataLst>
          </p:nvPr>
        </p:nvCxnSpPr>
        <p:spPr>
          <a:xfrm>
            <a:off x="5066665" y="2411095"/>
            <a:ext cx="698500" cy="127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1" name="直接连接符 90"/>
          <p:cNvCxnSpPr/>
          <p:nvPr>
            <p:custDataLst>
              <p:tags r:id="rId14"/>
            </p:custDataLst>
          </p:nvPr>
        </p:nvCxnSpPr>
        <p:spPr>
          <a:xfrm>
            <a:off x="6122670" y="2419985"/>
            <a:ext cx="1000125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2" name="直接连接符 91"/>
          <p:cNvCxnSpPr/>
          <p:nvPr>
            <p:custDataLst>
              <p:tags r:id="rId15"/>
            </p:custDataLst>
          </p:nvPr>
        </p:nvCxnSpPr>
        <p:spPr>
          <a:xfrm>
            <a:off x="7386955" y="2423160"/>
            <a:ext cx="66548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3" name="文本框 92"/>
          <p:cNvSpPr txBox="1"/>
          <p:nvPr>
            <p:custDataLst>
              <p:tags r:id="rId16"/>
            </p:custDataLst>
          </p:nvPr>
        </p:nvSpPr>
        <p:spPr>
          <a:xfrm rot="19500000">
            <a:off x="6677660" y="2554605"/>
            <a:ext cx="2160905" cy="20066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800">
                <a:sym typeface="+mn-ea"/>
              </a:rPr>
              <a:t>RAW264.7</a:t>
            </a:r>
            <a:endParaRPr lang="zh-CN" altLang="en-US" sz="800">
              <a:sym typeface="+mn-ea"/>
            </a:endParaRPr>
          </a:p>
        </p:txBody>
      </p:sp>
      <p:sp>
        <p:nvSpPr>
          <p:cNvPr id="94" name="文本框 93"/>
          <p:cNvSpPr txBox="1"/>
          <p:nvPr>
            <p:custDataLst>
              <p:tags r:id="rId17"/>
            </p:custDataLst>
          </p:nvPr>
        </p:nvSpPr>
        <p:spPr>
          <a:xfrm rot="19500000">
            <a:off x="6990080" y="2635885"/>
            <a:ext cx="1858645" cy="24892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800">
                <a:sym typeface="+mn-ea"/>
              </a:rPr>
              <a:t>菌液（1:20）</a:t>
            </a:r>
            <a:endParaRPr lang="zh-CN" altLang="en-US" sz="800">
              <a:sym typeface="+mn-ea"/>
            </a:endParaRPr>
          </a:p>
        </p:txBody>
      </p:sp>
      <p:sp>
        <p:nvSpPr>
          <p:cNvPr id="95" name="文本框 94"/>
          <p:cNvSpPr txBox="1"/>
          <p:nvPr>
            <p:custDataLst>
              <p:tags r:id="rId18"/>
            </p:custDataLst>
          </p:nvPr>
        </p:nvSpPr>
        <p:spPr>
          <a:xfrm rot="19500000">
            <a:off x="7308215" y="2536825"/>
            <a:ext cx="2160905" cy="23177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800">
                <a:sym typeface="+mn-ea"/>
              </a:rPr>
              <a:t>丁酸钠（1 mmol/L）</a:t>
            </a:r>
            <a:endParaRPr lang="zh-CN" altLang="en-US" sz="800">
              <a:sym typeface="+mn-ea"/>
            </a:endParaRPr>
          </a:p>
        </p:txBody>
      </p:sp>
      <p:sp>
        <p:nvSpPr>
          <p:cNvPr id="99" name="文本框 98"/>
          <p:cNvSpPr txBox="1"/>
          <p:nvPr/>
        </p:nvSpPr>
        <p:spPr>
          <a:xfrm>
            <a:off x="8380730" y="2755900"/>
            <a:ext cx="488315" cy="23431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1000">
                <a:solidFill>
                  <a:schemeClr val="bg1"/>
                </a:solidFill>
              </a:rPr>
              <a:t>70kd </a:t>
            </a:r>
            <a:endParaRPr lang="en-US" altLang="zh-CN" sz="1000">
              <a:solidFill>
                <a:schemeClr val="bg1"/>
              </a:solidFill>
            </a:endParaRPr>
          </a:p>
        </p:txBody>
      </p:sp>
      <p:sp>
        <p:nvSpPr>
          <p:cNvPr id="100" name="文本框 99"/>
          <p:cNvSpPr txBox="1"/>
          <p:nvPr/>
        </p:nvSpPr>
        <p:spPr>
          <a:xfrm>
            <a:off x="8380730" y="3006725"/>
            <a:ext cx="614045" cy="20701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1000">
                <a:solidFill>
                  <a:schemeClr val="bg1"/>
                </a:solidFill>
              </a:rPr>
              <a:t>55kd</a:t>
            </a:r>
            <a:endParaRPr lang="en-US" altLang="zh-CN" sz="1000">
              <a:solidFill>
                <a:schemeClr val="bg1"/>
              </a:solidFill>
            </a:endParaRPr>
          </a:p>
        </p:txBody>
      </p:sp>
      <p:sp>
        <p:nvSpPr>
          <p:cNvPr id="101" name="文本框 100"/>
          <p:cNvSpPr txBox="1"/>
          <p:nvPr/>
        </p:nvSpPr>
        <p:spPr>
          <a:xfrm>
            <a:off x="8380730" y="3256280"/>
            <a:ext cx="566420" cy="20574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1000">
                <a:solidFill>
                  <a:schemeClr val="bg1"/>
                </a:solidFill>
              </a:rPr>
              <a:t>40kd</a:t>
            </a:r>
            <a:endParaRPr lang="en-US" altLang="zh-CN" sz="1000">
              <a:solidFill>
                <a:schemeClr val="bg1"/>
              </a:solidFill>
            </a:endParaRPr>
          </a:p>
        </p:txBody>
      </p:sp>
      <p:sp>
        <p:nvSpPr>
          <p:cNvPr id="102" name="文本框 101"/>
          <p:cNvSpPr txBox="1"/>
          <p:nvPr/>
        </p:nvSpPr>
        <p:spPr>
          <a:xfrm>
            <a:off x="8380730" y="3554095"/>
            <a:ext cx="613410" cy="22606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1000">
                <a:solidFill>
                  <a:schemeClr val="bg1"/>
                </a:solidFill>
              </a:rPr>
              <a:t>35kd</a:t>
            </a:r>
            <a:endParaRPr lang="en-US" altLang="zh-CN" sz="1000">
              <a:solidFill>
                <a:schemeClr val="bg1"/>
              </a:solidFill>
            </a:endParaRPr>
          </a:p>
        </p:txBody>
      </p:sp>
      <p:sp>
        <p:nvSpPr>
          <p:cNvPr id="103" name="文本框 102"/>
          <p:cNvSpPr txBox="1"/>
          <p:nvPr/>
        </p:nvSpPr>
        <p:spPr>
          <a:xfrm>
            <a:off x="8380730" y="3799205"/>
            <a:ext cx="511810" cy="29210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1000">
                <a:solidFill>
                  <a:schemeClr val="bg1"/>
                </a:solidFill>
              </a:rPr>
              <a:t>25kd</a:t>
            </a:r>
            <a:endParaRPr lang="en-US" altLang="zh-CN" sz="1000">
              <a:solidFill>
                <a:schemeClr val="bg1"/>
              </a:solidFill>
            </a:endParaRPr>
          </a:p>
        </p:txBody>
      </p:sp>
      <p:sp>
        <p:nvSpPr>
          <p:cNvPr id="104" name="文本框 103"/>
          <p:cNvSpPr txBox="1"/>
          <p:nvPr/>
        </p:nvSpPr>
        <p:spPr>
          <a:xfrm>
            <a:off x="8380730" y="2514600"/>
            <a:ext cx="614045" cy="22479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1000">
                <a:solidFill>
                  <a:schemeClr val="bg1"/>
                </a:solidFill>
              </a:rPr>
              <a:t>100kd</a:t>
            </a:r>
            <a:endParaRPr lang="en-US" altLang="zh-CN" sz="1000">
              <a:solidFill>
                <a:schemeClr val="bg1"/>
              </a:solidFill>
            </a:endParaRPr>
          </a:p>
        </p:txBody>
      </p:sp>
      <p:sp>
        <p:nvSpPr>
          <p:cNvPr id="105" name="文本框 104"/>
          <p:cNvSpPr txBox="1"/>
          <p:nvPr/>
        </p:nvSpPr>
        <p:spPr>
          <a:xfrm>
            <a:off x="8380730" y="2325370"/>
            <a:ext cx="670560" cy="17907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1000">
                <a:solidFill>
                  <a:schemeClr val="bg1"/>
                </a:solidFill>
              </a:rPr>
              <a:t>130kd</a:t>
            </a:r>
            <a:endParaRPr lang="en-US" altLang="zh-CN" sz="1000">
              <a:solidFill>
                <a:schemeClr val="bg1"/>
              </a:solidFill>
            </a:endParaRPr>
          </a:p>
        </p:txBody>
      </p:sp>
      <p:sp>
        <p:nvSpPr>
          <p:cNvPr id="106" name="文本框 105"/>
          <p:cNvSpPr txBox="1"/>
          <p:nvPr/>
        </p:nvSpPr>
        <p:spPr>
          <a:xfrm>
            <a:off x="8380730" y="2152650"/>
            <a:ext cx="614680" cy="25400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1000">
                <a:solidFill>
                  <a:schemeClr val="bg1"/>
                </a:solidFill>
              </a:rPr>
              <a:t>160kd</a:t>
            </a:r>
            <a:endParaRPr lang="en-US" altLang="zh-CN" sz="1000">
              <a:solidFill>
                <a:schemeClr val="bg1"/>
              </a:solidFill>
            </a:endParaRPr>
          </a:p>
        </p:txBody>
      </p:sp>
      <p:sp>
        <p:nvSpPr>
          <p:cNvPr id="33" name="文本框 32"/>
          <p:cNvSpPr txBox="1"/>
          <p:nvPr/>
        </p:nvSpPr>
        <p:spPr>
          <a:xfrm>
            <a:off x="4248150" y="2753995"/>
            <a:ext cx="488315" cy="23431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1000">
                <a:solidFill>
                  <a:schemeClr val="bg1"/>
                </a:solidFill>
              </a:rPr>
              <a:t>70kd </a:t>
            </a:r>
            <a:endParaRPr lang="en-US" altLang="zh-CN" sz="1000">
              <a:solidFill>
                <a:schemeClr val="bg1"/>
              </a:solidFill>
            </a:endParaRPr>
          </a:p>
        </p:txBody>
      </p:sp>
      <p:sp>
        <p:nvSpPr>
          <p:cNvPr id="34" name="文本框 33"/>
          <p:cNvSpPr txBox="1"/>
          <p:nvPr/>
        </p:nvSpPr>
        <p:spPr>
          <a:xfrm>
            <a:off x="4248150" y="3014345"/>
            <a:ext cx="614045" cy="20701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1000">
                <a:solidFill>
                  <a:schemeClr val="bg1"/>
                </a:solidFill>
              </a:rPr>
              <a:t>55kd</a:t>
            </a:r>
            <a:endParaRPr lang="en-US" altLang="zh-CN" sz="1000">
              <a:solidFill>
                <a:schemeClr val="bg1"/>
              </a:solidFill>
            </a:endParaRPr>
          </a:p>
        </p:txBody>
      </p:sp>
      <p:sp>
        <p:nvSpPr>
          <p:cNvPr id="35" name="文本框 34"/>
          <p:cNvSpPr txBox="1"/>
          <p:nvPr/>
        </p:nvSpPr>
        <p:spPr>
          <a:xfrm>
            <a:off x="4248150" y="3263900"/>
            <a:ext cx="566420" cy="20574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1000">
                <a:solidFill>
                  <a:schemeClr val="bg1"/>
                </a:solidFill>
              </a:rPr>
              <a:t>40kd</a:t>
            </a:r>
            <a:endParaRPr lang="en-US" altLang="zh-CN" sz="1000">
              <a:solidFill>
                <a:schemeClr val="bg1"/>
              </a:solidFill>
            </a:endParaRPr>
          </a:p>
        </p:txBody>
      </p:sp>
      <p:sp>
        <p:nvSpPr>
          <p:cNvPr id="36" name="文本框 35"/>
          <p:cNvSpPr txBox="1"/>
          <p:nvPr/>
        </p:nvSpPr>
        <p:spPr>
          <a:xfrm>
            <a:off x="4248150" y="3599815"/>
            <a:ext cx="613410" cy="22606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1000">
                <a:solidFill>
                  <a:schemeClr val="bg1"/>
                </a:solidFill>
              </a:rPr>
              <a:t>35kd</a:t>
            </a:r>
            <a:endParaRPr lang="en-US" altLang="zh-CN" sz="1000">
              <a:solidFill>
                <a:schemeClr val="bg1"/>
              </a:solidFill>
            </a:endParaRPr>
          </a:p>
        </p:txBody>
      </p:sp>
      <p:sp>
        <p:nvSpPr>
          <p:cNvPr id="37" name="文本框 36"/>
          <p:cNvSpPr txBox="1"/>
          <p:nvPr/>
        </p:nvSpPr>
        <p:spPr>
          <a:xfrm>
            <a:off x="4248150" y="3844925"/>
            <a:ext cx="511810" cy="29210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1000">
                <a:solidFill>
                  <a:schemeClr val="bg1"/>
                </a:solidFill>
              </a:rPr>
              <a:t>25kd</a:t>
            </a:r>
            <a:endParaRPr lang="en-US" altLang="zh-CN" sz="1000">
              <a:solidFill>
                <a:schemeClr val="bg1"/>
              </a:solidFill>
            </a:endParaRPr>
          </a:p>
        </p:txBody>
      </p:sp>
      <p:sp>
        <p:nvSpPr>
          <p:cNvPr id="38" name="文本框 37"/>
          <p:cNvSpPr txBox="1"/>
          <p:nvPr/>
        </p:nvSpPr>
        <p:spPr>
          <a:xfrm>
            <a:off x="4248150" y="2503170"/>
            <a:ext cx="614045" cy="22479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1000">
                <a:solidFill>
                  <a:schemeClr val="bg1"/>
                </a:solidFill>
              </a:rPr>
              <a:t>100kd</a:t>
            </a:r>
            <a:endParaRPr lang="en-US" altLang="zh-CN" sz="1000">
              <a:solidFill>
                <a:schemeClr val="bg1"/>
              </a:solidFill>
            </a:endParaRPr>
          </a:p>
        </p:txBody>
      </p:sp>
      <p:sp>
        <p:nvSpPr>
          <p:cNvPr id="40" name="文本框 39"/>
          <p:cNvSpPr txBox="1"/>
          <p:nvPr/>
        </p:nvSpPr>
        <p:spPr>
          <a:xfrm>
            <a:off x="4248150" y="2112645"/>
            <a:ext cx="614680" cy="25400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1000">
                <a:solidFill>
                  <a:schemeClr val="bg1"/>
                </a:solidFill>
              </a:rPr>
              <a:t>160kd</a:t>
            </a:r>
            <a:endParaRPr lang="en-US" altLang="zh-CN" sz="1000">
              <a:solidFill>
                <a:schemeClr val="bg1"/>
              </a:solidFill>
            </a:endParaRPr>
          </a:p>
        </p:txBody>
      </p:sp>
      <p:sp>
        <p:nvSpPr>
          <p:cNvPr id="12" name="文本框 11"/>
          <p:cNvSpPr txBox="1"/>
          <p:nvPr>
            <p:custDataLst>
              <p:tags r:id="rId19"/>
            </p:custDataLst>
          </p:nvPr>
        </p:nvSpPr>
        <p:spPr>
          <a:xfrm rot="19500000">
            <a:off x="448310" y="2550160"/>
            <a:ext cx="2160905" cy="22352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800">
                <a:sym typeface="+mn-ea"/>
              </a:rPr>
              <a:t>RAW264.7</a:t>
            </a:r>
            <a:endParaRPr lang="zh-CN" altLang="en-US" sz="800">
              <a:sym typeface="+mn-ea"/>
            </a:endParaRPr>
          </a:p>
        </p:txBody>
      </p:sp>
      <p:sp>
        <p:nvSpPr>
          <p:cNvPr id="17" name="文本框 16"/>
          <p:cNvSpPr txBox="1"/>
          <p:nvPr>
            <p:custDataLst>
              <p:tags r:id="rId20"/>
            </p:custDataLst>
          </p:nvPr>
        </p:nvSpPr>
        <p:spPr>
          <a:xfrm rot="19500000">
            <a:off x="790575" y="2541270"/>
            <a:ext cx="2160905" cy="23939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800">
                <a:sym typeface="+mn-ea"/>
              </a:rPr>
              <a:t>菌液（1:20）</a:t>
            </a:r>
            <a:endParaRPr lang="zh-CN" altLang="en-US" sz="800">
              <a:sym typeface="+mn-ea"/>
            </a:endParaRPr>
          </a:p>
        </p:txBody>
      </p:sp>
      <p:sp>
        <p:nvSpPr>
          <p:cNvPr id="48" name="文本框 47"/>
          <p:cNvSpPr txBox="1"/>
          <p:nvPr>
            <p:custDataLst>
              <p:tags r:id="rId21"/>
            </p:custDataLst>
          </p:nvPr>
        </p:nvSpPr>
        <p:spPr>
          <a:xfrm rot="19500000">
            <a:off x="1095375" y="2548890"/>
            <a:ext cx="2160905" cy="22415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800">
                <a:sym typeface="+mn-ea"/>
              </a:rPr>
              <a:t>丁酸钠（1 mmol/L）</a:t>
            </a:r>
            <a:endParaRPr lang="zh-CN" altLang="en-US" sz="800">
              <a:sym typeface="+mn-ea"/>
            </a:endParaRPr>
          </a:p>
        </p:txBody>
      </p:sp>
      <p:sp>
        <p:nvSpPr>
          <p:cNvPr id="49" name="文本框 48"/>
          <p:cNvSpPr txBox="1"/>
          <p:nvPr>
            <p:custDataLst>
              <p:tags r:id="rId22"/>
            </p:custDataLst>
          </p:nvPr>
        </p:nvSpPr>
        <p:spPr>
          <a:xfrm rot="19500000">
            <a:off x="1430020" y="2545715"/>
            <a:ext cx="2160905" cy="21082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800">
                <a:sym typeface="+mn-ea"/>
              </a:rPr>
              <a:t>RAW264.7</a:t>
            </a:r>
            <a:endParaRPr lang="zh-CN" altLang="en-US" sz="800">
              <a:sym typeface="+mn-ea"/>
            </a:endParaRPr>
          </a:p>
        </p:txBody>
      </p:sp>
      <p:sp>
        <p:nvSpPr>
          <p:cNvPr id="50" name="文本框 49"/>
          <p:cNvSpPr txBox="1"/>
          <p:nvPr>
            <p:custDataLst>
              <p:tags r:id="rId23"/>
            </p:custDataLst>
          </p:nvPr>
        </p:nvSpPr>
        <p:spPr>
          <a:xfrm rot="19500000">
            <a:off x="1751330" y="2555240"/>
            <a:ext cx="2160905" cy="23622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800">
                <a:sym typeface="+mn-ea"/>
              </a:rPr>
              <a:t>菌液（1:20）</a:t>
            </a:r>
            <a:endParaRPr lang="zh-CN" altLang="en-US" sz="800">
              <a:sym typeface="+mn-ea"/>
            </a:endParaRPr>
          </a:p>
        </p:txBody>
      </p:sp>
      <p:sp>
        <p:nvSpPr>
          <p:cNvPr id="51" name="文本框 50"/>
          <p:cNvSpPr txBox="1"/>
          <p:nvPr>
            <p:custDataLst>
              <p:tags r:id="rId24"/>
            </p:custDataLst>
          </p:nvPr>
        </p:nvSpPr>
        <p:spPr>
          <a:xfrm rot="19500000">
            <a:off x="2063115" y="2566670"/>
            <a:ext cx="2160905" cy="27178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800">
                <a:sym typeface="+mn-ea"/>
              </a:rPr>
              <a:t>丁酸钠（1 mmol/L）</a:t>
            </a:r>
            <a:endParaRPr lang="zh-CN" altLang="en-US" sz="800">
              <a:sym typeface="+mn-ea"/>
            </a:endParaRPr>
          </a:p>
        </p:txBody>
      </p:sp>
      <p:sp>
        <p:nvSpPr>
          <p:cNvPr id="52" name="文本框 51"/>
          <p:cNvSpPr txBox="1"/>
          <p:nvPr>
            <p:custDataLst>
              <p:tags r:id="rId25"/>
            </p:custDataLst>
          </p:nvPr>
        </p:nvSpPr>
        <p:spPr>
          <a:xfrm rot="19500000">
            <a:off x="2385695" y="2572385"/>
            <a:ext cx="2160905" cy="20066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800">
                <a:sym typeface="+mn-ea"/>
              </a:rPr>
              <a:t>RAW264.7</a:t>
            </a:r>
            <a:endParaRPr lang="zh-CN" altLang="en-US" sz="800">
              <a:sym typeface="+mn-ea"/>
            </a:endParaRPr>
          </a:p>
        </p:txBody>
      </p:sp>
      <p:sp>
        <p:nvSpPr>
          <p:cNvPr id="53" name="文本框 52"/>
          <p:cNvSpPr txBox="1"/>
          <p:nvPr>
            <p:custDataLst>
              <p:tags r:id="rId26"/>
            </p:custDataLst>
          </p:nvPr>
        </p:nvSpPr>
        <p:spPr>
          <a:xfrm rot="19500000">
            <a:off x="2811780" y="2728595"/>
            <a:ext cx="1483360" cy="26733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800">
                <a:sym typeface="+mn-ea"/>
              </a:rPr>
              <a:t>菌液（1:20）</a:t>
            </a:r>
            <a:endParaRPr lang="zh-CN" altLang="en-US" sz="800">
              <a:sym typeface="+mn-ea"/>
            </a:endParaRPr>
          </a:p>
        </p:txBody>
      </p:sp>
      <p:sp>
        <p:nvSpPr>
          <p:cNvPr id="55" name="文本框 54"/>
          <p:cNvSpPr txBox="1"/>
          <p:nvPr>
            <p:custDataLst>
              <p:tags r:id="rId27"/>
            </p:custDataLst>
          </p:nvPr>
        </p:nvSpPr>
        <p:spPr>
          <a:xfrm>
            <a:off x="791210" y="2241550"/>
            <a:ext cx="899160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800">
                <a:sym typeface="+mn-ea"/>
              </a:rPr>
              <a:t>RAW264.7</a:t>
            </a:r>
            <a:endParaRPr lang="zh-CN" altLang="en-US" sz="800"/>
          </a:p>
          <a:p>
            <a:r>
              <a:rPr lang="zh-CN" altLang="en-US" sz="800">
                <a:sym typeface="+mn-ea"/>
              </a:rPr>
              <a:t>破骨诱导3d-1</a:t>
            </a:r>
            <a:endParaRPr lang="zh-CN" altLang="en-US" sz="800"/>
          </a:p>
        </p:txBody>
      </p:sp>
      <p:sp>
        <p:nvSpPr>
          <p:cNvPr id="56" name="文本框 55"/>
          <p:cNvSpPr txBox="1"/>
          <p:nvPr>
            <p:custDataLst>
              <p:tags r:id="rId28"/>
            </p:custDataLst>
          </p:nvPr>
        </p:nvSpPr>
        <p:spPr>
          <a:xfrm>
            <a:off x="2005965" y="2259965"/>
            <a:ext cx="888365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800">
                <a:sym typeface="+mn-ea"/>
              </a:rPr>
              <a:t>RAW264.7</a:t>
            </a:r>
            <a:endParaRPr lang="zh-CN" altLang="en-US" sz="800"/>
          </a:p>
          <a:p>
            <a:r>
              <a:rPr lang="zh-CN" altLang="en-US" sz="800">
                <a:sym typeface="+mn-ea"/>
              </a:rPr>
              <a:t>破骨诱导7d-1</a:t>
            </a:r>
            <a:endParaRPr lang="zh-CN" altLang="en-US" sz="800"/>
          </a:p>
        </p:txBody>
      </p:sp>
      <p:sp>
        <p:nvSpPr>
          <p:cNvPr id="57" name="文本框 56"/>
          <p:cNvSpPr txBox="1"/>
          <p:nvPr>
            <p:custDataLst>
              <p:tags r:id="rId29"/>
            </p:custDataLst>
          </p:nvPr>
        </p:nvSpPr>
        <p:spPr>
          <a:xfrm>
            <a:off x="3074035" y="2278380"/>
            <a:ext cx="888365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800">
                <a:sym typeface="+mn-ea"/>
              </a:rPr>
              <a:t>RAW264.7</a:t>
            </a:r>
            <a:endParaRPr lang="zh-CN" altLang="en-US" sz="800"/>
          </a:p>
          <a:p>
            <a:r>
              <a:rPr lang="zh-CN" altLang="en-US" sz="800">
                <a:sym typeface="+mn-ea"/>
              </a:rPr>
              <a:t>破骨诱导14d-1</a:t>
            </a:r>
            <a:endParaRPr lang="zh-CN" altLang="en-US" sz="800"/>
          </a:p>
        </p:txBody>
      </p:sp>
      <p:cxnSp>
        <p:nvCxnSpPr>
          <p:cNvPr id="58" name="直接连接符 57"/>
          <p:cNvCxnSpPr/>
          <p:nvPr>
            <p:custDataLst>
              <p:tags r:id="rId30"/>
            </p:custDataLst>
          </p:nvPr>
        </p:nvCxnSpPr>
        <p:spPr>
          <a:xfrm>
            <a:off x="838200" y="2684145"/>
            <a:ext cx="698500" cy="127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9" name="直接连接符 58"/>
          <p:cNvCxnSpPr/>
          <p:nvPr>
            <p:custDataLst>
              <p:tags r:id="rId31"/>
            </p:custDataLst>
          </p:nvPr>
        </p:nvCxnSpPr>
        <p:spPr>
          <a:xfrm>
            <a:off x="1894205" y="2693035"/>
            <a:ext cx="1000125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0" name="直接连接符 59"/>
          <p:cNvCxnSpPr/>
          <p:nvPr>
            <p:custDataLst>
              <p:tags r:id="rId32"/>
            </p:custDataLst>
          </p:nvPr>
        </p:nvCxnSpPr>
        <p:spPr>
          <a:xfrm>
            <a:off x="3196590" y="2696210"/>
            <a:ext cx="66548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4" name="文本框 53"/>
          <p:cNvSpPr txBox="1"/>
          <p:nvPr>
            <p:custDataLst>
              <p:tags r:id="rId33"/>
            </p:custDataLst>
          </p:nvPr>
        </p:nvSpPr>
        <p:spPr>
          <a:xfrm rot="19500000">
            <a:off x="3187700" y="2816225"/>
            <a:ext cx="1172845" cy="23177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800">
                <a:sym typeface="+mn-ea"/>
              </a:rPr>
              <a:t>丁酸钠（1 mmol/L）</a:t>
            </a:r>
            <a:endParaRPr lang="zh-CN" altLang="en-US" sz="800">
              <a:sym typeface="+mn-ea"/>
            </a:endParaRPr>
          </a:p>
        </p:txBody>
      </p:sp>
      <p:sp>
        <p:nvSpPr>
          <p:cNvPr id="2" name="文本框 1"/>
          <p:cNvSpPr txBox="1"/>
          <p:nvPr>
            <p:custDataLst>
              <p:tags r:id="rId34"/>
            </p:custDataLst>
          </p:nvPr>
        </p:nvSpPr>
        <p:spPr>
          <a:xfrm>
            <a:off x="4210050" y="2312670"/>
            <a:ext cx="614680" cy="25400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1000">
                <a:solidFill>
                  <a:schemeClr val="bg1"/>
                </a:solidFill>
              </a:rPr>
              <a:t>130kd</a:t>
            </a:r>
            <a:endParaRPr lang="en-US" altLang="zh-CN" sz="1000">
              <a:solidFill>
                <a:schemeClr val="bg1"/>
              </a:solidFill>
            </a:endParaRPr>
          </a:p>
        </p:txBody>
      </p:sp>
    </p:spTree>
    <p:custDataLst>
      <p:tags r:id="rId35"/>
    </p:custData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图片 3" descr="20230621_140121_00.03.368_8bit(1)#"/>
          <p:cNvPicPr/>
          <p:nvPr/>
        </p:nvPicPr>
        <p:blipFill>
          <a:blip r:embed="rId1"/>
          <a:stretch>
            <a:fillRect/>
          </a:stretch>
        </p:blipFill>
        <p:spPr>
          <a:xfrm>
            <a:off x="4043045" y="1449070"/>
            <a:ext cx="3960000" cy="3960000"/>
          </a:xfrm>
          <a:prstGeom prst="rect">
            <a:avLst/>
          </a:prstGeom>
        </p:spPr>
      </p:pic>
      <p:pic>
        <p:nvPicPr>
          <p:cNvPr id="5" name="图片 4" descr="20230621_140121_00.03.368_8bit#"/>
          <p:cNvPicPr/>
          <p:nvPr/>
        </p:nvPicPr>
        <p:blipFill>
          <a:blip r:embed="rId2"/>
          <a:stretch>
            <a:fillRect/>
          </a:stretch>
        </p:blipFill>
        <p:spPr>
          <a:xfrm>
            <a:off x="8232140" y="1449070"/>
            <a:ext cx="3960000" cy="3960000"/>
          </a:xfrm>
          <a:prstGeom prst="rect">
            <a:avLst/>
          </a:prstGeom>
        </p:spPr>
      </p:pic>
      <p:pic>
        <p:nvPicPr>
          <p:cNvPr id="6" name="图片 5" descr="20230621_140121_00.03.368_8bit(0)#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1449070"/>
            <a:ext cx="3960000" cy="3960000"/>
          </a:xfrm>
          <a:prstGeom prst="rect">
            <a:avLst/>
          </a:prstGeom>
        </p:spPr>
      </p:pic>
      <p:sp>
        <p:nvSpPr>
          <p:cNvPr id="7" name="文本框 6"/>
          <p:cNvSpPr txBox="1"/>
          <p:nvPr>
            <p:custDataLst>
              <p:tags r:id="rId4"/>
            </p:custDataLst>
          </p:nvPr>
        </p:nvSpPr>
        <p:spPr>
          <a:xfrm>
            <a:off x="295275" y="6407150"/>
            <a:ext cx="1318260" cy="33020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r>
              <a:rPr lang="zh-CN" altLang="en-US"/>
              <a:t>RNAK</a:t>
            </a:r>
            <a:r>
              <a:rPr lang="en-US" altLang="zh-CN"/>
              <a:t>-1</a:t>
            </a:r>
            <a:endParaRPr lang="en-US" altLang="zh-CN"/>
          </a:p>
        </p:txBody>
      </p:sp>
      <p:sp>
        <p:nvSpPr>
          <p:cNvPr id="33" name="文本框 32"/>
          <p:cNvSpPr txBox="1"/>
          <p:nvPr>
            <p:custDataLst>
              <p:tags r:id="rId5"/>
            </p:custDataLst>
          </p:nvPr>
        </p:nvSpPr>
        <p:spPr>
          <a:xfrm>
            <a:off x="4171950" y="2658745"/>
            <a:ext cx="488315" cy="23431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1000">
                <a:solidFill>
                  <a:schemeClr val="bg1"/>
                </a:solidFill>
              </a:rPr>
              <a:t>70kd </a:t>
            </a:r>
            <a:endParaRPr lang="en-US" altLang="zh-CN" sz="1000">
              <a:solidFill>
                <a:schemeClr val="bg1"/>
              </a:solidFill>
            </a:endParaRPr>
          </a:p>
        </p:txBody>
      </p:sp>
      <p:sp>
        <p:nvSpPr>
          <p:cNvPr id="34" name="文本框 33"/>
          <p:cNvSpPr txBox="1"/>
          <p:nvPr>
            <p:custDataLst>
              <p:tags r:id="rId6"/>
            </p:custDataLst>
          </p:nvPr>
        </p:nvSpPr>
        <p:spPr>
          <a:xfrm>
            <a:off x="4171950" y="2919095"/>
            <a:ext cx="614045" cy="20701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1000">
                <a:solidFill>
                  <a:schemeClr val="bg1"/>
                </a:solidFill>
              </a:rPr>
              <a:t>55kd</a:t>
            </a:r>
            <a:endParaRPr lang="en-US" altLang="zh-CN" sz="1000">
              <a:solidFill>
                <a:schemeClr val="bg1"/>
              </a:solidFill>
            </a:endParaRPr>
          </a:p>
        </p:txBody>
      </p:sp>
      <p:sp>
        <p:nvSpPr>
          <p:cNvPr id="35" name="文本框 34"/>
          <p:cNvSpPr txBox="1"/>
          <p:nvPr>
            <p:custDataLst>
              <p:tags r:id="rId7"/>
            </p:custDataLst>
          </p:nvPr>
        </p:nvSpPr>
        <p:spPr>
          <a:xfrm>
            <a:off x="4171950" y="3168650"/>
            <a:ext cx="566420" cy="20574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1000">
                <a:solidFill>
                  <a:schemeClr val="bg1"/>
                </a:solidFill>
              </a:rPr>
              <a:t>40kd</a:t>
            </a:r>
            <a:endParaRPr lang="en-US" altLang="zh-CN" sz="1000">
              <a:solidFill>
                <a:schemeClr val="bg1"/>
              </a:solidFill>
            </a:endParaRPr>
          </a:p>
        </p:txBody>
      </p:sp>
      <p:sp>
        <p:nvSpPr>
          <p:cNvPr id="36" name="文本框 35"/>
          <p:cNvSpPr txBox="1"/>
          <p:nvPr>
            <p:custDataLst>
              <p:tags r:id="rId8"/>
            </p:custDataLst>
          </p:nvPr>
        </p:nvSpPr>
        <p:spPr>
          <a:xfrm>
            <a:off x="4171950" y="3504565"/>
            <a:ext cx="613410" cy="22606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1000">
                <a:solidFill>
                  <a:schemeClr val="bg1"/>
                </a:solidFill>
              </a:rPr>
              <a:t>35kd</a:t>
            </a:r>
            <a:endParaRPr lang="en-US" altLang="zh-CN" sz="1000">
              <a:solidFill>
                <a:schemeClr val="bg1"/>
              </a:solidFill>
            </a:endParaRPr>
          </a:p>
        </p:txBody>
      </p:sp>
      <p:sp>
        <p:nvSpPr>
          <p:cNvPr id="37" name="文本框 36"/>
          <p:cNvSpPr txBox="1"/>
          <p:nvPr>
            <p:custDataLst>
              <p:tags r:id="rId9"/>
            </p:custDataLst>
          </p:nvPr>
        </p:nvSpPr>
        <p:spPr>
          <a:xfrm>
            <a:off x="4171950" y="3749675"/>
            <a:ext cx="511810" cy="29210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1000">
                <a:solidFill>
                  <a:schemeClr val="bg1"/>
                </a:solidFill>
              </a:rPr>
              <a:t>25kd</a:t>
            </a:r>
            <a:endParaRPr lang="en-US" altLang="zh-CN" sz="1000">
              <a:solidFill>
                <a:schemeClr val="bg1"/>
              </a:solidFill>
            </a:endParaRPr>
          </a:p>
        </p:txBody>
      </p:sp>
      <p:sp>
        <p:nvSpPr>
          <p:cNvPr id="38" name="文本框 37"/>
          <p:cNvSpPr txBox="1"/>
          <p:nvPr>
            <p:custDataLst>
              <p:tags r:id="rId10"/>
            </p:custDataLst>
          </p:nvPr>
        </p:nvSpPr>
        <p:spPr>
          <a:xfrm>
            <a:off x="4057650" y="2446020"/>
            <a:ext cx="614045" cy="22479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1000">
                <a:solidFill>
                  <a:schemeClr val="bg1"/>
                </a:solidFill>
              </a:rPr>
              <a:t>100kd</a:t>
            </a:r>
            <a:endParaRPr lang="en-US" altLang="zh-CN" sz="1000">
              <a:solidFill>
                <a:schemeClr val="bg1"/>
              </a:solidFill>
            </a:endParaRPr>
          </a:p>
        </p:txBody>
      </p:sp>
      <p:sp>
        <p:nvSpPr>
          <p:cNvPr id="40" name="文本框 39"/>
          <p:cNvSpPr txBox="1"/>
          <p:nvPr>
            <p:custDataLst>
              <p:tags r:id="rId11"/>
            </p:custDataLst>
          </p:nvPr>
        </p:nvSpPr>
        <p:spPr>
          <a:xfrm>
            <a:off x="4029075" y="2265045"/>
            <a:ext cx="614680" cy="25400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1000">
                <a:solidFill>
                  <a:schemeClr val="bg1"/>
                </a:solidFill>
              </a:rPr>
              <a:t>130kd</a:t>
            </a:r>
            <a:endParaRPr lang="en-US" altLang="zh-CN" sz="1000">
              <a:solidFill>
                <a:schemeClr val="bg1"/>
              </a:solidFill>
            </a:endParaRPr>
          </a:p>
        </p:txBody>
      </p:sp>
      <p:sp>
        <p:nvSpPr>
          <p:cNvPr id="12" name="文本框 11"/>
          <p:cNvSpPr txBox="1"/>
          <p:nvPr>
            <p:custDataLst>
              <p:tags r:id="rId12"/>
            </p:custDataLst>
          </p:nvPr>
        </p:nvSpPr>
        <p:spPr>
          <a:xfrm rot="19500000">
            <a:off x="629285" y="2493010"/>
            <a:ext cx="2160905" cy="22352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800">
                <a:sym typeface="+mn-ea"/>
              </a:rPr>
              <a:t>RAW264.7</a:t>
            </a:r>
            <a:endParaRPr lang="zh-CN" altLang="en-US" sz="800">
              <a:sym typeface="+mn-ea"/>
            </a:endParaRPr>
          </a:p>
        </p:txBody>
      </p:sp>
      <p:sp>
        <p:nvSpPr>
          <p:cNvPr id="17" name="文本框 16"/>
          <p:cNvSpPr txBox="1"/>
          <p:nvPr>
            <p:custDataLst>
              <p:tags r:id="rId13"/>
            </p:custDataLst>
          </p:nvPr>
        </p:nvSpPr>
        <p:spPr>
          <a:xfrm rot="19500000">
            <a:off x="971550" y="2484120"/>
            <a:ext cx="2160905" cy="23939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800">
                <a:sym typeface="+mn-ea"/>
              </a:rPr>
              <a:t>菌液（1:20）</a:t>
            </a:r>
            <a:endParaRPr lang="zh-CN" altLang="en-US" sz="800">
              <a:sym typeface="+mn-ea"/>
            </a:endParaRPr>
          </a:p>
        </p:txBody>
      </p:sp>
      <p:sp>
        <p:nvSpPr>
          <p:cNvPr id="48" name="文本框 47"/>
          <p:cNvSpPr txBox="1"/>
          <p:nvPr>
            <p:custDataLst>
              <p:tags r:id="rId14"/>
            </p:custDataLst>
          </p:nvPr>
        </p:nvSpPr>
        <p:spPr>
          <a:xfrm rot="19500000">
            <a:off x="1276350" y="2491740"/>
            <a:ext cx="2160905" cy="22415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800">
                <a:sym typeface="+mn-ea"/>
              </a:rPr>
              <a:t>丁酸钠（1 mmol/L）</a:t>
            </a:r>
            <a:endParaRPr lang="zh-CN" altLang="en-US" sz="800">
              <a:sym typeface="+mn-ea"/>
            </a:endParaRPr>
          </a:p>
        </p:txBody>
      </p:sp>
      <p:sp>
        <p:nvSpPr>
          <p:cNvPr id="49" name="文本框 48"/>
          <p:cNvSpPr txBox="1"/>
          <p:nvPr>
            <p:custDataLst>
              <p:tags r:id="rId15"/>
            </p:custDataLst>
          </p:nvPr>
        </p:nvSpPr>
        <p:spPr>
          <a:xfrm rot="19500000">
            <a:off x="1610995" y="2488565"/>
            <a:ext cx="2160905" cy="21082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800">
                <a:sym typeface="+mn-ea"/>
              </a:rPr>
              <a:t>RAW264.7</a:t>
            </a:r>
            <a:endParaRPr lang="zh-CN" altLang="en-US" sz="800">
              <a:sym typeface="+mn-ea"/>
            </a:endParaRPr>
          </a:p>
        </p:txBody>
      </p:sp>
      <p:sp>
        <p:nvSpPr>
          <p:cNvPr id="50" name="文本框 49"/>
          <p:cNvSpPr txBox="1"/>
          <p:nvPr>
            <p:custDataLst>
              <p:tags r:id="rId16"/>
            </p:custDataLst>
          </p:nvPr>
        </p:nvSpPr>
        <p:spPr>
          <a:xfrm rot="19500000">
            <a:off x="1932305" y="2498090"/>
            <a:ext cx="2160905" cy="23622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800">
                <a:sym typeface="+mn-ea"/>
              </a:rPr>
              <a:t>菌液（1:20）</a:t>
            </a:r>
            <a:endParaRPr lang="zh-CN" altLang="en-US" sz="800">
              <a:sym typeface="+mn-ea"/>
            </a:endParaRPr>
          </a:p>
        </p:txBody>
      </p:sp>
      <p:sp>
        <p:nvSpPr>
          <p:cNvPr id="51" name="文本框 50"/>
          <p:cNvSpPr txBox="1"/>
          <p:nvPr>
            <p:custDataLst>
              <p:tags r:id="rId17"/>
            </p:custDataLst>
          </p:nvPr>
        </p:nvSpPr>
        <p:spPr>
          <a:xfrm rot="19500000">
            <a:off x="2244090" y="2509520"/>
            <a:ext cx="2160905" cy="27178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800">
                <a:sym typeface="+mn-ea"/>
              </a:rPr>
              <a:t>丁酸钠（1 mmol/L）</a:t>
            </a:r>
            <a:endParaRPr lang="zh-CN" altLang="en-US" sz="800">
              <a:sym typeface="+mn-ea"/>
            </a:endParaRPr>
          </a:p>
        </p:txBody>
      </p:sp>
      <p:sp>
        <p:nvSpPr>
          <p:cNvPr id="52" name="文本框 51"/>
          <p:cNvSpPr txBox="1"/>
          <p:nvPr>
            <p:custDataLst>
              <p:tags r:id="rId18"/>
            </p:custDataLst>
          </p:nvPr>
        </p:nvSpPr>
        <p:spPr>
          <a:xfrm rot="19500000">
            <a:off x="2559685" y="2657475"/>
            <a:ext cx="1717675" cy="7620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800">
                <a:sym typeface="+mn-ea"/>
              </a:rPr>
              <a:t>RAW264.7</a:t>
            </a:r>
            <a:endParaRPr lang="zh-CN" altLang="en-US" sz="800">
              <a:sym typeface="+mn-ea"/>
            </a:endParaRPr>
          </a:p>
        </p:txBody>
      </p:sp>
      <p:sp>
        <p:nvSpPr>
          <p:cNvPr id="53" name="文本框 52"/>
          <p:cNvSpPr txBox="1"/>
          <p:nvPr>
            <p:custDataLst>
              <p:tags r:id="rId19"/>
            </p:custDataLst>
          </p:nvPr>
        </p:nvSpPr>
        <p:spPr>
          <a:xfrm rot="19500000">
            <a:off x="3025140" y="2772410"/>
            <a:ext cx="1134110" cy="26733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800">
                <a:sym typeface="+mn-ea"/>
              </a:rPr>
              <a:t>菌液（1:20）</a:t>
            </a:r>
            <a:endParaRPr lang="zh-CN" altLang="en-US" sz="800">
              <a:sym typeface="+mn-ea"/>
            </a:endParaRPr>
          </a:p>
        </p:txBody>
      </p:sp>
      <p:sp>
        <p:nvSpPr>
          <p:cNvPr id="55" name="文本框 54"/>
          <p:cNvSpPr txBox="1"/>
          <p:nvPr>
            <p:custDataLst>
              <p:tags r:id="rId20"/>
            </p:custDataLst>
          </p:nvPr>
        </p:nvSpPr>
        <p:spPr>
          <a:xfrm>
            <a:off x="972185" y="2184400"/>
            <a:ext cx="899160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800">
                <a:sym typeface="+mn-ea"/>
              </a:rPr>
              <a:t>RAW264.7</a:t>
            </a:r>
            <a:endParaRPr lang="zh-CN" altLang="en-US" sz="800"/>
          </a:p>
          <a:p>
            <a:r>
              <a:rPr lang="zh-CN" altLang="en-US" sz="800">
                <a:sym typeface="+mn-ea"/>
              </a:rPr>
              <a:t>破骨诱导3d-1</a:t>
            </a:r>
            <a:endParaRPr lang="zh-CN" altLang="en-US" sz="800"/>
          </a:p>
        </p:txBody>
      </p:sp>
      <p:sp>
        <p:nvSpPr>
          <p:cNvPr id="56" name="文本框 55"/>
          <p:cNvSpPr txBox="1"/>
          <p:nvPr>
            <p:custDataLst>
              <p:tags r:id="rId21"/>
            </p:custDataLst>
          </p:nvPr>
        </p:nvSpPr>
        <p:spPr>
          <a:xfrm>
            <a:off x="2186940" y="2202815"/>
            <a:ext cx="888365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800">
                <a:sym typeface="+mn-ea"/>
              </a:rPr>
              <a:t>RAW264.7</a:t>
            </a:r>
            <a:endParaRPr lang="zh-CN" altLang="en-US" sz="800"/>
          </a:p>
          <a:p>
            <a:r>
              <a:rPr lang="zh-CN" altLang="en-US" sz="800">
                <a:sym typeface="+mn-ea"/>
              </a:rPr>
              <a:t>破骨诱导7d-1</a:t>
            </a:r>
            <a:endParaRPr lang="zh-CN" altLang="en-US" sz="800"/>
          </a:p>
        </p:txBody>
      </p:sp>
      <p:sp>
        <p:nvSpPr>
          <p:cNvPr id="57" name="文本框 56"/>
          <p:cNvSpPr txBox="1"/>
          <p:nvPr>
            <p:custDataLst>
              <p:tags r:id="rId22"/>
            </p:custDataLst>
          </p:nvPr>
        </p:nvSpPr>
        <p:spPr>
          <a:xfrm>
            <a:off x="3255010" y="2221230"/>
            <a:ext cx="888365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800">
                <a:sym typeface="+mn-ea"/>
              </a:rPr>
              <a:t>RAW264.7</a:t>
            </a:r>
            <a:endParaRPr lang="zh-CN" altLang="en-US" sz="800"/>
          </a:p>
          <a:p>
            <a:r>
              <a:rPr lang="zh-CN" altLang="en-US" sz="800">
                <a:sym typeface="+mn-ea"/>
              </a:rPr>
              <a:t>破骨诱导14d-1</a:t>
            </a:r>
            <a:endParaRPr lang="zh-CN" altLang="en-US" sz="800"/>
          </a:p>
        </p:txBody>
      </p:sp>
      <p:cxnSp>
        <p:nvCxnSpPr>
          <p:cNvPr id="58" name="直接连接符 57"/>
          <p:cNvCxnSpPr/>
          <p:nvPr>
            <p:custDataLst>
              <p:tags r:id="rId23"/>
            </p:custDataLst>
          </p:nvPr>
        </p:nvCxnSpPr>
        <p:spPr>
          <a:xfrm>
            <a:off x="1019175" y="2626995"/>
            <a:ext cx="698500" cy="127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9" name="直接连接符 58"/>
          <p:cNvCxnSpPr/>
          <p:nvPr>
            <p:custDataLst>
              <p:tags r:id="rId24"/>
            </p:custDataLst>
          </p:nvPr>
        </p:nvCxnSpPr>
        <p:spPr>
          <a:xfrm>
            <a:off x="2075180" y="2635885"/>
            <a:ext cx="1000125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0" name="直接连接符 59"/>
          <p:cNvCxnSpPr/>
          <p:nvPr>
            <p:custDataLst>
              <p:tags r:id="rId25"/>
            </p:custDataLst>
          </p:nvPr>
        </p:nvCxnSpPr>
        <p:spPr>
          <a:xfrm>
            <a:off x="3358515" y="2639060"/>
            <a:ext cx="66548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4" name="文本框 53"/>
          <p:cNvSpPr txBox="1"/>
          <p:nvPr>
            <p:custDataLst>
              <p:tags r:id="rId26"/>
            </p:custDataLst>
          </p:nvPr>
        </p:nvSpPr>
        <p:spPr>
          <a:xfrm rot="19500000">
            <a:off x="3267710" y="2798445"/>
            <a:ext cx="1166495" cy="23177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800">
                <a:sym typeface="+mn-ea"/>
              </a:rPr>
              <a:t>丁酸钠（1 mmol/L）</a:t>
            </a:r>
            <a:endParaRPr lang="zh-CN" altLang="en-US" sz="800">
              <a:sym typeface="+mn-ea"/>
            </a:endParaRPr>
          </a:p>
        </p:txBody>
      </p:sp>
      <p:sp>
        <p:nvSpPr>
          <p:cNvPr id="81" name="文本框 80"/>
          <p:cNvSpPr txBox="1"/>
          <p:nvPr>
            <p:custDataLst>
              <p:tags r:id="rId27"/>
            </p:custDataLst>
          </p:nvPr>
        </p:nvSpPr>
        <p:spPr>
          <a:xfrm rot="19500000">
            <a:off x="4629150" y="2499360"/>
            <a:ext cx="2160905" cy="22352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800">
                <a:sym typeface="+mn-ea"/>
              </a:rPr>
              <a:t>RA</a:t>
            </a:r>
            <a:r>
              <a:rPr lang="en-US" altLang="zh-CN" sz="800">
                <a:sym typeface="+mn-ea"/>
              </a:rPr>
              <a:t>0</a:t>
            </a:r>
            <a:r>
              <a:rPr lang="zh-CN" altLang="en-US" sz="800">
                <a:sym typeface="+mn-ea"/>
              </a:rPr>
              <a:t>W264.7</a:t>
            </a:r>
            <a:endParaRPr lang="zh-CN" altLang="en-US" sz="800">
              <a:sym typeface="+mn-ea"/>
            </a:endParaRPr>
          </a:p>
        </p:txBody>
      </p:sp>
      <p:sp>
        <p:nvSpPr>
          <p:cNvPr id="82" name="文本框 81"/>
          <p:cNvSpPr txBox="1"/>
          <p:nvPr>
            <p:custDataLst>
              <p:tags r:id="rId28"/>
            </p:custDataLst>
          </p:nvPr>
        </p:nvSpPr>
        <p:spPr>
          <a:xfrm rot="19500000">
            <a:off x="4987290" y="2492375"/>
            <a:ext cx="2160905" cy="23939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800">
                <a:sym typeface="+mn-ea"/>
              </a:rPr>
              <a:t>菌液（1:20）</a:t>
            </a:r>
            <a:endParaRPr lang="zh-CN" altLang="en-US" sz="800">
              <a:sym typeface="+mn-ea"/>
            </a:endParaRPr>
          </a:p>
        </p:txBody>
      </p:sp>
      <p:sp>
        <p:nvSpPr>
          <p:cNvPr id="83" name="文本框 82"/>
          <p:cNvSpPr txBox="1"/>
          <p:nvPr>
            <p:custDataLst>
              <p:tags r:id="rId29"/>
            </p:custDataLst>
          </p:nvPr>
        </p:nvSpPr>
        <p:spPr>
          <a:xfrm rot="19500000">
            <a:off x="5313045" y="2491740"/>
            <a:ext cx="2160905" cy="22415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800">
                <a:sym typeface="+mn-ea"/>
              </a:rPr>
              <a:t>丁酸钠（1 mmol/L）</a:t>
            </a:r>
            <a:endParaRPr lang="zh-CN" altLang="en-US" sz="800">
              <a:sym typeface="+mn-ea"/>
            </a:endParaRPr>
          </a:p>
        </p:txBody>
      </p:sp>
      <p:sp>
        <p:nvSpPr>
          <p:cNvPr id="84" name="文本框 83"/>
          <p:cNvSpPr txBox="1"/>
          <p:nvPr>
            <p:custDataLst>
              <p:tags r:id="rId30"/>
            </p:custDataLst>
          </p:nvPr>
        </p:nvSpPr>
        <p:spPr>
          <a:xfrm rot="19500000">
            <a:off x="5677535" y="2469515"/>
            <a:ext cx="2160905" cy="21082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800">
                <a:sym typeface="+mn-ea"/>
              </a:rPr>
              <a:t>RAW264.7</a:t>
            </a:r>
            <a:endParaRPr lang="zh-CN" altLang="en-US" sz="800">
              <a:sym typeface="+mn-ea"/>
            </a:endParaRPr>
          </a:p>
        </p:txBody>
      </p:sp>
      <p:sp>
        <p:nvSpPr>
          <p:cNvPr id="85" name="文本框 84"/>
          <p:cNvSpPr txBox="1"/>
          <p:nvPr>
            <p:custDataLst>
              <p:tags r:id="rId31"/>
            </p:custDataLst>
          </p:nvPr>
        </p:nvSpPr>
        <p:spPr>
          <a:xfrm rot="19500000">
            <a:off x="6008370" y="2468880"/>
            <a:ext cx="2160905" cy="23622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800">
                <a:sym typeface="+mn-ea"/>
              </a:rPr>
              <a:t>菌液（1:20）</a:t>
            </a:r>
            <a:endParaRPr lang="zh-CN" altLang="en-US" sz="800">
              <a:sym typeface="+mn-ea"/>
            </a:endParaRPr>
          </a:p>
        </p:txBody>
      </p:sp>
      <p:sp>
        <p:nvSpPr>
          <p:cNvPr id="86" name="文本框 85"/>
          <p:cNvSpPr txBox="1"/>
          <p:nvPr>
            <p:custDataLst>
              <p:tags r:id="rId32"/>
            </p:custDataLst>
          </p:nvPr>
        </p:nvSpPr>
        <p:spPr>
          <a:xfrm rot="19500000">
            <a:off x="6282055" y="2487295"/>
            <a:ext cx="2160905" cy="27178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800">
                <a:sym typeface="+mn-ea"/>
              </a:rPr>
              <a:t>丁酸钠（1 mmol/L）</a:t>
            </a:r>
            <a:endParaRPr lang="zh-CN" altLang="en-US" sz="800">
              <a:sym typeface="+mn-ea"/>
            </a:endParaRPr>
          </a:p>
        </p:txBody>
      </p:sp>
      <p:sp>
        <p:nvSpPr>
          <p:cNvPr id="87" name="文本框 86"/>
          <p:cNvSpPr txBox="1"/>
          <p:nvPr>
            <p:custDataLst>
              <p:tags r:id="rId33"/>
            </p:custDataLst>
          </p:nvPr>
        </p:nvSpPr>
        <p:spPr>
          <a:xfrm>
            <a:off x="4837430" y="2065655"/>
            <a:ext cx="899160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800">
                <a:sym typeface="+mn-ea"/>
              </a:rPr>
              <a:t>RAW264.7</a:t>
            </a:r>
            <a:endParaRPr lang="zh-CN" altLang="en-US" sz="800"/>
          </a:p>
          <a:p>
            <a:r>
              <a:rPr lang="zh-CN" altLang="en-US" sz="800">
                <a:sym typeface="+mn-ea"/>
              </a:rPr>
              <a:t>破骨诱导3d-1</a:t>
            </a:r>
            <a:endParaRPr lang="zh-CN" altLang="en-US" sz="800"/>
          </a:p>
        </p:txBody>
      </p:sp>
      <p:sp>
        <p:nvSpPr>
          <p:cNvPr id="88" name="文本框 87"/>
          <p:cNvSpPr txBox="1"/>
          <p:nvPr>
            <p:custDataLst>
              <p:tags r:id="rId34"/>
            </p:custDataLst>
          </p:nvPr>
        </p:nvSpPr>
        <p:spPr>
          <a:xfrm>
            <a:off x="6052185" y="2084070"/>
            <a:ext cx="888365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800">
                <a:sym typeface="+mn-ea"/>
              </a:rPr>
              <a:t>RAW264.7</a:t>
            </a:r>
            <a:endParaRPr lang="zh-CN" altLang="en-US" sz="800"/>
          </a:p>
          <a:p>
            <a:r>
              <a:rPr lang="zh-CN" altLang="en-US" sz="800">
                <a:sym typeface="+mn-ea"/>
              </a:rPr>
              <a:t>破骨诱导7d-1</a:t>
            </a:r>
            <a:endParaRPr lang="zh-CN" altLang="en-US" sz="800"/>
          </a:p>
        </p:txBody>
      </p:sp>
      <p:sp>
        <p:nvSpPr>
          <p:cNvPr id="89" name="文本框 88"/>
          <p:cNvSpPr txBox="1"/>
          <p:nvPr>
            <p:custDataLst>
              <p:tags r:id="rId35"/>
            </p:custDataLst>
          </p:nvPr>
        </p:nvSpPr>
        <p:spPr>
          <a:xfrm>
            <a:off x="7186930" y="2102485"/>
            <a:ext cx="888365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800">
                <a:sym typeface="+mn-ea"/>
              </a:rPr>
              <a:t>RAW264.7</a:t>
            </a:r>
            <a:endParaRPr lang="zh-CN" altLang="en-US" sz="800"/>
          </a:p>
          <a:p>
            <a:r>
              <a:rPr lang="zh-CN" altLang="en-US" sz="800">
                <a:sym typeface="+mn-ea"/>
              </a:rPr>
              <a:t>破骨诱导14d-1</a:t>
            </a:r>
            <a:endParaRPr lang="zh-CN" altLang="en-US" sz="800"/>
          </a:p>
        </p:txBody>
      </p:sp>
      <p:cxnSp>
        <p:nvCxnSpPr>
          <p:cNvPr id="90" name="直接连接符 89"/>
          <p:cNvCxnSpPr/>
          <p:nvPr>
            <p:custDataLst>
              <p:tags r:id="rId36"/>
            </p:custDataLst>
          </p:nvPr>
        </p:nvCxnSpPr>
        <p:spPr>
          <a:xfrm>
            <a:off x="4884420" y="2508250"/>
            <a:ext cx="698500" cy="127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1" name="直接连接符 90"/>
          <p:cNvCxnSpPr/>
          <p:nvPr>
            <p:custDataLst>
              <p:tags r:id="rId37"/>
            </p:custDataLst>
          </p:nvPr>
        </p:nvCxnSpPr>
        <p:spPr>
          <a:xfrm>
            <a:off x="5940425" y="2517140"/>
            <a:ext cx="1000125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2" name="直接连接符 91"/>
          <p:cNvCxnSpPr/>
          <p:nvPr>
            <p:custDataLst>
              <p:tags r:id="rId38"/>
            </p:custDataLst>
          </p:nvPr>
        </p:nvCxnSpPr>
        <p:spPr>
          <a:xfrm>
            <a:off x="7204710" y="2520315"/>
            <a:ext cx="66548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3" name="文本框 92"/>
          <p:cNvSpPr txBox="1"/>
          <p:nvPr>
            <p:custDataLst>
              <p:tags r:id="rId39"/>
            </p:custDataLst>
          </p:nvPr>
        </p:nvSpPr>
        <p:spPr>
          <a:xfrm rot="19500000">
            <a:off x="6628765" y="2480310"/>
            <a:ext cx="2160905" cy="20066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800">
                <a:sym typeface="+mn-ea"/>
              </a:rPr>
              <a:t>RAW264.7</a:t>
            </a:r>
            <a:endParaRPr lang="zh-CN" altLang="en-US" sz="800">
              <a:sym typeface="+mn-ea"/>
            </a:endParaRPr>
          </a:p>
        </p:txBody>
      </p:sp>
      <p:sp>
        <p:nvSpPr>
          <p:cNvPr id="94" name="文本框 93"/>
          <p:cNvSpPr txBox="1"/>
          <p:nvPr>
            <p:custDataLst>
              <p:tags r:id="rId40"/>
            </p:custDataLst>
          </p:nvPr>
        </p:nvSpPr>
        <p:spPr>
          <a:xfrm rot="19500000">
            <a:off x="6941185" y="2561590"/>
            <a:ext cx="1858645" cy="24892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800">
                <a:sym typeface="+mn-ea"/>
              </a:rPr>
              <a:t>菌液（1:20）</a:t>
            </a:r>
            <a:endParaRPr lang="zh-CN" altLang="en-US" sz="800">
              <a:sym typeface="+mn-ea"/>
            </a:endParaRPr>
          </a:p>
        </p:txBody>
      </p:sp>
      <p:sp>
        <p:nvSpPr>
          <p:cNvPr id="95" name="文本框 94"/>
          <p:cNvSpPr txBox="1"/>
          <p:nvPr>
            <p:custDataLst>
              <p:tags r:id="rId41"/>
            </p:custDataLst>
          </p:nvPr>
        </p:nvSpPr>
        <p:spPr>
          <a:xfrm rot="19500000">
            <a:off x="7259320" y="2462530"/>
            <a:ext cx="2160905" cy="23177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800">
                <a:sym typeface="+mn-ea"/>
              </a:rPr>
              <a:t>丁酸钠（1 mmol/L）</a:t>
            </a:r>
            <a:endParaRPr lang="zh-CN" altLang="en-US" sz="800">
              <a:sym typeface="+mn-ea"/>
            </a:endParaRPr>
          </a:p>
        </p:txBody>
      </p:sp>
      <p:sp>
        <p:nvSpPr>
          <p:cNvPr id="99" name="文本框 98"/>
          <p:cNvSpPr txBox="1"/>
          <p:nvPr>
            <p:custDataLst>
              <p:tags r:id="rId42"/>
            </p:custDataLst>
          </p:nvPr>
        </p:nvSpPr>
        <p:spPr>
          <a:xfrm>
            <a:off x="8331835" y="2681605"/>
            <a:ext cx="488315" cy="23431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1000">
                <a:solidFill>
                  <a:schemeClr val="bg1"/>
                </a:solidFill>
              </a:rPr>
              <a:t>70kd </a:t>
            </a:r>
            <a:endParaRPr lang="en-US" altLang="zh-CN" sz="1000">
              <a:solidFill>
                <a:schemeClr val="bg1"/>
              </a:solidFill>
            </a:endParaRPr>
          </a:p>
        </p:txBody>
      </p:sp>
      <p:sp>
        <p:nvSpPr>
          <p:cNvPr id="100" name="文本框 99"/>
          <p:cNvSpPr txBox="1"/>
          <p:nvPr>
            <p:custDataLst>
              <p:tags r:id="rId43"/>
            </p:custDataLst>
          </p:nvPr>
        </p:nvSpPr>
        <p:spPr>
          <a:xfrm>
            <a:off x="8331835" y="2932430"/>
            <a:ext cx="614045" cy="20701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1000">
                <a:solidFill>
                  <a:schemeClr val="bg1"/>
                </a:solidFill>
              </a:rPr>
              <a:t>55kd</a:t>
            </a:r>
            <a:endParaRPr lang="en-US" altLang="zh-CN" sz="1000">
              <a:solidFill>
                <a:schemeClr val="bg1"/>
              </a:solidFill>
            </a:endParaRPr>
          </a:p>
        </p:txBody>
      </p:sp>
      <p:sp>
        <p:nvSpPr>
          <p:cNvPr id="101" name="文本框 100"/>
          <p:cNvSpPr txBox="1"/>
          <p:nvPr>
            <p:custDataLst>
              <p:tags r:id="rId44"/>
            </p:custDataLst>
          </p:nvPr>
        </p:nvSpPr>
        <p:spPr>
          <a:xfrm>
            <a:off x="8331835" y="3181985"/>
            <a:ext cx="566420" cy="20574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1000">
                <a:solidFill>
                  <a:schemeClr val="bg1"/>
                </a:solidFill>
              </a:rPr>
              <a:t>40kd</a:t>
            </a:r>
            <a:endParaRPr lang="en-US" altLang="zh-CN" sz="1000">
              <a:solidFill>
                <a:schemeClr val="bg1"/>
              </a:solidFill>
            </a:endParaRPr>
          </a:p>
        </p:txBody>
      </p:sp>
      <p:sp>
        <p:nvSpPr>
          <p:cNvPr id="102" name="文本框 101"/>
          <p:cNvSpPr txBox="1"/>
          <p:nvPr>
            <p:custDataLst>
              <p:tags r:id="rId45"/>
            </p:custDataLst>
          </p:nvPr>
        </p:nvSpPr>
        <p:spPr>
          <a:xfrm>
            <a:off x="8331835" y="3479800"/>
            <a:ext cx="613410" cy="22606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1000">
                <a:solidFill>
                  <a:schemeClr val="bg1"/>
                </a:solidFill>
              </a:rPr>
              <a:t>35kd</a:t>
            </a:r>
            <a:endParaRPr lang="en-US" altLang="zh-CN" sz="1000">
              <a:solidFill>
                <a:schemeClr val="bg1"/>
              </a:solidFill>
            </a:endParaRPr>
          </a:p>
        </p:txBody>
      </p:sp>
      <p:sp>
        <p:nvSpPr>
          <p:cNvPr id="103" name="文本框 102"/>
          <p:cNvSpPr txBox="1"/>
          <p:nvPr>
            <p:custDataLst>
              <p:tags r:id="rId46"/>
            </p:custDataLst>
          </p:nvPr>
        </p:nvSpPr>
        <p:spPr>
          <a:xfrm>
            <a:off x="8331835" y="3724910"/>
            <a:ext cx="511810" cy="29210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1000">
                <a:solidFill>
                  <a:schemeClr val="bg1"/>
                </a:solidFill>
              </a:rPr>
              <a:t>25kd</a:t>
            </a:r>
            <a:endParaRPr lang="en-US" altLang="zh-CN" sz="1000">
              <a:solidFill>
                <a:schemeClr val="bg1"/>
              </a:solidFill>
            </a:endParaRPr>
          </a:p>
        </p:txBody>
      </p:sp>
      <p:sp>
        <p:nvSpPr>
          <p:cNvPr id="104" name="文本框 103"/>
          <p:cNvSpPr txBox="1"/>
          <p:nvPr>
            <p:custDataLst>
              <p:tags r:id="rId47"/>
            </p:custDataLst>
          </p:nvPr>
        </p:nvSpPr>
        <p:spPr>
          <a:xfrm>
            <a:off x="8331835" y="2440305"/>
            <a:ext cx="614045" cy="22479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1000">
                <a:solidFill>
                  <a:schemeClr val="bg1"/>
                </a:solidFill>
              </a:rPr>
              <a:t>100kd</a:t>
            </a:r>
            <a:endParaRPr lang="en-US" altLang="zh-CN" sz="1000">
              <a:solidFill>
                <a:schemeClr val="bg1"/>
              </a:solidFill>
            </a:endParaRPr>
          </a:p>
        </p:txBody>
      </p:sp>
      <p:sp>
        <p:nvSpPr>
          <p:cNvPr id="105" name="文本框 104"/>
          <p:cNvSpPr txBox="1"/>
          <p:nvPr>
            <p:custDataLst>
              <p:tags r:id="rId48"/>
            </p:custDataLst>
          </p:nvPr>
        </p:nvSpPr>
        <p:spPr>
          <a:xfrm>
            <a:off x="8331835" y="2251075"/>
            <a:ext cx="670560" cy="17907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1000">
                <a:solidFill>
                  <a:schemeClr val="bg1"/>
                </a:solidFill>
              </a:rPr>
              <a:t>130kd</a:t>
            </a:r>
            <a:endParaRPr lang="en-US" altLang="zh-CN" sz="1000">
              <a:solidFill>
                <a:schemeClr val="bg1"/>
              </a:solidFill>
            </a:endParaRPr>
          </a:p>
        </p:txBody>
      </p:sp>
      <p:sp>
        <p:nvSpPr>
          <p:cNvPr id="106" name="文本框 105"/>
          <p:cNvSpPr txBox="1"/>
          <p:nvPr>
            <p:custDataLst>
              <p:tags r:id="rId49"/>
            </p:custDataLst>
          </p:nvPr>
        </p:nvSpPr>
        <p:spPr>
          <a:xfrm>
            <a:off x="8331835" y="2078355"/>
            <a:ext cx="614680" cy="25400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1000">
                <a:solidFill>
                  <a:schemeClr val="bg1"/>
                </a:solidFill>
              </a:rPr>
              <a:t>160kd</a:t>
            </a:r>
            <a:endParaRPr lang="en-US" altLang="zh-CN" sz="1000">
              <a:solidFill>
                <a:schemeClr val="bg1"/>
              </a:solidFill>
            </a:endParaRPr>
          </a:p>
        </p:txBody>
      </p:sp>
      <p:sp>
        <p:nvSpPr>
          <p:cNvPr id="2" name="文本框 1"/>
          <p:cNvSpPr txBox="1"/>
          <p:nvPr>
            <p:custDataLst>
              <p:tags r:id="rId50"/>
            </p:custDataLst>
          </p:nvPr>
        </p:nvSpPr>
        <p:spPr>
          <a:xfrm>
            <a:off x="4041775" y="2077720"/>
            <a:ext cx="614680" cy="25400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1000">
                <a:solidFill>
                  <a:schemeClr val="bg1"/>
                </a:solidFill>
              </a:rPr>
              <a:t>160kd</a:t>
            </a:r>
            <a:endParaRPr lang="en-US" altLang="zh-CN" sz="1000">
              <a:solidFill>
                <a:schemeClr val="bg1"/>
              </a:solidFill>
            </a:endParaRPr>
          </a:p>
        </p:txBody>
      </p:sp>
    </p:spTree>
    <p:custDataLst>
      <p:tags r:id="rId51"/>
    </p:custData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图片 3" descr="20230621_143917_00.03.956_8bit(2)"/>
          <p:cNvPicPr/>
          <p:nvPr/>
        </p:nvPicPr>
        <p:blipFill>
          <a:blip r:embed="rId1"/>
          <a:stretch>
            <a:fillRect/>
          </a:stretch>
        </p:blipFill>
        <p:spPr>
          <a:xfrm>
            <a:off x="8348345" y="1449070"/>
            <a:ext cx="3960000" cy="3960000"/>
          </a:xfrm>
          <a:prstGeom prst="rect">
            <a:avLst/>
          </a:prstGeom>
        </p:spPr>
      </p:pic>
      <p:pic>
        <p:nvPicPr>
          <p:cNvPr id="5" name="图片 4" descr="20230621_143917_00.03.956_8bit(0)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1449070"/>
            <a:ext cx="3960000" cy="3960000"/>
          </a:xfrm>
          <a:prstGeom prst="rect">
            <a:avLst/>
          </a:prstGeom>
        </p:spPr>
      </p:pic>
      <p:pic>
        <p:nvPicPr>
          <p:cNvPr id="6" name="图片 5" descr="20230621_143917_00.03.956_8bit(1)"/>
          <p:cNvPicPr/>
          <p:nvPr/>
        </p:nvPicPr>
        <p:blipFill>
          <a:blip r:embed="rId3"/>
          <a:stretch>
            <a:fillRect/>
          </a:stretch>
        </p:blipFill>
        <p:spPr>
          <a:xfrm>
            <a:off x="4116070" y="1449070"/>
            <a:ext cx="3960000" cy="3960000"/>
          </a:xfrm>
          <a:prstGeom prst="rect">
            <a:avLst/>
          </a:prstGeom>
        </p:spPr>
      </p:pic>
      <p:sp>
        <p:nvSpPr>
          <p:cNvPr id="81" name="文本框 80"/>
          <p:cNvSpPr txBox="1"/>
          <p:nvPr>
            <p:custDataLst>
              <p:tags r:id="rId4"/>
            </p:custDataLst>
          </p:nvPr>
        </p:nvSpPr>
        <p:spPr>
          <a:xfrm rot="19500000">
            <a:off x="4760595" y="2441575"/>
            <a:ext cx="2160905" cy="22352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800">
                <a:sym typeface="+mn-ea"/>
              </a:rPr>
              <a:t>RA</a:t>
            </a:r>
            <a:r>
              <a:rPr lang="en-US" altLang="zh-CN" sz="800">
                <a:sym typeface="+mn-ea"/>
              </a:rPr>
              <a:t>0</a:t>
            </a:r>
            <a:r>
              <a:rPr lang="zh-CN" altLang="en-US" sz="800">
                <a:sym typeface="+mn-ea"/>
              </a:rPr>
              <a:t>W264.7</a:t>
            </a:r>
            <a:endParaRPr lang="zh-CN" altLang="en-US" sz="800">
              <a:sym typeface="+mn-ea"/>
            </a:endParaRPr>
          </a:p>
        </p:txBody>
      </p:sp>
      <p:sp>
        <p:nvSpPr>
          <p:cNvPr id="82" name="文本框 81"/>
          <p:cNvSpPr txBox="1"/>
          <p:nvPr>
            <p:custDataLst>
              <p:tags r:id="rId5"/>
            </p:custDataLst>
          </p:nvPr>
        </p:nvSpPr>
        <p:spPr>
          <a:xfrm rot="19500000">
            <a:off x="5118735" y="2434590"/>
            <a:ext cx="2160905" cy="23939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800">
                <a:sym typeface="+mn-ea"/>
              </a:rPr>
              <a:t>菌液（1:20）</a:t>
            </a:r>
            <a:endParaRPr lang="zh-CN" altLang="en-US" sz="800">
              <a:sym typeface="+mn-ea"/>
            </a:endParaRPr>
          </a:p>
        </p:txBody>
      </p:sp>
      <p:sp>
        <p:nvSpPr>
          <p:cNvPr id="83" name="文本框 82"/>
          <p:cNvSpPr txBox="1"/>
          <p:nvPr>
            <p:custDataLst>
              <p:tags r:id="rId6"/>
            </p:custDataLst>
          </p:nvPr>
        </p:nvSpPr>
        <p:spPr>
          <a:xfrm rot="19500000">
            <a:off x="5444490" y="2433955"/>
            <a:ext cx="2160905" cy="22415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800">
                <a:sym typeface="+mn-ea"/>
              </a:rPr>
              <a:t>丁酸钠（1 mmol/L）</a:t>
            </a:r>
            <a:endParaRPr lang="zh-CN" altLang="en-US" sz="800">
              <a:sym typeface="+mn-ea"/>
            </a:endParaRPr>
          </a:p>
        </p:txBody>
      </p:sp>
      <p:sp>
        <p:nvSpPr>
          <p:cNvPr id="84" name="文本框 83"/>
          <p:cNvSpPr txBox="1"/>
          <p:nvPr>
            <p:custDataLst>
              <p:tags r:id="rId7"/>
            </p:custDataLst>
          </p:nvPr>
        </p:nvSpPr>
        <p:spPr>
          <a:xfrm rot="19500000">
            <a:off x="5808980" y="2411730"/>
            <a:ext cx="2160905" cy="21082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800">
                <a:sym typeface="+mn-ea"/>
              </a:rPr>
              <a:t>RAW264.7</a:t>
            </a:r>
            <a:endParaRPr lang="zh-CN" altLang="en-US" sz="800">
              <a:sym typeface="+mn-ea"/>
            </a:endParaRPr>
          </a:p>
        </p:txBody>
      </p:sp>
      <p:sp>
        <p:nvSpPr>
          <p:cNvPr id="85" name="文本框 84"/>
          <p:cNvSpPr txBox="1"/>
          <p:nvPr>
            <p:custDataLst>
              <p:tags r:id="rId8"/>
            </p:custDataLst>
          </p:nvPr>
        </p:nvSpPr>
        <p:spPr>
          <a:xfrm rot="19500000">
            <a:off x="6139815" y="2411095"/>
            <a:ext cx="2160905" cy="23622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800">
                <a:sym typeface="+mn-ea"/>
              </a:rPr>
              <a:t>菌液（1:20）</a:t>
            </a:r>
            <a:endParaRPr lang="zh-CN" altLang="en-US" sz="800">
              <a:sym typeface="+mn-ea"/>
            </a:endParaRPr>
          </a:p>
        </p:txBody>
      </p:sp>
      <p:sp>
        <p:nvSpPr>
          <p:cNvPr id="86" name="文本框 85"/>
          <p:cNvSpPr txBox="1"/>
          <p:nvPr>
            <p:custDataLst>
              <p:tags r:id="rId9"/>
            </p:custDataLst>
          </p:nvPr>
        </p:nvSpPr>
        <p:spPr>
          <a:xfrm rot="19500000">
            <a:off x="6413500" y="2429510"/>
            <a:ext cx="2160905" cy="27178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800">
                <a:sym typeface="+mn-ea"/>
              </a:rPr>
              <a:t>丁酸钠（1 mmol/L）</a:t>
            </a:r>
            <a:endParaRPr lang="zh-CN" altLang="en-US" sz="800">
              <a:sym typeface="+mn-ea"/>
            </a:endParaRPr>
          </a:p>
        </p:txBody>
      </p:sp>
      <p:sp>
        <p:nvSpPr>
          <p:cNvPr id="87" name="文本框 86"/>
          <p:cNvSpPr txBox="1"/>
          <p:nvPr>
            <p:custDataLst>
              <p:tags r:id="rId10"/>
            </p:custDataLst>
          </p:nvPr>
        </p:nvSpPr>
        <p:spPr>
          <a:xfrm>
            <a:off x="5102225" y="1836420"/>
            <a:ext cx="899160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800">
                <a:solidFill>
                  <a:srgbClr val="C00000"/>
                </a:solidFill>
                <a:sym typeface="+mn-ea"/>
              </a:rPr>
              <a:t>RAW264.7</a:t>
            </a:r>
            <a:endParaRPr lang="zh-CN" altLang="en-US" sz="800">
              <a:solidFill>
                <a:srgbClr val="C00000"/>
              </a:solidFill>
            </a:endParaRPr>
          </a:p>
          <a:p>
            <a:r>
              <a:rPr lang="zh-CN" altLang="en-US" sz="800">
                <a:solidFill>
                  <a:srgbClr val="C00000"/>
                </a:solidFill>
                <a:sym typeface="+mn-ea"/>
              </a:rPr>
              <a:t>破骨诱导3d-1</a:t>
            </a:r>
            <a:endParaRPr lang="zh-CN" altLang="en-US" sz="800">
              <a:solidFill>
                <a:srgbClr val="C00000"/>
              </a:solidFill>
              <a:sym typeface="+mn-ea"/>
            </a:endParaRPr>
          </a:p>
        </p:txBody>
      </p:sp>
      <p:sp>
        <p:nvSpPr>
          <p:cNvPr id="88" name="文本框 87"/>
          <p:cNvSpPr txBox="1"/>
          <p:nvPr>
            <p:custDataLst>
              <p:tags r:id="rId11"/>
            </p:custDataLst>
          </p:nvPr>
        </p:nvSpPr>
        <p:spPr>
          <a:xfrm>
            <a:off x="6316980" y="1854835"/>
            <a:ext cx="888365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800">
                <a:solidFill>
                  <a:srgbClr val="C00000"/>
                </a:solidFill>
                <a:sym typeface="+mn-ea"/>
              </a:rPr>
              <a:t>RAW264.7</a:t>
            </a:r>
            <a:endParaRPr lang="zh-CN" altLang="en-US" sz="800">
              <a:solidFill>
                <a:srgbClr val="C00000"/>
              </a:solidFill>
            </a:endParaRPr>
          </a:p>
          <a:p>
            <a:r>
              <a:rPr lang="zh-CN" altLang="en-US" sz="800">
                <a:solidFill>
                  <a:srgbClr val="C00000"/>
                </a:solidFill>
                <a:sym typeface="+mn-ea"/>
              </a:rPr>
              <a:t>破骨诱导7d-1</a:t>
            </a:r>
            <a:endParaRPr lang="zh-CN" altLang="en-US" sz="800">
              <a:solidFill>
                <a:srgbClr val="C00000"/>
              </a:solidFill>
              <a:sym typeface="+mn-ea"/>
            </a:endParaRPr>
          </a:p>
        </p:txBody>
      </p:sp>
      <p:sp>
        <p:nvSpPr>
          <p:cNvPr id="89" name="文本框 88"/>
          <p:cNvSpPr txBox="1"/>
          <p:nvPr>
            <p:custDataLst>
              <p:tags r:id="rId12"/>
            </p:custDataLst>
          </p:nvPr>
        </p:nvSpPr>
        <p:spPr>
          <a:xfrm>
            <a:off x="7451725" y="1873250"/>
            <a:ext cx="888365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800">
                <a:solidFill>
                  <a:srgbClr val="C00000"/>
                </a:solidFill>
                <a:sym typeface="+mn-ea"/>
              </a:rPr>
              <a:t>RAW264.7</a:t>
            </a:r>
            <a:endParaRPr lang="zh-CN" altLang="en-US" sz="800">
              <a:solidFill>
                <a:srgbClr val="C00000"/>
              </a:solidFill>
            </a:endParaRPr>
          </a:p>
          <a:p>
            <a:r>
              <a:rPr lang="zh-CN" altLang="en-US" sz="800">
                <a:solidFill>
                  <a:srgbClr val="C00000"/>
                </a:solidFill>
                <a:sym typeface="+mn-ea"/>
              </a:rPr>
              <a:t>破骨诱导14d-1</a:t>
            </a:r>
            <a:endParaRPr lang="zh-CN" altLang="en-US" sz="800">
              <a:solidFill>
                <a:srgbClr val="C00000"/>
              </a:solidFill>
              <a:sym typeface="+mn-ea"/>
            </a:endParaRPr>
          </a:p>
        </p:txBody>
      </p:sp>
      <p:cxnSp>
        <p:nvCxnSpPr>
          <p:cNvPr id="90" name="直接连接符 89"/>
          <p:cNvCxnSpPr/>
          <p:nvPr>
            <p:custDataLst>
              <p:tags r:id="rId13"/>
            </p:custDataLst>
          </p:nvPr>
        </p:nvCxnSpPr>
        <p:spPr>
          <a:xfrm>
            <a:off x="5149215" y="2279015"/>
            <a:ext cx="698500" cy="127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1" name="直接连接符 90"/>
          <p:cNvCxnSpPr/>
          <p:nvPr>
            <p:custDataLst>
              <p:tags r:id="rId14"/>
            </p:custDataLst>
          </p:nvPr>
        </p:nvCxnSpPr>
        <p:spPr>
          <a:xfrm>
            <a:off x="6205220" y="2287905"/>
            <a:ext cx="1000125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2" name="直接连接符 91"/>
          <p:cNvCxnSpPr/>
          <p:nvPr>
            <p:custDataLst>
              <p:tags r:id="rId15"/>
            </p:custDataLst>
          </p:nvPr>
        </p:nvCxnSpPr>
        <p:spPr>
          <a:xfrm>
            <a:off x="7469505" y="2291080"/>
            <a:ext cx="66548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3" name="文本框 92"/>
          <p:cNvSpPr txBox="1"/>
          <p:nvPr>
            <p:custDataLst>
              <p:tags r:id="rId16"/>
            </p:custDataLst>
          </p:nvPr>
        </p:nvSpPr>
        <p:spPr>
          <a:xfrm rot="19500000">
            <a:off x="6760210" y="2422525"/>
            <a:ext cx="2160905" cy="20066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800">
                <a:sym typeface="+mn-ea"/>
              </a:rPr>
              <a:t>RAW264.7</a:t>
            </a:r>
            <a:endParaRPr lang="zh-CN" altLang="en-US" sz="800">
              <a:sym typeface="+mn-ea"/>
            </a:endParaRPr>
          </a:p>
        </p:txBody>
      </p:sp>
      <p:sp>
        <p:nvSpPr>
          <p:cNvPr id="94" name="文本框 93"/>
          <p:cNvSpPr txBox="1"/>
          <p:nvPr>
            <p:custDataLst>
              <p:tags r:id="rId17"/>
            </p:custDataLst>
          </p:nvPr>
        </p:nvSpPr>
        <p:spPr>
          <a:xfrm rot="19500000">
            <a:off x="7072630" y="2503805"/>
            <a:ext cx="1858645" cy="24892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800">
                <a:sym typeface="+mn-ea"/>
              </a:rPr>
              <a:t>菌液（1:20）</a:t>
            </a:r>
            <a:endParaRPr lang="zh-CN" altLang="en-US" sz="800">
              <a:sym typeface="+mn-ea"/>
            </a:endParaRPr>
          </a:p>
        </p:txBody>
      </p:sp>
      <p:sp>
        <p:nvSpPr>
          <p:cNvPr id="95" name="文本框 94"/>
          <p:cNvSpPr txBox="1"/>
          <p:nvPr>
            <p:custDataLst>
              <p:tags r:id="rId18"/>
            </p:custDataLst>
          </p:nvPr>
        </p:nvSpPr>
        <p:spPr>
          <a:xfrm rot="19500000">
            <a:off x="7390765" y="2404745"/>
            <a:ext cx="2160905" cy="23177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800">
                <a:sym typeface="+mn-ea"/>
              </a:rPr>
              <a:t>丁酸钠（1 mmol/L）</a:t>
            </a:r>
            <a:endParaRPr lang="zh-CN" altLang="en-US" sz="800">
              <a:sym typeface="+mn-ea"/>
            </a:endParaRPr>
          </a:p>
        </p:txBody>
      </p:sp>
      <p:sp>
        <p:nvSpPr>
          <p:cNvPr id="99" name="文本框 98"/>
          <p:cNvSpPr txBox="1"/>
          <p:nvPr>
            <p:custDataLst>
              <p:tags r:id="rId19"/>
            </p:custDataLst>
          </p:nvPr>
        </p:nvSpPr>
        <p:spPr>
          <a:xfrm>
            <a:off x="8463280" y="2823845"/>
            <a:ext cx="488315" cy="23431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1000">
                <a:solidFill>
                  <a:schemeClr val="bg1"/>
                </a:solidFill>
              </a:rPr>
              <a:t>70kd </a:t>
            </a:r>
            <a:endParaRPr lang="en-US" altLang="zh-CN" sz="1000">
              <a:solidFill>
                <a:schemeClr val="bg1"/>
              </a:solidFill>
            </a:endParaRPr>
          </a:p>
        </p:txBody>
      </p:sp>
      <p:sp>
        <p:nvSpPr>
          <p:cNvPr id="100" name="文本框 99"/>
          <p:cNvSpPr txBox="1"/>
          <p:nvPr>
            <p:custDataLst>
              <p:tags r:id="rId20"/>
            </p:custDataLst>
          </p:nvPr>
        </p:nvSpPr>
        <p:spPr>
          <a:xfrm>
            <a:off x="8463280" y="3074670"/>
            <a:ext cx="614045" cy="20701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1000">
                <a:solidFill>
                  <a:schemeClr val="bg1"/>
                </a:solidFill>
              </a:rPr>
              <a:t>55kd</a:t>
            </a:r>
            <a:endParaRPr lang="en-US" altLang="zh-CN" sz="1000">
              <a:solidFill>
                <a:schemeClr val="bg1"/>
              </a:solidFill>
            </a:endParaRPr>
          </a:p>
        </p:txBody>
      </p:sp>
      <p:sp>
        <p:nvSpPr>
          <p:cNvPr id="101" name="文本框 100"/>
          <p:cNvSpPr txBox="1"/>
          <p:nvPr>
            <p:custDataLst>
              <p:tags r:id="rId21"/>
            </p:custDataLst>
          </p:nvPr>
        </p:nvSpPr>
        <p:spPr>
          <a:xfrm>
            <a:off x="8463280" y="3324225"/>
            <a:ext cx="566420" cy="20574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1000">
                <a:solidFill>
                  <a:schemeClr val="bg1"/>
                </a:solidFill>
              </a:rPr>
              <a:t>40kd</a:t>
            </a:r>
            <a:endParaRPr lang="en-US" altLang="zh-CN" sz="1000">
              <a:solidFill>
                <a:schemeClr val="bg1"/>
              </a:solidFill>
            </a:endParaRPr>
          </a:p>
        </p:txBody>
      </p:sp>
      <p:sp>
        <p:nvSpPr>
          <p:cNvPr id="102" name="文本框 101"/>
          <p:cNvSpPr txBox="1"/>
          <p:nvPr>
            <p:custDataLst>
              <p:tags r:id="rId22"/>
            </p:custDataLst>
          </p:nvPr>
        </p:nvSpPr>
        <p:spPr>
          <a:xfrm>
            <a:off x="8463280" y="3622040"/>
            <a:ext cx="613410" cy="22606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1000">
                <a:solidFill>
                  <a:schemeClr val="bg1"/>
                </a:solidFill>
              </a:rPr>
              <a:t>35kd</a:t>
            </a:r>
            <a:endParaRPr lang="en-US" altLang="zh-CN" sz="1000">
              <a:solidFill>
                <a:schemeClr val="bg1"/>
              </a:solidFill>
            </a:endParaRPr>
          </a:p>
        </p:txBody>
      </p:sp>
      <p:sp>
        <p:nvSpPr>
          <p:cNvPr id="103" name="文本框 102"/>
          <p:cNvSpPr txBox="1"/>
          <p:nvPr>
            <p:custDataLst>
              <p:tags r:id="rId23"/>
            </p:custDataLst>
          </p:nvPr>
        </p:nvSpPr>
        <p:spPr>
          <a:xfrm>
            <a:off x="8463280" y="3867150"/>
            <a:ext cx="511810" cy="29210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1000">
                <a:solidFill>
                  <a:schemeClr val="bg1"/>
                </a:solidFill>
              </a:rPr>
              <a:t>25kd</a:t>
            </a:r>
            <a:endParaRPr lang="en-US" altLang="zh-CN" sz="1000">
              <a:solidFill>
                <a:schemeClr val="bg1"/>
              </a:solidFill>
            </a:endParaRPr>
          </a:p>
        </p:txBody>
      </p:sp>
      <p:sp>
        <p:nvSpPr>
          <p:cNvPr id="104" name="文本框 103"/>
          <p:cNvSpPr txBox="1"/>
          <p:nvPr>
            <p:custDataLst>
              <p:tags r:id="rId24"/>
            </p:custDataLst>
          </p:nvPr>
        </p:nvSpPr>
        <p:spPr>
          <a:xfrm>
            <a:off x="8463280" y="2611120"/>
            <a:ext cx="614045" cy="22479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1000">
                <a:solidFill>
                  <a:srgbClr val="C00000"/>
                </a:solidFill>
              </a:rPr>
              <a:t>100kd</a:t>
            </a:r>
            <a:endParaRPr lang="en-US" altLang="zh-CN" sz="1000">
              <a:solidFill>
                <a:srgbClr val="C00000"/>
              </a:solidFill>
            </a:endParaRPr>
          </a:p>
        </p:txBody>
      </p:sp>
      <p:sp>
        <p:nvSpPr>
          <p:cNvPr id="105" name="文本框 104"/>
          <p:cNvSpPr txBox="1"/>
          <p:nvPr>
            <p:custDataLst>
              <p:tags r:id="rId25"/>
            </p:custDataLst>
          </p:nvPr>
        </p:nvSpPr>
        <p:spPr>
          <a:xfrm>
            <a:off x="8463280" y="2421890"/>
            <a:ext cx="670560" cy="17907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1000">
                <a:solidFill>
                  <a:srgbClr val="C00000"/>
                </a:solidFill>
              </a:rPr>
              <a:t>130kd</a:t>
            </a:r>
            <a:endParaRPr lang="en-US" altLang="zh-CN" sz="1000">
              <a:solidFill>
                <a:srgbClr val="C00000"/>
              </a:solidFill>
            </a:endParaRPr>
          </a:p>
        </p:txBody>
      </p:sp>
      <p:sp>
        <p:nvSpPr>
          <p:cNvPr id="106" name="文本框 105"/>
          <p:cNvSpPr txBox="1"/>
          <p:nvPr>
            <p:custDataLst>
              <p:tags r:id="rId26"/>
            </p:custDataLst>
          </p:nvPr>
        </p:nvSpPr>
        <p:spPr>
          <a:xfrm>
            <a:off x="8415020" y="2251075"/>
            <a:ext cx="614680" cy="25400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1000">
                <a:solidFill>
                  <a:srgbClr val="C00000"/>
                </a:solidFill>
              </a:rPr>
              <a:t>160kd</a:t>
            </a:r>
            <a:endParaRPr lang="en-US" altLang="zh-CN" sz="1000">
              <a:solidFill>
                <a:srgbClr val="C00000"/>
              </a:solidFill>
            </a:endParaRPr>
          </a:p>
        </p:txBody>
      </p:sp>
      <p:sp>
        <p:nvSpPr>
          <p:cNvPr id="33" name="文本框 32"/>
          <p:cNvSpPr txBox="1"/>
          <p:nvPr>
            <p:custDataLst>
              <p:tags r:id="rId27"/>
            </p:custDataLst>
          </p:nvPr>
        </p:nvSpPr>
        <p:spPr>
          <a:xfrm>
            <a:off x="4257675" y="2601595"/>
            <a:ext cx="488315" cy="23431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1000">
                <a:solidFill>
                  <a:srgbClr val="C00000"/>
                </a:solidFill>
              </a:rPr>
              <a:t>70kd </a:t>
            </a:r>
            <a:endParaRPr lang="en-US" altLang="zh-CN" sz="1000">
              <a:solidFill>
                <a:srgbClr val="C00000"/>
              </a:solidFill>
            </a:endParaRPr>
          </a:p>
        </p:txBody>
      </p:sp>
      <p:sp>
        <p:nvSpPr>
          <p:cNvPr id="34" name="文本框 33"/>
          <p:cNvSpPr txBox="1"/>
          <p:nvPr>
            <p:custDataLst>
              <p:tags r:id="rId28"/>
            </p:custDataLst>
          </p:nvPr>
        </p:nvSpPr>
        <p:spPr>
          <a:xfrm>
            <a:off x="4257675" y="2861945"/>
            <a:ext cx="614045" cy="20701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1000">
                <a:solidFill>
                  <a:schemeClr val="bg1"/>
                </a:solidFill>
              </a:rPr>
              <a:t>55kd</a:t>
            </a:r>
            <a:endParaRPr lang="en-US" altLang="zh-CN" sz="1000">
              <a:solidFill>
                <a:schemeClr val="bg1"/>
              </a:solidFill>
            </a:endParaRPr>
          </a:p>
        </p:txBody>
      </p:sp>
      <p:sp>
        <p:nvSpPr>
          <p:cNvPr id="35" name="文本框 34"/>
          <p:cNvSpPr txBox="1"/>
          <p:nvPr>
            <p:custDataLst>
              <p:tags r:id="rId29"/>
            </p:custDataLst>
          </p:nvPr>
        </p:nvSpPr>
        <p:spPr>
          <a:xfrm>
            <a:off x="4257675" y="3111500"/>
            <a:ext cx="566420" cy="20574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1000">
                <a:solidFill>
                  <a:schemeClr val="bg1"/>
                </a:solidFill>
              </a:rPr>
              <a:t>40kd</a:t>
            </a:r>
            <a:endParaRPr lang="en-US" altLang="zh-CN" sz="1000">
              <a:solidFill>
                <a:schemeClr val="bg1"/>
              </a:solidFill>
            </a:endParaRPr>
          </a:p>
        </p:txBody>
      </p:sp>
      <p:sp>
        <p:nvSpPr>
          <p:cNvPr id="36" name="文本框 35"/>
          <p:cNvSpPr txBox="1"/>
          <p:nvPr>
            <p:custDataLst>
              <p:tags r:id="rId30"/>
            </p:custDataLst>
          </p:nvPr>
        </p:nvSpPr>
        <p:spPr>
          <a:xfrm>
            <a:off x="4257675" y="3447415"/>
            <a:ext cx="613410" cy="22606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1000">
                <a:solidFill>
                  <a:schemeClr val="bg1"/>
                </a:solidFill>
              </a:rPr>
              <a:t>35kd</a:t>
            </a:r>
            <a:endParaRPr lang="en-US" altLang="zh-CN" sz="1000">
              <a:solidFill>
                <a:schemeClr val="bg1"/>
              </a:solidFill>
            </a:endParaRPr>
          </a:p>
        </p:txBody>
      </p:sp>
      <p:sp>
        <p:nvSpPr>
          <p:cNvPr id="37" name="文本框 36"/>
          <p:cNvSpPr txBox="1"/>
          <p:nvPr>
            <p:custDataLst>
              <p:tags r:id="rId31"/>
            </p:custDataLst>
          </p:nvPr>
        </p:nvSpPr>
        <p:spPr>
          <a:xfrm>
            <a:off x="4257675" y="3692525"/>
            <a:ext cx="511810" cy="29210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1000">
                <a:solidFill>
                  <a:schemeClr val="bg1"/>
                </a:solidFill>
              </a:rPr>
              <a:t>25kd</a:t>
            </a:r>
            <a:endParaRPr lang="en-US" altLang="zh-CN" sz="1000">
              <a:solidFill>
                <a:schemeClr val="bg1"/>
              </a:solidFill>
            </a:endParaRPr>
          </a:p>
        </p:txBody>
      </p:sp>
      <p:sp>
        <p:nvSpPr>
          <p:cNvPr id="38" name="文本框 37"/>
          <p:cNvSpPr txBox="1"/>
          <p:nvPr>
            <p:custDataLst>
              <p:tags r:id="rId32"/>
            </p:custDataLst>
          </p:nvPr>
        </p:nvSpPr>
        <p:spPr>
          <a:xfrm>
            <a:off x="4143375" y="2388870"/>
            <a:ext cx="614045" cy="22479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1000">
                <a:solidFill>
                  <a:srgbClr val="C00000"/>
                </a:solidFill>
              </a:rPr>
              <a:t>100kd</a:t>
            </a:r>
            <a:endParaRPr lang="en-US" altLang="zh-CN" sz="1000">
              <a:solidFill>
                <a:srgbClr val="C00000"/>
              </a:solidFill>
            </a:endParaRPr>
          </a:p>
        </p:txBody>
      </p:sp>
      <p:sp>
        <p:nvSpPr>
          <p:cNvPr id="40" name="文本框 39"/>
          <p:cNvSpPr txBox="1"/>
          <p:nvPr>
            <p:custDataLst>
              <p:tags r:id="rId33"/>
            </p:custDataLst>
          </p:nvPr>
        </p:nvSpPr>
        <p:spPr>
          <a:xfrm>
            <a:off x="4162425" y="2179320"/>
            <a:ext cx="614680" cy="25400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1000">
                <a:solidFill>
                  <a:srgbClr val="C00000"/>
                </a:solidFill>
              </a:rPr>
              <a:t>180kd</a:t>
            </a:r>
            <a:endParaRPr lang="en-US" altLang="zh-CN" sz="1000">
              <a:solidFill>
                <a:srgbClr val="C00000"/>
              </a:solidFill>
            </a:endParaRPr>
          </a:p>
        </p:txBody>
      </p:sp>
      <p:sp>
        <p:nvSpPr>
          <p:cNvPr id="12" name="文本框 11"/>
          <p:cNvSpPr txBox="1"/>
          <p:nvPr>
            <p:custDataLst>
              <p:tags r:id="rId34"/>
            </p:custDataLst>
          </p:nvPr>
        </p:nvSpPr>
        <p:spPr>
          <a:xfrm rot="19500000">
            <a:off x="715010" y="2435860"/>
            <a:ext cx="2160905" cy="22352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800">
                <a:sym typeface="+mn-ea"/>
              </a:rPr>
              <a:t>RAW264.7</a:t>
            </a:r>
            <a:endParaRPr lang="zh-CN" altLang="en-US" sz="800">
              <a:sym typeface="+mn-ea"/>
            </a:endParaRPr>
          </a:p>
        </p:txBody>
      </p:sp>
      <p:sp>
        <p:nvSpPr>
          <p:cNvPr id="17" name="文本框 16"/>
          <p:cNvSpPr txBox="1"/>
          <p:nvPr>
            <p:custDataLst>
              <p:tags r:id="rId35"/>
            </p:custDataLst>
          </p:nvPr>
        </p:nvSpPr>
        <p:spPr>
          <a:xfrm rot="19500000">
            <a:off x="1057275" y="2426970"/>
            <a:ext cx="2160905" cy="23939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800">
                <a:sym typeface="+mn-ea"/>
              </a:rPr>
              <a:t>菌液（1:20）</a:t>
            </a:r>
            <a:endParaRPr lang="zh-CN" altLang="en-US" sz="800">
              <a:sym typeface="+mn-ea"/>
            </a:endParaRPr>
          </a:p>
        </p:txBody>
      </p:sp>
      <p:sp>
        <p:nvSpPr>
          <p:cNvPr id="48" name="文本框 47"/>
          <p:cNvSpPr txBox="1"/>
          <p:nvPr>
            <p:custDataLst>
              <p:tags r:id="rId36"/>
            </p:custDataLst>
          </p:nvPr>
        </p:nvSpPr>
        <p:spPr>
          <a:xfrm rot="19500000">
            <a:off x="1362075" y="2434590"/>
            <a:ext cx="2160905" cy="22415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800">
                <a:sym typeface="+mn-ea"/>
              </a:rPr>
              <a:t>丁酸钠（1 mmol/L）</a:t>
            </a:r>
            <a:endParaRPr lang="zh-CN" altLang="en-US" sz="800">
              <a:sym typeface="+mn-ea"/>
            </a:endParaRPr>
          </a:p>
        </p:txBody>
      </p:sp>
      <p:sp>
        <p:nvSpPr>
          <p:cNvPr id="49" name="文本框 48"/>
          <p:cNvSpPr txBox="1"/>
          <p:nvPr>
            <p:custDataLst>
              <p:tags r:id="rId37"/>
            </p:custDataLst>
          </p:nvPr>
        </p:nvSpPr>
        <p:spPr>
          <a:xfrm rot="19500000">
            <a:off x="1696720" y="2431415"/>
            <a:ext cx="2160905" cy="21082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800">
                <a:sym typeface="+mn-ea"/>
              </a:rPr>
              <a:t>RAW264.7</a:t>
            </a:r>
            <a:endParaRPr lang="zh-CN" altLang="en-US" sz="800">
              <a:sym typeface="+mn-ea"/>
            </a:endParaRPr>
          </a:p>
        </p:txBody>
      </p:sp>
      <p:sp>
        <p:nvSpPr>
          <p:cNvPr id="50" name="文本框 49"/>
          <p:cNvSpPr txBox="1"/>
          <p:nvPr>
            <p:custDataLst>
              <p:tags r:id="rId38"/>
            </p:custDataLst>
          </p:nvPr>
        </p:nvSpPr>
        <p:spPr>
          <a:xfrm rot="19500000">
            <a:off x="2018030" y="2440940"/>
            <a:ext cx="2160905" cy="23622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800">
                <a:sym typeface="+mn-ea"/>
              </a:rPr>
              <a:t>菌液（1:20）</a:t>
            </a:r>
            <a:endParaRPr lang="zh-CN" altLang="en-US" sz="800">
              <a:sym typeface="+mn-ea"/>
            </a:endParaRPr>
          </a:p>
        </p:txBody>
      </p:sp>
      <p:sp>
        <p:nvSpPr>
          <p:cNvPr id="51" name="文本框 50"/>
          <p:cNvSpPr txBox="1"/>
          <p:nvPr>
            <p:custDataLst>
              <p:tags r:id="rId39"/>
            </p:custDataLst>
          </p:nvPr>
        </p:nvSpPr>
        <p:spPr>
          <a:xfrm rot="19500000">
            <a:off x="2329815" y="2452370"/>
            <a:ext cx="2160905" cy="27178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800">
                <a:sym typeface="+mn-ea"/>
              </a:rPr>
              <a:t>丁酸钠（1 mmol/L）</a:t>
            </a:r>
            <a:endParaRPr lang="zh-CN" altLang="en-US" sz="800">
              <a:sym typeface="+mn-ea"/>
            </a:endParaRPr>
          </a:p>
        </p:txBody>
      </p:sp>
      <p:sp>
        <p:nvSpPr>
          <p:cNvPr id="52" name="文本框 51"/>
          <p:cNvSpPr txBox="1"/>
          <p:nvPr>
            <p:custDataLst>
              <p:tags r:id="rId40"/>
            </p:custDataLst>
          </p:nvPr>
        </p:nvSpPr>
        <p:spPr>
          <a:xfrm rot="19500000">
            <a:off x="2645410" y="2600325"/>
            <a:ext cx="1717675" cy="7620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800">
                <a:sym typeface="+mn-ea"/>
              </a:rPr>
              <a:t>RAW264.7</a:t>
            </a:r>
            <a:endParaRPr lang="zh-CN" altLang="en-US" sz="800">
              <a:sym typeface="+mn-ea"/>
            </a:endParaRPr>
          </a:p>
        </p:txBody>
      </p:sp>
      <p:sp>
        <p:nvSpPr>
          <p:cNvPr id="53" name="文本框 52"/>
          <p:cNvSpPr txBox="1"/>
          <p:nvPr>
            <p:custDataLst>
              <p:tags r:id="rId41"/>
            </p:custDataLst>
          </p:nvPr>
        </p:nvSpPr>
        <p:spPr>
          <a:xfrm rot="19500000">
            <a:off x="3084195" y="2631440"/>
            <a:ext cx="1425575" cy="26733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800">
                <a:sym typeface="+mn-ea"/>
              </a:rPr>
              <a:t>菌液（1:20）</a:t>
            </a:r>
            <a:endParaRPr lang="zh-CN" altLang="en-US" sz="800">
              <a:sym typeface="+mn-ea"/>
            </a:endParaRPr>
          </a:p>
        </p:txBody>
      </p:sp>
      <p:sp>
        <p:nvSpPr>
          <p:cNvPr id="55" name="文本框 54"/>
          <p:cNvSpPr txBox="1"/>
          <p:nvPr>
            <p:custDataLst>
              <p:tags r:id="rId42"/>
            </p:custDataLst>
          </p:nvPr>
        </p:nvSpPr>
        <p:spPr>
          <a:xfrm>
            <a:off x="1057910" y="2127250"/>
            <a:ext cx="899160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800">
                <a:sym typeface="+mn-ea"/>
              </a:rPr>
              <a:t>RAW264.7</a:t>
            </a:r>
            <a:endParaRPr lang="zh-CN" altLang="en-US" sz="800"/>
          </a:p>
          <a:p>
            <a:r>
              <a:rPr lang="zh-CN" altLang="en-US" sz="800">
                <a:sym typeface="+mn-ea"/>
              </a:rPr>
              <a:t>破骨诱导3d-1</a:t>
            </a:r>
            <a:endParaRPr lang="zh-CN" altLang="en-US" sz="800"/>
          </a:p>
        </p:txBody>
      </p:sp>
      <p:sp>
        <p:nvSpPr>
          <p:cNvPr id="56" name="文本框 55"/>
          <p:cNvSpPr txBox="1"/>
          <p:nvPr>
            <p:custDataLst>
              <p:tags r:id="rId43"/>
            </p:custDataLst>
          </p:nvPr>
        </p:nvSpPr>
        <p:spPr>
          <a:xfrm>
            <a:off x="2272665" y="2145665"/>
            <a:ext cx="888365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800">
                <a:sym typeface="+mn-ea"/>
              </a:rPr>
              <a:t>RAW264.7</a:t>
            </a:r>
            <a:endParaRPr lang="zh-CN" altLang="en-US" sz="800"/>
          </a:p>
          <a:p>
            <a:r>
              <a:rPr lang="zh-CN" altLang="en-US" sz="800">
                <a:sym typeface="+mn-ea"/>
              </a:rPr>
              <a:t>破骨诱导7d-1</a:t>
            </a:r>
            <a:endParaRPr lang="zh-CN" altLang="en-US" sz="800"/>
          </a:p>
        </p:txBody>
      </p:sp>
      <p:sp>
        <p:nvSpPr>
          <p:cNvPr id="57" name="文本框 56"/>
          <p:cNvSpPr txBox="1"/>
          <p:nvPr>
            <p:custDataLst>
              <p:tags r:id="rId44"/>
            </p:custDataLst>
          </p:nvPr>
        </p:nvSpPr>
        <p:spPr>
          <a:xfrm>
            <a:off x="3340735" y="2164080"/>
            <a:ext cx="888365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800">
                <a:sym typeface="+mn-ea"/>
              </a:rPr>
              <a:t>RAW264.7</a:t>
            </a:r>
            <a:endParaRPr lang="zh-CN" altLang="en-US" sz="800"/>
          </a:p>
          <a:p>
            <a:r>
              <a:rPr lang="zh-CN" altLang="en-US" sz="800">
                <a:sym typeface="+mn-ea"/>
              </a:rPr>
              <a:t>破骨诱导14d-1</a:t>
            </a:r>
            <a:endParaRPr lang="zh-CN" altLang="en-US" sz="800"/>
          </a:p>
        </p:txBody>
      </p:sp>
      <p:cxnSp>
        <p:nvCxnSpPr>
          <p:cNvPr id="58" name="直接连接符 57"/>
          <p:cNvCxnSpPr/>
          <p:nvPr>
            <p:custDataLst>
              <p:tags r:id="rId45"/>
            </p:custDataLst>
          </p:nvPr>
        </p:nvCxnSpPr>
        <p:spPr>
          <a:xfrm>
            <a:off x="1104900" y="2569845"/>
            <a:ext cx="698500" cy="127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9" name="直接连接符 58"/>
          <p:cNvCxnSpPr/>
          <p:nvPr>
            <p:custDataLst>
              <p:tags r:id="rId46"/>
            </p:custDataLst>
          </p:nvPr>
        </p:nvCxnSpPr>
        <p:spPr>
          <a:xfrm>
            <a:off x="2160905" y="2578735"/>
            <a:ext cx="1000125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0" name="直接连接符 59"/>
          <p:cNvCxnSpPr/>
          <p:nvPr>
            <p:custDataLst>
              <p:tags r:id="rId47"/>
            </p:custDataLst>
          </p:nvPr>
        </p:nvCxnSpPr>
        <p:spPr>
          <a:xfrm>
            <a:off x="3444240" y="2581910"/>
            <a:ext cx="66548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4" name="文本框 53"/>
          <p:cNvSpPr txBox="1"/>
          <p:nvPr>
            <p:custDataLst>
              <p:tags r:id="rId48"/>
            </p:custDataLst>
          </p:nvPr>
        </p:nvSpPr>
        <p:spPr>
          <a:xfrm rot="19500000">
            <a:off x="3353435" y="2741295"/>
            <a:ext cx="1166495" cy="23177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800">
                <a:sym typeface="+mn-ea"/>
              </a:rPr>
              <a:t>丁酸钠（1 mmol/L）</a:t>
            </a:r>
            <a:endParaRPr lang="zh-CN" altLang="en-US" sz="800">
              <a:sym typeface="+mn-ea"/>
            </a:endParaRPr>
          </a:p>
        </p:txBody>
      </p:sp>
    </p:spTree>
    <p:custDataLst>
      <p:tags r:id="rId49"/>
    </p:custData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 descr="20230621_143917_00.03.956_8bit"/>
          <p:cNvPicPr/>
          <p:nvPr/>
        </p:nvPicPr>
        <p:blipFill>
          <a:blip r:embed="rId1"/>
          <a:stretch>
            <a:fillRect/>
          </a:stretch>
        </p:blipFill>
        <p:spPr>
          <a:xfrm>
            <a:off x="8352790" y="1130300"/>
            <a:ext cx="3960000" cy="3960000"/>
          </a:xfrm>
          <a:prstGeom prst="rect">
            <a:avLst/>
          </a:prstGeom>
        </p:spPr>
      </p:pic>
      <p:pic>
        <p:nvPicPr>
          <p:cNvPr id="3" name="图片 2" descr="20230621_143917_00.03.956_8bit(3)"/>
          <p:cNvPicPr/>
          <p:nvPr/>
        </p:nvPicPr>
        <p:blipFill>
          <a:blip r:embed="rId2"/>
          <a:stretch>
            <a:fillRect/>
          </a:stretch>
        </p:blipFill>
        <p:spPr>
          <a:xfrm>
            <a:off x="250190" y="1180465"/>
            <a:ext cx="3960000" cy="3960000"/>
          </a:xfrm>
          <a:prstGeom prst="rect">
            <a:avLst/>
          </a:prstGeom>
        </p:spPr>
      </p:pic>
      <p:pic>
        <p:nvPicPr>
          <p:cNvPr id="4" name="图片 3" descr="20230621_143917_00.03.956_8bit(4)"/>
          <p:cNvPicPr/>
          <p:nvPr/>
        </p:nvPicPr>
        <p:blipFill>
          <a:blip r:embed="rId3"/>
          <a:stretch>
            <a:fillRect/>
          </a:stretch>
        </p:blipFill>
        <p:spPr>
          <a:xfrm>
            <a:off x="4342765" y="1130300"/>
            <a:ext cx="3960000" cy="3960000"/>
          </a:xfrm>
          <a:prstGeom prst="rect">
            <a:avLst/>
          </a:prstGeom>
        </p:spPr>
      </p:pic>
      <p:sp>
        <p:nvSpPr>
          <p:cNvPr id="81" name="文本框 80"/>
          <p:cNvSpPr txBox="1"/>
          <p:nvPr>
            <p:custDataLst>
              <p:tags r:id="rId4"/>
            </p:custDataLst>
          </p:nvPr>
        </p:nvSpPr>
        <p:spPr>
          <a:xfrm rot="19500000">
            <a:off x="5024755" y="2045335"/>
            <a:ext cx="2160905" cy="22352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800">
                <a:sym typeface="+mn-ea"/>
              </a:rPr>
              <a:t>RA</a:t>
            </a:r>
            <a:r>
              <a:rPr lang="en-US" altLang="zh-CN" sz="800">
                <a:sym typeface="+mn-ea"/>
              </a:rPr>
              <a:t>0</a:t>
            </a:r>
            <a:r>
              <a:rPr lang="zh-CN" altLang="en-US" sz="800">
                <a:sym typeface="+mn-ea"/>
              </a:rPr>
              <a:t>W264.7</a:t>
            </a:r>
            <a:endParaRPr lang="zh-CN" altLang="en-US" sz="800">
              <a:sym typeface="+mn-ea"/>
            </a:endParaRPr>
          </a:p>
        </p:txBody>
      </p:sp>
      <p:sp>
        <p:nvSpPr>
          <p:cNvPr id="82" name="文本框 81"/>
          <p:cNvSpPr txBox="1"/>
          <p:nvPr>
            <p:custDataLst>
              <p:tags r:id="rId5"/>
            </p:custDataLst>
          </p:nvPr>
        </p:nvSpPr>
        <p:spPr>
          <a:xfrm rot="19500000">
            <a:off x="5382895" y="2038350"/>
            <a:ext cx="2160905" cy="23939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800">
                <a:sym typeface="+mn-ea"/>
              </a:rPr>
              <a:t>菌液（1:20）</a:t>
            </a:r>
            <a:endParaRPr lang="zh-CN" altLang="en-US" sz="800">
              <a:sym typeface="+mn-ea"/>
            </a:endParaRPr>
          </a:p>
        </p:txBody>
      </p:sp>
      <p:sp>
        <p:nvSpPr>
          <p:cNvPr id="83" name="文本框 82"/>
          <p:cNvSpPr txBox="1"/>
          <p:nvPr>
            <p:custDataLst>
              <p:tags r:id="rId6"/>
            </p:custDataLst>
          </p:nvPr>
        </p:nvSpPr>
        <p:spPr>
          <a:xfrm rot="19500000">
            <a:off x="5708650" y="2037715"/>
            <a:ext cx="2160905" cy="22415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800">
                <a:sym typeface="+mn-ea"/>
              </a:rPr>
              <a:t>丁酸钠（1 mmol/L）</a:t>
            </a:r>
            <a:endParaRPr lang="zh-CN" altLang="en-US" sz="800">
              <a:sym typeface="+mn-ea"/>
            </a:endParaRPr>
          </a:p>
        </p:txBody>
      </p:sp>
      <p:sp>
        <p:nvSpPr>
          <p:cNvPr id="84" name="文本框 83"/>
          <p:cNvSpPr txBox="1"/>
          <p:nvPr>
            <p:custDataLst>
              <p:tags r:id="rId7"/>
            </p:custDataLst>
          </p:nvPr>
        </p:nvSpPr>
        <p:spPr>
          <a:xfrm rot="19500000">
            <a:off x="6073140" y="2015490"/>
            <a:ext cx="2160905" cy="21082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800">
                <a:sym typeface="+mn-ea"/>
              </a:rPr>
              <a:t>RAW264.7</a:t>
            </a:r>
            <a:endParaRPr lang="zh-CN" altLang="en-US" sz="800">
              <a:sym typeface="+mn-ea"/>
            </a:endParaRPr>
          </a:p>
        </p:txBody>
      </p:sp>
      <p:sp>
        <p:nvSpPr>
          <p:cNvPr id="85" name="文本框 84"/>
          <p:cNvSpPr txBox="1"/>
          <p:nvPr>
            <p:custDataLst>
              <p:tags r:id="rId8"/>
            </p:custDataLst>
          </p:nvPr>
        </p:nvSpPr>
        <p:spPr>
          <a:xfrm rot="19500000">
            <a:off x="6403975" y="2014855"/>
            <a:ext cx="2160905" cy="23622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800">
                <a:sym typeface="+mn-ea"/>
              </a:rPr>
              <a:t>菌液（1:20）</a:t>
            </a:r>
            <a:endParaRPr lang="zh-CN" altLang="en-US" sz="800">
              <a:sym typeface="+mn-ea"/>
            </a:endParaRPr>
          </a:p>
        </p:txBody>
      </p:sp>
      <p:sp>
        <p:nvSpPr>
          <p:cNvPr id="86" name="文本框 85"/>
          <p:cNvSpPr txBox="1"/>
          <p:nvPr>
            <p:custDataLst>
              <p:tags r:id="rId9"/>
            </p:custDataLst>
          </p:nvPr>
        </p:nvSpPr>
        <p:spPr>
          <a:xfrm rot="19500000">
            <a:off x="6677660" y="2033270"/>
            <a:ext cx="2160905" cy="27178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800">
                <a:sym typeface="+mn-ea"/>
              </a:rPr>
              <a:t>丁酸钠（1 mmol/L）</a:t>
            </a:r>
            <a:endParaRPr lang="zh-CN" altLang="en-US" sz="800">
              <a:sym typeface="+mn-ea"/>
            </a:endParaRPr>
          </a:p>
        </p:txBody>
      </p:sp>
      <p:sp>
        <p:nvSpPr>
          <p:cNvPr id="87" name="文本框 86"/>
          <p:cNvSpPr txBox="1"/>
          <p:nvPr>
            <p:custDataLst>
              <p:tags r:id="rId10"/>
            </p:custDataLst>
          </p:nvPr>
        </p:nvSpPr>
        <p:spPr>
          <a:xfrm>
            <a:off x="5366385" y="1440180"/>
            <a:ext cx="899160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800">
                <a:sym typeface="+mn-ea"/>
              </a:rPr>
              <a:t>RAW264.7</a:t>
            </a:r>
            <a:endParaRPr lang="zh-CN" altLang="en-US" sz="800"/>
          </a:p>
          <a:p>
            <a:r>
              <a:rPr lang="zh-CN" altLang="en-US" sz="800">
                <a:sym typeface="+mn-ea"/>
              </a:rPr>
              <a:t>破骨诱导3d-1</a:t>
            </a:r>
            <a:endParaRPr lang="zh-CN" altLang="en-US" sz="800"/>
          </a:p>
        </p:txBody>
      </p:sp>
      <p:sp>
        <p:nvSpPr>
          <p:cNvPr id="88" name="文本框 87"/>
          <p:cNvSpPr txBox="1"/>
          <p:nvPr>
            <p:custDataLst>
              <p:tags r:id="rId11"/>
            </p:custDataLst>
          </p:nvPr>
        </p:nvSpPr>
        <p:spPr>
          <a:xfrm>
            <a:off x="6581140" y="1458595"/>
            <a:ext cx="888365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800">
                <a:sym typeface="+mn-ea"/>
              </a:rPr>
              <a:t>RAW264.7</a:t>
            </a:r>
            <a:endParaRPr lang="zh-CN" altLang="en-US" sz="800"/>
          </a:p>
          <a:p>
            <a:r>
              <a:rPr lang="zh-CN" altLang="en-US" sz="800">
                <a:sym typeface="+mn-ea"/>
              </a:rPr>
              <a:t>破骨诱导7d-1</a:t>
            </a:r>
            <a:endParaRPr lang="zh-CN" altLang="en-US" sz="800"/>
          </a:p>
        </p:txBody>
      </p:sp>
      <p:sp>
        <p:nvSpPr>
          <p:cNvPr id="89" name="文本框 88"/>
          <p:cNvSpPr txBox="1"/>
          <p:nvPr>
            <p:custDataLst>
              <p:tags r:id="rId12"/>
            </p:custDataLst>
          </p:nvPr>
        </p:nvSpPr>
        <p:spPr>
          <a:xfrm>
            <a:off x="7715885" y="1477010"/>
            <a:ext cx="888365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800">
                <a:sym typeface="+mn-ea"/>
              </a:rPr>
              <a:t>RAW264.7</a:t>
            </a:r>
            <a:endParaRPr lang="zh-CN" altLang="en-US" sz="800"/>
          </a:p>
          <a:p>
            <a:r>
              <a:rPr lang="zh-CN" altLang="en-US" sz="800">
                <a:sym typeface="+mn-ea"/>
              </a:rPr>
              <a:t>破骨诱导14d-1</a:t>
            </a:r>
            <a:endParaRPr lang="zh-CN" altLang="en-US" sz="800"/>
          </a:p>
        </p:txBody>
      </p:sp>
      <p:cxnSp>
        <p:nvCxnSpPr>
          <p:cNvPr id="90" name="直接连接符 89"/>
          <p:cNvCxnSpPr/>
          <p:nvPr>
            <p:custDataLst>
              <p:tags r:id="rId13"/>
            </p:custDataLst>
          </p:nvPr>
        </p:nvCxnSpPr>
        <p:spPr>
          <a:xfrm>
            <a:off x="5413375" y="1882775"/>
            <a:ext cx="698500" cy="127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1" name="直接连接符 90"/>
          <p:cNvCxnSpPr/>
          <p:nvPr>
            <p:custDataLst>
              <p:tags r:id="rId14"/>
            </p:custDataLst>
          </p:nvPr>
        </p:nvCxnSpPr>
        <p:spPr>
          <a:xfrm>
            <a:off x="6469380" y="1891665"/>
            <a:ext cx="1000125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2" name="直接连接符 91"/>
          <p:cNvCxnSpPr/>
          <p:nvPr>
            <p:custDataLst>
              <p:tags r:id="rId15"/>
            </p:custDataLst>
          </p:nvPr>
        </p:nvCxnSpPr>
        <p:spPr>
          <a:xfrm>
            <a:off x="7733665" y="1894840"/>
            <a:ext cx="66548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3" name="文本框 92"/>
          <p:cNvSpPr txBox="1"/>
          <p:nvPr>
            <p:custDataLst>
              <p:tags r:id="rId16"/>
            </p:custDataLst>
          </p:nvPr>
        </p:nvSpPr>
        <p:spPr>
          <a:xfrm rot="19500000">
            <a:off x="7024370" y="2026285"/>
            <a:ext cx="2160905" cy="20066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800">
                <a:sym typeface="+mn-ea"/>
              </a:rPr>
              <a:t>RAW264.7</a:t>
            </a:r>
            <a:endParaRPr lang="zh-CN" altLang="en-US" sz="800">
              <a:sym typeface="+mn-ea"/>
            </a:endParaRPr>
          </a:p>
        </p:txBody>
      </p:sp>
      <p:sp>
        <p:nvSpPr>
          <p:cNvPr id="94" name="文本框 93"/>
          <p:cNvSpPr txBox="1"/>
          <p:nvPr>
            <p:custDataLst>
              <p:tags r:id="rId17"/>
            </p:custDataLst>
          </p:nvPr>
        </p:nvSpPr>
        <p:spPr>
          <a:xfrm rot="19500000">
            <a:off x="7336790" y="2107565"/>
            <a:ext cx="1858645" cy="24892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800">
                <a:sym typeface="+mn-ea"/>
              </a:rPr>
              <a:t>菌液（1:20）</a:t>
            </a:r>
            <a:endParaRPr lang="zh-CN" altLang="en-US" sz="800">
              <a:sym typeface="+mn-ea"/>
            </a:endParaRPr>
          </a:p>
        </p:txBody>
      </p:sp>
      <p:sp>
        <p:nvSpPr>
          <p:cNvPr id="95" name="文本框 94"/>
          <p:cNvSpPr txBox="1"/>
          <p:nvPr>
            <p:custDataLst>
              <p:tags r:id="rId18"/>
            </p:custDataLst>
          </p:nvPr>
        </p:nvSpPr>
        <p:spPr>
          <a:xfrm rot="19500000">
            <a:off x="7635875" y="2075180"/>
            <a:ext cx="2160905" cy="23177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800">
                <a:sym typeface="+mn-ea"/>
              </a:rPr>
              <a:t>丁酸钠（1 mmol/L）</a:t>
            </a:r>
            <a:endParaRPr lang="zh-CN" altLang="en-US" sz="800">
              <a:sym typeface="+mn-ea"/>
            </a:endParaRPr>
          </a:p>
        </p:txBody>
      </p:sp>
      <p:sp>
        <p:nvSpPr>
          <p:cNvPr id="99" name="文本框 98"/>
          <p:cNvSpPr txBox="1"/>
          <p:nvPr>
            <p:custDataLst>
              <p:tags r:id="rId19"/>
            </p:custDataLst>
          </p:nvPr>
        </p:nvSpPr>
        <p:spPr>
          <a:xfrm>
            <a:off x="8441690" y="2513330"/>
            <a:ext cx="488315" cy="23431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1000">
                <a:solidFill>
                  <a:schemeClr val="bg1"/>
                </a:solidFill>
              </a:rPr>
              <a:t>70kd </a:t>
            </a:r>
            <a:endParaRPr lang="en-US" altLang="zh-CN" sz="1000">
              <a:solidFill>
                <a:schemeClr val="bg1"/>
              </a:solidFill>
            </a:endParaRPr>
          </a:p>
        </p:txBody>
      </p:sp>
      <p:sp>
        <p:nvSpPr>
          <p:cNvPr id="100" name="文本框 99"/>
          <p:cNvSpPr txBox="1"/>
          <p:nvPr>
            <p:custDataLst>
              <p:tags r:id="rId20"/>
            </p:custDataLst>
          </p:nvPr>
        </p:nvSpPr>
        <p:spPr>
          <a:xfrm>
            <a:off x="8441690" y="2764155"/>
            <a:ext cx="614045" cy="20701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1000">
                <a:solidFill>
                  <a:schemeClr val="bg1"/>
                </a:solidFill>
              </a:rPr>
              <a:t>55kd</a:t>
            </a:r>
            <a:endParaRPr lang="en-US" altLang="zh-CN" sz="1000">
              <a:solidFill>
                <a:schemeClr val="bg1"/>
              </a:solidFill>
            </a:endParaRPr>
          </a:p>
        </p:txBody>
      </p:sp>
      <p:sp>
        <p:nvSpPr>
          <p:cNvPr id="101" name="文本框 100"/>
          <p:cNvSpPr txBox="1"/>
          <p:nvPr>
            <p:custDataLst>
              <p:tags r:id="rId21"/>
            </p:custDataLst>
          </p:nvPr>
        </p:nvSpPr>
        <p:spPr>
          <a:xfrm>
            <a:off x="8441690" y="3013710"/>
            <a:ext cx="566420" cy="20574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1000">
                <a:solidFill>
                  <a:schemeClr val="bg1"/>
                </a:solidFill>
              </a:rPr>
              <a:t>40kd</a:t>
            </a:r>
            <a:endParaRPr lang="en-US" altLang="zh-CN" sz="1000">
              <a:solidFill>
                <a:schemeClr val="bg1"/>
              </a:solidFill>
            </a:endParaRPr>
          </a:p>
        </p:txBody>
      </p:sp>
      <p:sp>
        <p:nvSpPr>
          <p:cNvPr id="102" name="文本框 101"/>
          <p:cNvSpPr txBox="1"/>
          <p:nvPr>
            <p:custDataLst>
              <p:tags r:id="rId22"/>
            </p:custDataLst>
          </p:nvPr>
        </p:nvSpPr>
        <p:spPr>
          <a:xfrm>
            <a:off x="8441690" y="3311525"/>
            <a:ext cx="613410" cy="22606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1000">
                <a:solidFill>
                  <a:schemeClr val="bg1"/>
                </a:solidFill>
              </a:rPr>
              <a:t>35kd</a:t>
            </a:r>
            <a:endParaRPr lang="en-US" altLang="zh-CN" sz="1000">
              <a:solidFill>
                <a:schemeClr val="bg1"/>
              </a:solidFill>
            </a:endParaRPr>
          </a:p>
        </p:txBody>
      </p:sp>
      <p:sp>
        <p:nvSpPr>
          <p:cNvPr id="103" name="文本框 102"/>
          <p:cNvSpPr txBox="1"/>
          <p:nvPr>
            <p:custDataLst>
              <p:tags r:id="rId23"/>
            </p:custDataLst>
          </p:nvPr>
        </p:nvSpPr>
        <p:spPr>
          <a:xfrm>
            <a:off x="8441690" y="3556635"/>
            <a:ext cx="511810" cy="29210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1000">
                <a:solidFill>
                  <a:schemeClr val="bg1"/>
                </a:solidFill>
              </a:rPr>
              <a:t>25kd</a:t>
            </a:r>
            <a:endParaRPr lang="en-US" altLang="zh-CN" sz="1000">
              <a:solidFill>
                <a:schemeClr val="bg1"/>
              </a:solidFill>
            </a:endParaRPr>
          </a:p>
        </p:txBody>
      </p:sp>
      <p:sp>
        <p:nvSpPr>
          <p:cNvPr id="104" name="文本框 103"/>
          <p:cNvSpPr txBox="1"/>
          <p:nvPr>
            <p:custDataLst>
              <p:tags r:id="rId24"/>
            </p:custDataLst>
          </p:nvPr>
        </p:nvSpPr>
        <p:spPr>
          <a:xfrm>
            <a:off x="8441690" y="2272030"/>
            <a:ext cx="614045" cy="22479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1000">
                <a:solidFill>
                  <a:schemeClr val="bg1"/>
                </a:solidFill>
              </a:rPr>
              <a:t>100kd</a:t>
            </a:r>
            <a:endParaRPr lang="en-US" altLang="zh-CN" sz="1000">
              <a:solidFill>
                <a:schemeClr val="bg1"/>
              </a:solidFill>
            </a:endParaRPr>
          </a:p>
        </p:txBody>
      </p:sp>
      <p:sp>
        <p:nvSpPr>
          <p:cNvPr id="105" name="文本框 104"/>
          <p:cNvSpPr txBox="1"/>
          <p:nvPr>
            <p:custDataLst>
              <p:tags r:id="rId25"/>
            </p:custDataLst>
          </p:nvPr>
        </p:nvSpPr>
        <p:spPr>
          <a:xfrm>
            <a:off x="8441690" y="2082800"/>
            <a:ext cx="670560" cy="17907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1000">
                <a:solidFill>
                  <a:schemeClr val="bg1"/>
                </a:solidFill>
              </a:rPr>
              <a:t>130kd</a:t>
            </a:r>
            <a:endParaRPr lang="en-US" altLang="zh-CN" sz="1000">
              <a:solidFill>
                <a:schemeClr val="bg1"/>
              </a:solidFill>
            </a:endParaRPr>
          </a:p>
        </p:txBody>
      </p:sp>
      <p:sp>
        <p:nvSpPr>
          <p:cNvPr id="106" name="文本框 105"/>
          <p:cNvSpPr txBox="1"/>
          <p:nvPr>
            <p:custDataLst>
              <p:tags r:id="rId26"/>
            </p:custDataLst>
          </p:nvPr>
        </p:nvSpPr>
        <p:spPr>
          <a:xfrm>
            <a:off x="8441690" y="1910080"/>
            <a:ext cx="614680" cy="25400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1000">
                <a:solidFill>
                  <a:schemeClr val="bg1"/>
                </a:solidFill>
              </a:rPr>
              <a:t>160kd</a:t>
            </a:r>
            <a:endParaRPr lang="en-US" altLang="zh-CN" sz="1000">
              <a:solidFill>
                <a:schemeClr val="bg1"/>
              </a:solidFill>
            </a:endParaRPr>
          </a:p>
        </p:txBody>
      </p:sp>
      <p:sp>
        <p:nvSpPr>
          <p:cNvPr id="33" name="文本框 32"/>
          <p:cNvSpPr txBox="1"/>
          <p:nvPr>
            <p:custDataLst>
              <p:tags r:id="rId27"/>
            </p:custDataLst>
          </p:nvPr>
        </p:nvSpPr>
        <p:spPr>
          <a:xfrm>
            <a:off x="4552950" y="2506345"/>
            <a:ext cx="488315" cy="23431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1000">
                <a:solidFill>
                  <a:schemeClr val="bg1"/>
                </a:solidFill>
              </a:rPr>
              <a:t>70kd </a:t>
            </a:r>
            <a:endParaRPr lang="en-US" altLang="zh-CN" sz="1000">
              <a:solidFill>
                <a:schemeClr val="bg1"/>
              </a:solidFill>
            </a:endParaRPr>
          </a:p>
        </p:txBody>
      </p:sp>
      <p:sp>
        <p:nvSpPr>
          <p:cNvPr id="34" name="文本框 33"/>
          <p:cNvSpPr txBox="1"/>
          <p:nvPr>
            <p:custDataLst>
              <p:tags r:id="rId28"/>
            </p:custDataLst>
          </p:nvPr>
        </p:nvSpPr>
        <p:spPr>
          <a:xfrm>
            <a:off x="4552950" y="2747645"/>
            <a:ext cx="614045" cy="20701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1000">
                <a:solidFill>
                  <a:schemeClr val="bg1"/>
                </a:solidFill>
              </a:rPr>
              <a:t>55kd</a:t>
            </a:r>
            <a:endParaRPr lang="en-US" altLang="zh-CN" sz="1000">
              <a:solidFill>
                <a:schemeClr val="bg1"/>
              </a:solidFill>
            </a:endParaRPr>
          </a:p>
        </p:txBody>
      </p:sp>
      <p:sp>
        <p:nvSpPr>
          <p:cNvPr id="35" name="文本框 34"/>
          <p:cNvSpPr txBox="1"/>
          <p:nvPr>
            <p:custDataLst>
              <p:tags r:id="rId29"/>
            </p:custDataLst>
          </p:nvPr>
        </p:nvSpPr>
        <p:spPr>
          <a:xfrm>
            <a:off x="4552950" y="2940050"/>
            <a:ext cx="566420" cy="20574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1000">
                <a:solidFill>
                  <a:schemeClr val="bg1"/>
                </a:solidFill>
              </a:rPr>
              <a:t>40kd</a:t>
            </a:r>
            <a:endParaRPr lang="en-US" altLang="zh-CN" sz="1000">
              <a:solidFill>
                <a:schemeClr val="bg1"/>
              </a:solidFill>
            </a:endParaRPr>
          </a:p>
        </p:txBody>
      </p:sp>
      <p:sp>
        <p:nvSpPr>
          <p:cNvPr id="36" name="文本框 35"/>
          <p:cNvSpPr txBox="1"/>
          <p:nvPr>
            <p:custDataLst>
              <p:tags r:id="rId30"/>
            </p:custDataLst>
          </p:nvPr>
        </p:nvSpPr>
        <p:spPr>
          <a:xfrm>
            <a:off x="4552950" y="3266440"/>
            <a:ext cx="613410" cy="22606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1000">
                <a:solidFill>
                  <a:schemeClr val="bg1"/>
                </a:solidFill>
              </a:rPr>
              <a:t>35kd</a:t>
            </a:r>
            <a:endParaRPr lang="en-US" altLang="zh-CN" sz="1000">
              <a:solidFill>
                <a:schemeClr val="bg1"/>
              </a:solidFill>
            </a:endParaRPr>
          </a:p>
        </p:txBody>
      </p:sp>
      <p:sp>
        <p:nvSpPr>
          <p:cNvPr id="37" name="文本框 36"/>
          <p:cNvSpPr txBox="1"/>
          <p:nvPr>
            <p:custDataLst>
              <p:tags r:id="rId31"/>
            </p:custDataLst>
          </p:nvPr>
        </p:nvSpPr>
        <p:spPr>
          <a:xfrm>
            <a:off x="4552950" y="3511550"/>
            <a:ext cx="511810" cy="29210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1000">
                <a:solidFill>
                  <a:schemeClr val="bg1"/>
                </a:solidFill>
              </a:rPr>
              <a:t>25kd</a:t>
            </a:r>
            <a:endParaRPr lang="en-US" altLang="zh-CN" sz="1000">
              <a:solidFill>
                <a:schemeClr val="bg1"/>
              </a:solidFill>
            </a:endParaRPr>
          </a:p>
        </p:txBody>
      </p:sp>
      <p:sp>
        <p:nvSpPr>
          <p:cNvPr id="38" name="文本框 37"/>
          <p:cNvSpPr txBox="1"/>
          <p:nvPr>
            <p:custDataLst>
              <p:tags r:id="rId32"/>
            </p:custDataLst>
          </p:nvPr>
        </p:nvSpPr>
        <p:spPr>
          <a:xfrm>
            <a:off x="4438650" y="2312670"/>
            <a:ext cx="614045" cy="22479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1000">
                <a:solidFill>
                  <a:schemeClr val="bg1"/>
                </a:solidFill>
              </a:rPr>
              <a:t>100kd</a:t>
            </a:r>
            <a:endParaRPr lang="en-US" altLang="zh-CN" sz="1000">
              <a:solidFill>
                <a:schemeClr val="bg1"/>
              </a:solidFill>
            </a:endParaRPr>
          </a:p>
        </p:txBody>
      </p:sp>
      <p:sp>
        <p:nvSpPr>
          <p:cNvPr id="40" name="文本框 39"/>
          <p:cNvSpPr txBox="1"/>
          <p:nvPr>
            <p:custDataLst>
              <p:tags r:id="rId33"/>
            </p:custDataLst>
          </p:nvPr>
        </p:nvSpPr>
        <p:spPr>
          <a:xfrm>
            <a:off x="4457700" y="2112645"/>
            <a:ext cx="614680" cy="25400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1000">
                <a:solidFill>
                  <a:schemeClr val="bg1"/>
                </a:solidFill>
              </a:rPr>
              <a:t>130kd</a:t>
            </a:r>
            <a:endParaRPr lang="en-US" altLang="zh-CN" sz="1000">
              <a:solidFill>
                <a:schemeClr val="bg1"/>
              </a:solidFill>
            </a:endParaRPr>
          </a:p>
        </p:txBody>
      </p:sp>
      <p:sp>
        <p:nvSpPr>
          <p:cNvPr id="12" name="文本框 11"/>
          <p:cNvSpPr txBox="1"/>
          <p:nvPr>
            <p:custDataLst>
              <p:tags r:id="rId34"/>
            </p:custDataLst>
          </p:nvPr>
        </p:nvSpPr>
        <p:spPr>
          <a:xfrm rot="19500000">
            <a:off x="1010285" y="2131060"/>
            <a:ext cx="2160905" cy="22352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800">
                <a:sym typeface="+mn-ea"/>
              </a:rPr>
              <a:t>RAW264.7</a:t>
            </a:r>
            <a:endParaRPr lang="zh-CN" altLang="en-US" sz="800">
              <a:sym typeface="+mn-ea"/>
            </a:endParaRPr>
          </a:p>
        </p:txBody>
      </p:sp>
      <p:sp>
        <p:nvSpPr>
          <p:cNvPr id="17" name="文本框 16"/>
          <p:cNvSpPr txBox="1"/>
          <p:nvPr>
            <p:custDataLst>
              <p:tags r:id="rId35"/>
            </p:custDataLst>
          </p:nvPr>
        </p:nvSpPr>
        <p:spPr>
          <a:xfrm rot="19500000">
            <a:off x="1352550" y="2122170"/>
            <a:ext cx="2160905" cy="23939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800">
                <a:sym typeface="+mn-ea"/>
              </a:rPr>
              <a:t>菌液（1:20）</a:t>
            </a:r>
            <a:endParaRPr lang="zh-CN" altLang="en-US" sz="800">
              <a:sym typeface="+mn-ea"/>
            </a:endParaRPr>
          </a:p>
        </p:txBody>
      </p:sp>
      <p:sp>
        <p:nvSpPr>
          <p:cNvPr id="48" name="文本框 47"/>
          <p:cNvSpPr txBox="1"/>
          <p:nvPr>
            <p:custDataLst>
              <p:tags r:id="rId36"/>
            </p:custDataLst>
          </p:nvPr>
        </p:nvSpPr>
        <p:spPr>
          <a:xfrm rot="19500000">
            <a:off x="1657350" y="2129790"/>
            <a:ext cx="2160905" cy="22415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800">
                <a:sym typeface="+mn-ea"/>
              </a:rPr>
              <a:t>丁酸钠（1 mmol/L）</a:t>
            </a:r>
            <a:endParaRPr lang="zh-CN" altLang="en-US" sz="800">
              <a:sym typeface="+mn-ea"/>
            </a:endParaRPr>
          </a:p>
        </p:txBody>
      </p:sp>
      <p:sp>
        <p:nvSpPr>
          <p:cNvPr id="49" name="文本框 48"/>
          <p:cNvSpPr txBox="1"/>
          <p:nvPr>
            <p:custDataLst>
              <p:tags r:id="rId37"/>
            </p:custDataLst>
          </p:nvPr>
        </p:nvSpPr>
        <p:spPr>
          <a:xfrm rot="19500000">
            <a:off x="1991995" y="2126615"/>
            <a:ext cx="2160905" cy="21082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800">
                <a:sym typeface="+mn-ea"/>
              </a:rPr>
              <a:t>RAW264.7</a:t>
            </a:r>
            <a:endParaRPr lang="zh-CN" altLang="en-US" sz="800">
              <a:sym typeface="+mn-ea"/>
            </a:endParaRPr>
          </a:p>
        </p:txBody>
      </p:sp>
      <p:sp>
        <p:nvSpPr>
          <p:cNvPr id="50" name="文本框 49"/>
          <p:cNvSpPr txBox="1"/>
          <p:nvPr>
            <p:custDataLst>
              <p:tags r:id="rId38"/>
            </p:custDataLst>
          </p:nvPr>
        </p:nvSpPr>
        <p:spPr>
          <a:xfrm rot="19500000">
            <a:off x="2313305" y="2136140"/>
            <a:ext cx="2160905" cy="23622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800">
                <a:sym typeface="+mn-ea"/>
              </a:rPr>
              <a:t>菌液（1:20）</a:t>
            </a:r>
            <a:endParaRPr lang="zh-CN" altLang="en-US" sz="800">
              <a:sym typeface="+mn-ea"/>
            </a:endParaRPr>
          </a:p>
        </p:txBody>
      </p:sp>
      <p:sp>
        <p:nvSpPr>
          <p:cNvPr id="51" name="文本框 50"/>
          <p:cNvSpPr txBox="1"/>
          <p:nvPr>
            <p:custDataLst>
              <p:tags r:id="rId39"/>
            </p:custDataLst>
          </p:nvPr>
        </p:nvSpPr>
        <p:spPr>
          <a:xfrm rot="19500000">
            <a:off x="2625090" y="2147570"/>
            <a:ext cx="2160905" cy="27178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800">
                <a:sym typeface="+mn-ea"/>
              </a:rPr>
              <a:t>丁酸钠（1 mmol/L）</a:t>
            </a:r>
            <a:endParaRPr lang="zh-CN" altLang="en-US" sz="800">
              <a:sym typeface="+mn-ea"/>
            </a:endParaRPr>
          </a:p>
        </p:txBody>
      </p:sp>
      <p:sp>
        <p:nvSpPr>
          <p:cNvPr id="52" name="文本框 51"/>
          <p:cNvSpPr txBox="1"/>
          <p:nvPr>
            <p:custDataLst>
              <p:tags r:id="rId40"/>
            </p:custDataLst>
          </p:nvPr>
        </p:nvSpPr>
        <p:spPr>
          <a:xfrm rot="19500000">
            <a:off x="2940685" y="2295525"/>
            <a:ext cx="1717675" cy="7620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800">
                <a:sym typeface="+mn-ea"/>
              </a:rPr>
              <a:t>RAW264.7</a:t>
            </a:r>
            <a:endParaRPr lang="zh-CN" altLang="en-US" sz="800">
              <a:sym typeface="+mn-ea"/>
            </a:endParaRPr>
          </a:p>
        </p:txBody>
      </p:sp>
      <p:sp>
        <p:nvSpPr>
          <p:cNvPr id="53" name="文本框 52"/>
          <p:cNvSpPr txBox="1"/>
          <p:nvPr>
            <p:custDataLst>
              <p:tags r:id="rId41"/>
            </p:custDataLst>
          </p:nvPr>
        </p:nvSpPr>
        <p:spPr>
          <a:xfrm rot="19500000">
            <a:off x="3394075" y="2433320"/>
            <a:ext cx="1054100" cy="26733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800">
                <a:sym typeface="+mn-ea"/>
              </a:rPr>
              <a:t>菌液（1:20）</a:t>
            </a:r>
            <a:endParaRPr lang="zh-CN" altLang="en-US" sz="800">
              <a:sym typeface="+mn-ea"/>
            </a:endParaRPr>
          </a:p>
        </p:txBody>
      </p:sp>
      <p:sp>
        <p:nvSpPr>
          <p:cNvPr id="55" name="文本框 54"/>
          <p:cNvSpPr txBox="1"/>
          <p:nvPr>
            <p:custDataLst>
              <p:tags r:id="rId42"/>
            </p:custDataLst>
          </p:nvPr>
        </p:nvSpPr>
        <p:spPr>
          <a:xfrm>
            <a:off x="1353185" y="1822450"/>
            <a:ext cx="899160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800">
                <a:sym typeface="+mn-ea"/>
              </a:rPr>
              <a:t>RAW264.7</a:t>
            </a:r>
            <a:endParaRPr lang="zh-CN" altLang="en-US" sz="800"/>
          </a:p>
          <a:p>
            <a:r>
              <a:rPr lang="zh-CN" altLang="en-US" sz="800">
                <a:sym typeface="+mn-ea"/>
              </a:rPr>
              <a:t>破骨诱导3d-1</a:t>
            </a:r>
            <a:endParaRPr lang="zh-CN" altLang="en-US" sz="800"/>
          </a:p>
        </p:txBody>
      </p:sp>
      <p:sp>
        <p:nvSpPr>
          <p:cNvPr id="56" name="文本框 55"/>
          <p:cNvSpPr txBox="1"/>
          <p:nvPr>
            <p:custDataLst>
              <p:tags r:id="rId43"/>
            </p:custDataLst>
          </p:nvPr>
        </p:nvSpPr>
        <p:spPr>
          <a:xfrm>
            <a:off x="2567940" y="1840865"/>
            <a:ext cx="888365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800">
                <a:sym typeface="+mn-ea"/>
              </a:rPr>
              <a:t>RAW264.7</a:t>
            </a:r>
            <a:endParaRPr lang="zh-CN" altLang="en-US" sz="800"/>
          </a:p>
          <a:p>
            <a:r>
              <a:rPr lang="zh-CN" altLang="en-US" sz="800">
                <a:sym typeface="+mn-ea"/>
              </a:rPr>
              <a:t>破骨诱导7d-1</a:t>
            </a:r>
            <a:endParaRPr lang="zh-CN" altLang="en-US" sz="800"/>
          </a:p>
        </p:txBody>
      </p:sp>
      <p:sp>
        <p:nvSpPr>
          <p:cNvPr id="57" name="文本框 56"/>
          <p:cNvSpPr txBox="1"/>
          <p:nvPr>
            <p:custDataLst>
              <p:tags r:id="rId44"/>
            </p:custDataLst>
          </p:nvPr>
        </p:nvSpPr>
        <p:spPr>
          <a:xfrm>
            <a:off x="3636010" y="1859280"/>
            <a:ext cx="888365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800">
                <a:sym typeface="+mn-ea"/>
              </a:rPr>
              <a:t>RAW264.7</a:t>
            </a:r>
            <a:endParaRPr lang="zh-CN" altLang="en-US" sz="800"/>
          </a:p>
          <a:p>
            <a:r>
              <a:rPr lang="zh-CN" altLang="en-US" sz="800">
                <a:sym typeface="+mn-ea"/>
              </a:rPr>
              <a:t>破骨诱导14d-1</a:t>
            </a:r>
            <a:endParaRPr lang="zh-CN" altLang="en-US" sz="800"/>
          </a:p>
        </p:txBody>
      </p:sp>
      <p:cxnSp>
        <p:nvCxnSpPr>
          <p:cNvPr id="58" name="直接连接符 57"/>
          <p:cNvCxnSpPr/>
          <p:nvPr>
            <p:custDataLst>
              <p:tags r:id="rId45"/>
            </p:custDataLst>
          </p:nvPr>
        </p:nvCxnSpPr>
        <p:spPr>
          <a:xfrm>
            <a:off x="1400175" y="2265045"/>
            <a:ext cx="698500" cy="127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9" name="直接连接符 58"/>
          <p:cNvCxnSpPr/>
          <p:nvPr>
            <p:custDataLst>
              <p:tags r:id="rId46"/>
            </p:custDataLst>
          </p:nvPr>
        </p:nvCxnSpPr>
        <p:spPr>
          <a:xfrm>
            <a:off x="2456180" y="2273935"/>
            <a:ext cx="1000125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0" name="直接连接符 59"/>
          <p:cNvCxnSpPr/>
          <p:nvPr>
            <p:custDataLst>
              <p:tags r:id="rId47"/>
            </p:custDataLst>
          </p:nvPr>
        </p:nvCxnSpPr>
        <p:spPr>
          <a:xfrm>
            <a:off x="3739515" y="2277110"/>
            <a:ext cx="66548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4" name="文本框 53"/>
          <p:cNvSpPr txBox="1"/>
          <p:nvPr>
            <p:custDataLst>
              <p:tags r:id="rId48"/>
            </p:custDataLst>
          </p:nvPr>
        </p:nvSpPr>
        <p:spPr>
          <a:xfrm rot="19500000">
            <a:off x="3673475" y="2514600"/>
            <a:ext cx="894080" cy="23177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800">
                <a:sym typeface="+mn-ea"/>
              </a:rPr>
              <a:t>丁酸钠（1 mmol/L）</a:t>
            </a:r>
            <a:endParaRPr lang="zh-CN" altLang="en-US" sz="800">
              <a:sym typeface="+mn-ea"/>
            </a:endParaRPr>
          </a:p>
        </p:txBody>
      </p:sp>
      <p:sp>
        <p:nvSpPr>
          <p:cNvPr id="5" name="文本框 4"/>
          <p:cNvSpPr txBox="1"/>
          <p:nvPr>
            <p:custDataLst>
              <p:tags r:id="rId49"/>
            </p:custDataLst>
          </p:nvPr>
        </p:nvSpPr>
        <p:spPr>
          <a:xfrm>
            <a:off x="4432300" y="1925320"/>
            <a:ext cx="614680" cy="25400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1000">
                <a:solidFill>
                  <a:schemeClr val="bg1"/>
                </a:solidFill>
              </a:rPr>
              <a:t>160kd</a:t>
            </a:r>
            <a:endParaRPr lang="en-US" altLang="zh-CN" sz="1000">
              <a:solidFill>
                <a:schemeClr val="bg1"/>
              </a:solidFill>
            </a:endParaRPr>
          </a:p>
        </p:txBody>
      </p:sp>
    </p:spTree>
    <p:custDataLst>
      <p:tags r:id="rId50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00.xml><?xml version="1.0" encoding="utf-8"?>
<p:tagLst xmlns:p="http://schemas.openxmlformats.org/presentationml/2006/main">
  <p:tag name="KSO_WM_BEAUTIFY_FLAG" val=""/>
</p:tagLst>
</file>

<file path=ppt/tags/tag101.xml><?xml version="1.0" encoding="utf-8"?>
<p:tagLst xmlns:p="http://schemas.openxmlformats.org/presentationml/2006/main">
  <p:tag name="KSO_WM_BEAUTIFY_FLAG" val=""/>
</p:tagLst>
</file>

<file path=ppt/tags/tag102.xml><?xml version="1.0" encoding="utf-8"?>
<p:tagLst xmlns:p="http://schemas.openxmlformats.org/presentationml/2006/main">
  <p:tag name="KSO_WM_BEAUTIFY_FLAG" val=""/>
</p:tagLst>
</file>

<file path=ppt/tags/tag103.xml><?xml version="1.0" encoding="utf-8"?>
<p:tagLst xmlns:p="http://schemas.openxmlformats.org/presentationml/2006/main">
  <p:tag name="KSO_WM_BEAUTIFY_FLAG" val=""/>
</p:tagLst>
</file>

<file path=ppt/tags/tag104.xml><?xml version="1.0" encoding="utf-8"?>
<p:tagLst xmlns:p="http://schemas.openxmlformats.org/presentationml/2006/main">
  <p:tag name="KSO_WM_BEAUTIFY_FLAG" val=""/>
</p:tagLst>
</file>

<file path=ppt/tags/tag105.xml><?xml version="1.0" encoding="utf-8"?>
<p:tagLst xmlns:p="http://schemas.openxmlformats.org/presentationml/2006/main">
  <p:tag name="KSO_WM_BEAUTIFY_FLAG" val=""/>
</p:tagLst>
</file>

<file path=ppt/tags/tag106.xml><?xml version="1.0" encoding="utf-8"?>
<p:tagLst xmlns:p="http://schemas.openxmlformats.org/presentationml/2006/main">
  <p:tag name="KSO_WM_BEAUTIFY_FLAG" val=""/>
</p:tagLst>
</file>

<file path=ppt/tags/tag107.xml><?xml version="1.0" encoding="utf-8"?>
<p:tagLst xmlns:p="http://schemas.openxmlformats.org/presentationml/2006/main">
  <p:tag name="KSO_WM_BEAUTIFY_FLAG" val=""/>
</p:tagLst>
</file>

<file path=ppt/tags/tag108.xml><?xml version="1.0" encoding="utf-8"?>
<p:tagLst xmlns:p="http://schemas.openxmlformats.org/presentationml/2006/main">
  <p:tag name="KSO_WM_BEAUTIFY_FLAG" val=""/>
</p:tagLst>
</file>

<file path=ppt/tags/tag109.xml><?xml version="1.0" encoding="utf-8"?>
<p:tagLst xmlns:p="http://schemas.openxmlformats.org/presentationml/2006/main">
  <p:tag name="KSO_WM_BEAUTIFY_FLAG" val="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10.xml><?xml version="1.0" encoding="utf-8"?>
<p:tagLst xmlns:p="http://schemas.openxmlformats.org/presentationml/2006/main">
  <p:tag name="KSO_WM_BEAUTIFY_FLAG" val=""/>
</p:tagLst>
</file>

<file path=ppt/tags/tag111.xml><?xml version="1.0" encoding="utf-8"?>
<p:tagLst xmlns:p="http://schemas.openxmlformats.org/presentationml/2006/main">
  <p:tag name="KSO_WM_BEAUTIFY_FLAG" val=""/>
</p:tagLst>
</file>

<file path=ppt/tags/tag112.xml><?xml version="1.0" encoding="utf-8"?>
<p:tagLst xmlns:p="http://schemas.openxmlformats.org/presentationml/2006/main">
  <p:tag name="KSO_WM_BEAUTIFY_FLAG" val=""/>
</p:tagLst>
</file>

<file path=ppt/tags/tag113.xml><?xml version="1.0" encoding="utf-8"?>
<p:tagLst xmlns:p="http://schemas.openxmlformats.org/presentationml/2006/main">
  <p:tag name="KSO_WM_BEAUTIFY_FLAG" val=""/>
</p:tagLst>
</file>

<file path=ppt/tags/tag114.xml><?xml version="1.0" encoding="utf-8"?>
<p:tagLst xmlns:p="http://schemas.openxmlformats.org/presentationml/2006/main">
  <p:tag name="KSO_WM_BEAUTIFY_FLAG" val=""/>
</p:tagLst>
</file>

<file path=ppt/tags/tag115.xml><?xml version="1.0" encoding="utf-8"?>
<p:tagLst xmlns:p="http://schemas.openxmlformats.org/presentationml/2006/main">
  <p:tag name="KSO_WM_BEAUTIFY_FLAG" val=""/>
</p:tagLst>
</file>

<file path=ppt/tags/tag116.xml><?xml version="1.0" encoding="utf-8"?>
<p:tagLst xmlns:p="http://schemas.openxmlformats.org/presentationml/2006/main">
  <p:tag name="KSO_WM_BEAUTIFY_FLAG" val=""/>
</p:tagLst>
</file>

<file path=ppt/tags/tag117.xml><?xml version="1.0" encoding="utf-8"?>
<p:tagLst xmlns:p="http://schemas.openxmlformats.org/presentationml/2006/main">
  <p:tag name="KSO_WM_BEAUTIFY_FLAG" val=""/>
</p:tagLst>
</file>

<file path=ppt/tags/tag118.xml><?xml version="1.0" encoding="utf-8"?>
<p:tagLst xmlns:p="http://schemas.openxmlformats.org/presentationml/2006/main">
  <p:tag name="KSO_WM_BEAUTIFY_FLAG" val=""/>
</p:tagLst>
</file>

<file path=ppt/tags/tag119.xml><?xml version="1.0" encoding="utf-8"?>
<p:tagLst xmlns:p="http://schemas.openxmlformats.org/presentationml/2006/main">
  <p:tag name="KSO_WM_BEAUTIFY_FLAG" val="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20.xml><?xml version="1.0" encoding="utf-8"?>
<p:tagLst xmlns:p="http://schemas.openxmlformats.org/presentationml/2006/main">
  <p:tag name="KSO_WM_BEAUTIFY_FLAG" val=""/>
</p:tagLst>
</file>

<file path=ppt/tags/tag121.xml><?xml version="1.0" encoding="utf-8"?>
<p:tagLst xmlns:p="http://schemas.openxmlformats.org/presentationml/2006/main">
  <p:tag name="KSO_WM_BEAUTIFY_FLAG" val=""/>
</p:tagLst>
</file>

<file path=ppt/tags/tag122.xml><?xml version="1.0" encoding="utf-8"?>
<p:tagLst xmlns:p="http://schemas.openxmlformats.org/presentationml/2006/main">
  <p:tag name="KSO_WM_BEAUTIFY_FLAG" val=""/>
</p:tagLst>
</file>

<file path=ppt/tags/tag123.xml><?xml version="1.0" encoding="utf-8"?>
<p:tagLst xmlns:p="http://schemas.openxmlformats.org/presentationml/2006/main">
  <p:tag name="KSO_WM_BEAUTIFY_FLAG" val=""/>
</p:tagLst>
</file>

<file path=ppt/tags/tag124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25.xml><?xml version="1.0" encoding="utf-8"?>
<p:tagLst xmlns:p="http://schemas.openxmlformats.org/presentationml/2006/main">
  <p:tag name="KSO_WM_BEAUTIFY_FLAG" val=""/>
</p:tagLst>
</file>

<file path=ppt/tags/tag126.xml><?xml version="1.0" encoding="utf-8"?>
<p:tagLst xmlns:p="http://schemas.openxmlformats.org/presentationml/2006/main">
  <p:tag name="KSO_WM_BEAUTIFY_FLAG" val=""/>
</p:tagLst>
</file>

<file path=ppt/tags/tag127.xml><?xml version="1.0" encoding="utf-8"?>
<p:tagLst xmlns:p="http://schemas.openxmlformats.org/presentationml/2006/main">
  <p:tag name="KSO_WM_BEAUTIFY_FLAG" val=""/>
</p:tagLst>
</file>

<file path=ppt/tags/tag128.xml><?xml version="1.0" encoding="utf-8"?>
<p:tagLst xmlns:p="http://schemas.openxmlformats.org/presentationml/2006/main">
  <p:tag name="KSO_WM_BEAUTIFY_FLAG" val=""/>
</p:tagLst>
</file>

<file path=ppt/tags/tag129.xml><?xml version="1.0" encoding="utf-8"?>
<p:tagLst xmlns:p="http://schemas.openxmlformats.org/presentationml/2006/main">
  <p:tag name="KSO_WM_BEAUTIFY_FLAG" val="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30.xml><?xml version="1.0" encoding="utf-8"?>
<p:tagLst xmlns:p="http://schemas.openxmlformats.org/presentationml/2006/main">
  <p:tag name="KSO_WM_BEAUTIFY_FLAG" val=""/>
</p:tagLst>
</file>

<file path=ppt/tags/tag131.xml><?xml version="1.0" encoding="utf-8"?>
<p:tagLst xmlns:p="http://schemas.openxmlformats.org/presentationml/2006/main">
  <p:tag name="KSO_WM_BEAUTIFY_FLAG" val=""/>
</p:tagLst>
</file>

<file path=ppt/tags/tag132.xml><?xml version="1.0" encoding="utf-8"?>
<p:tagLst xmlns:p="http://schemas.openxmlformats.org/presentationml/2006/main">
  <p:tag name="KSO_WM_BEAUTIFY_FLAG" val=""/>
</p:tagLst>
</file>

<file path=ppt/tags/tag133.xml><?xml version="1.0" encoding="utf-8"?>
<p:tagLst xmlns:p="http://schemas.openxmlformats.org/presentationml/2006/main">
  <p:tag name="KSO_WM_BEAUTIFY_FLAG" val=""/>
</p:tagLst>
</file>

<file path=ppt/tags/tag134.xml><?xml version="1.0" encoding="utf-8"?>
<p:tagLst xmlns:p="http://schemas.openxmlformats.org/presentationml/2006/main">
  <p:tag name="KSO_WM_BEAUTIFY_FLAG" val=""/>
</p:tagLst>
</file>

<file path=ppt/tags/tag135.xml><?xml version="1.0" encoding="utf-8"?>
<p:tagLst xmlns:p="http://schemas.openxmlformats.org/presentationml/2006/main">
  <p:tag name="KSO_WM_BEAUTIFY_FLAG" val=""/>
</p:tagLst>
</file>

<file path=ppt/tags/tag136.xml><?xml version="1.0" encoding="utf-8"?>
<p:tagLst xmlns:p="http://schemas.openxmlformats.org/presentationml/2006/main">
  <p:tag name="KSO_WM_BEAUTIFY_FLAG" val=""/>
</p:tagLst>
</file>

<file path=ppt/tags/tag137.xml><?xml version="1.0" encoding="utf-8"?>
<p:tagLst xmlns:p="http://schemas.openxmlformats.org/presentationml/2006/main">
  <p:tag name="KSO_WM_BEAUTIFY_FLAG" val=""/>
</p:tagLst>
</file>

<file path=ppt/tags/tag138.xml><?xml version="1.0" encoding="utf-8"?>
<p:tagLst xmlns:p="http://schemas.openxmlformats.org/presentationml/2006/main">
  <p:tag name="KSO_WM_BEAUTIFY_FLAG" val=""/>
</p:tagLst>
</file>

<file path=ppt/tags/tag139.xml><?xml version="1.0" encoding="utf-8"?>
<p:tagLst xmlns:p="http://schemas.openxmlformats.org/presentationml/2006/main">
  <p:tag name="KSO_WM_BEAUTIFY_FLAG" val="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40.xml><?xml version="1.0" encoding="utf-8"?>
<p:tagLst xmlns:p="http://schemas.openxmlformats.org/presentationml/2006/main">
  <p:tag name="KSO_WM_BEAUTIFY_FLAG" val=""/>
</p:tagLst>
</file>

<file path=ppt/tags/tag141.xml><?xml version="1.0" encoding="utf-8"?>
<p:tagLst xmlns:p="http://schemas.openxmlformats.org/presentationml/2006/main">
  <p:tag name="KSO_WM_BEAUTIFY_FLAG" val=""/>
</p:tagLst>
</file>

<file path=ppt/tags/tag142.xml><?xml version="1.0" encoding="utf-8"?>
<p:tagLst xmlns:p="http://schemas.openxmlformats.org/presentationml/2006/main">
  <p:tag name="KSO_WM_BEAUTIFY_FLAG" val=""/>
</p:tagLst>
</file>

<file path=ppt/tags/tag143.xml><?xml version="1.0" encoding="utf-8"?>
<p:tagLst xmlns:p="http://schemas.openxmlformats.org/presentationml/2006/main">
  <p:tag name="KSO_WM_BEAUTIFY_FLAG" val=""/>
</p:tagLst>
</file>

<file path=ppt/tags/tag144.xml><?xml version="1.0" encoding="utf-8"?>
<p:tagLst xmlns:p="http://schemas.openxmlformats.org/presentationml/2006/main">
  <p:tag name="KSO_WM_BEAUTIFY_FLAG" val=""/>
</p:tagLst>
</file>

<file path=ppt/tags/tag145.xml><?xml version="1.0" encoding="utf-8"?>
<p:tagLst xmlns:p="http://schemas.openxmlformats.org/presentationml/2006/main">
  <p:tag name="KSO_WM_BEAUTIFY_FLAG" val=""/>
</p:tagLst>
</file>

<file path=ppt/tags/tag146.xml><?xml version="1.0" encoding="utf-8"?>
<p:tagLst xmlns:p="http://schemas.openxmlformats.org/presentationml/2006/main">
  <p:tag name="KSO_WM_BEAUTIFY_FLAG" val=""/>
</p:tagLst>
</file>

<file path=ppt/tags/tag147.xml><?xml version="1.0" encoding="utf-8"?>
<p:tagLst xmlns:p="http://schemas.openxmlformats.org/presentationml/2006/main">
  <p:tag name="KSO_WM_BEAUTIFY_FLAG" val=""/>
</p:tagLst>
</file>

<file path=ppt/tags/tag148.xml><?xml version="1.0" encoding="utf-8"?>
<p:tagLst xmlns:p="http://schemas.openxmlformats.org/presentationml/2006/main">
  <p:tag name="KSO_WM_BEAUTIFY_FLAG" val=""/>
</p:tagLst>
</file>

<file path=ppt/tags/tag149.xml><?xml version="1.0" encoding="utf-8"?>
<p:tagLst xmlns:p="http://schemas.openxmlformats.org/presentationml/2006/main">
  <p:tag name="KSO_WM_BEAUTIFY_FLAG" val="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0.xml><?xml version="1.0" encoding="utf-8"?>
<p:tagLst xmlns:p="http://schemas.openxmlformats.org/presentationml/2006/main">
  <p:tag name="KSO_WM_BEAUTIFY_FLAG" val=""/>
</p:tagLst>
</file>

<file path=ppt/tags/tag151.xml><?xml version="1.0" encoding="utf-8"?>
<p:tagLst xmlns:p="http://schemas.openxmlformats.org/presentationml/2006/main">
  <p:tag name="KSO_WM_BEAUTIFY_FLAG" val=""/>
</p:tagLst>
</file>

<file path=ppt/tags/tag152.xml><?xml version="1.0" encoding="utf-8"?>
<p:tagLst xmlns:p="http://schemas.openxmlformats.org/presentationml/2006/main">
  <p:tag name="KSO_WM_BEAUTIFY_FLAG" val=""/>
</p:tagLst>
</file>

<file path=ppt/tags/tag153.xml><?xml version="1.0" encoding="utf-8"?>
<p:tagLst xmlns:p="http://schemas.openxmlformats.org/presentationml/2006/main">
  <p:tag name="KSO_WM_BEAUTIFY_FLAG" val=""/>
</p:tagLst>
</file>

<file path=ppt/tags/tag154.xml><?xml version="1.0" encoding="utf-8"?>
<p:tagLst xmlns:p="http://schemas.openxmlformats.org/presentationml/2006/main">
  <p:tag name="KSO_WM_BEAUTIFY_FLAG" val=""/>
</p:tagLst>
</file>

<file path=ppt/tags/tag155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56.xml><?xml version="1.0" encoding="utf-8"?>
<p:tagLst xmlns:p="http://schemas.openxmlformats.org/presentationml/2006/main">
  <p:tag name="KSO_WM_BEAUTIFY_FLAG" val=""/>
</p:tagLst>
</file>

<file path=ppt/tags/tag157.xml><?xml version="1.0" encoding="utf-8"?>
<p:tagLst xmlns:p="http://schemas.openxmlformats.org/presentationml/2006/main">
  <p:tag name="KSO_WM_BEAUTIFY_FLAG" val=""/>
</p:tagLst>
</file>

<file path=ppt/tags/tag158.xml><?xml version="1.0" encoding="utf-8"?>
<p:tagLst xmlns:p="http://schemas.openxmlformats.org/presentationml/2006/main">
  <p:tag name="KSO_WM_BEAUTIFY_FLAG" val=""/>
</p:tagLst>
</file>

<file path=ppt/tags/tag159.xml><?xml version="1.0" encoding="utf-8"?>
<p:tagLst xmlns:p="http://schemas.openxmlformats.org/presentationml/2006/main">
  <p:tag name="KSO_WM_BEAUTIFY_FLAG" val="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60.xml><?xml version="1.0" encoding="utf-8"?>
<p:tagLst xmlns:p="http://schemas.openxmlformats.org/presentationml/2006/main">
  <p:tag name="KSO_WM_BEAUTIFY_FLAG" val=""/>
</p:tagLst>
</file>

<file path=ppt/tags/tag161.xml><?xml version="1.0" encoding="utf-8"?>
<p:tagLst xmlns:p="http://schemas.openxmlformats.org/presentationml/2006/main">
  <p:tag name="KSO_WM_BEAUTIFY_FLAG" val=""/>
</p:tagLst>
</file>

<file path=ppt/tags/tag162.xml><?xml version="1.0" encoding="utf-8"?>
<p:tagLst xmlns:p="http://schemas.openxmlformats.org/presentationml/2006/main">
  <p:tag name="KSO_WM_BEAUTIFY_FLAG" val=""/>
</p:tagLst>
</file>

<file path=ppt/tags/tag163.xml><?xml version="1.0" encoding="utf-8"?>
<p:tagLst xmlns:p="http://schemas.openxmlformats.org/presentationml/2006/main">
  <p:tag name="KSO_WM_BEAUTIFY_FLAG" val=""/>
</p:tagLst>
</file>

<file path=ppt/tags/tag164.xml><?xml version="1.0" encoding="utf-8"?>
<p:tagLst xmlns:p="http://schemas.openxmlformats.org/presentationml/2006/main">
  <p:tag name="KSO_WM_BEAUTIFY_FLAG" val=""/>
</p:tagLst>
</file>

<file path=ppt/tags/tag165.xml><?xml version="1.0" encoding="utf-8"?>
<p:tagLst xmlns:p="http://schemas.openxmlformats.org/presentationml/2006/main">
  <p:tag name="KSO_WM_BEAUTIFY_FLAG" val=""/>
</p:tagLst>
</file>

<file path=ppt/tags/tag166.xml><?xml version="1.0" encoding="utf-8"?>
<p:tagLst xmlns:p="http://schemas.openxmlformats.org/presentationml/2006/main">
  <p:tag name="KSO_WM_BEAUTIFY_FLAG" val=""/>
</p:tagLst>
</file>

<file path=ppt/tags/tag167.xml><?xml version="1.0" encoding="utf-8"?>
<p:tagLst xmlns:p="http://schemas.openxmlformats.org/presentationml/2006/main">
  <p:tag name="KSO_WM_BEAUTIFY_FLAG" val=""/>
</p:tagLst>
</file>

<file path=ppt/tags/tag168.xml><?xml version="1.0" encoding="utf-8"?>
<p:tagLst xmlns:p="http://schemas.openxmlformats.org/presentationml/2006/main">
  <p:tag name="KSO_WM_BEAUTIFY_FLAG" val=""/>
</p:tagLst>
</file>

<file path=ppt/tags/tag169.xml><?xml version="1.0" encoding="utf-8"?>
<p:tagLst xmlns:p="http://schemas.openxmlformats.org/presentationml/2006/main">
  <p:tag name="KSO_WM_BEAUTIFY_FLAG" val="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70.xml><?xml version="1.0" encoding="utf-8"?>
<p:tagLst xmlns:p="http://schemas.openxmlformats.org/presentationml/2006/main">
  <p:tag name="KSO_WM_BEAUTIFY_FLAG" val=""/>
</p:tagLst>
</file>

<file path=ppt/tags/tag171.xml><?xml version="1.0" encoding="utf-8"?>
<p:tagLst xmlns:p="http://schemas.openxmlformats.org/presentationml/2006/main">
  <p:tag name="KSO_WM_BEAUTIFY_FLAG" val=""/>
</p:tagLst>
</file>

<file path=ppt/tags/tag172.xml><?xml version="1.0" encoding="utf-8"?>
<p:tagLst xmlns:p="http://schemas.openxmlformats.org/presentationml/2006/main">
  <p:tag name="KSO_WM_BEAUTIFY_FLAG" val=""/>
</p:tagLst>
</file>

<file path=ppt/tags/tag173.xml><?xml version="1.0" encoding="utf-8"?>
<p:tagLst xmlns:p="http://schemas.openxmlformats.org/presentationml/2006/main">
  <p:tag name="KSO_WM_BEAUTIFY_FLAG" val=""/>
</p:tagLst>
</file>

<file path=ppt/tags/tag174.xml><?xml version="1.0" encoding="utf-8"?>
<p:tagLst xmlns:p="http://schemas.openxmlformats.org/presentationml/2006/main">
  <p:tag name="KSO_WM_BEAUTIFY_FLAG" val=""/>
</p:tagLst>
</file>

<file path=ppt/tags/tag175.xml><?xml version="1.0" encoding="utf-8"?>
<p:tagLst xmlns:p="http://schemas.openxmlformats.org/presentationml/2006/main">
  <p:tag name="KSO_WM_BEAUTIFY_FLAG" val=""/>
</p:tagLst>
</file>

<file path=ppt/tags/tag176.xml><?xml version="1.0" encoding="utf-8"?>
<p:tagLst xmlns:p="http://schemas.openxmlformats.org/presentationml/2006/main">
  <p:tag name="KSO_WM_BEAUTIFY_FLAG" val=""/>
</p:tagLst>
</file>

<file path=ppt/tags/tag177.xml><?xml version="1.0" encoding="utf-8"?>
<p:tagLst xmlns:p="http://schemas.openxmlformats.org/presentationml/2006/main">
  <p:tag name="KSO_WM_BEAUTIFY_FLAG" val=""/>
</p:tagLst>
</file>

<file path=ppt/tags/tag178.xml><?xml version="1.0" encoding="utf-8"?>
<p:tagLst xmlns:p="http://schemas.openxmlformats.org/presentationml/2006/main">
  <p:tag name="KSO_WM_BEAUTIFY_FLAG" val=""/>
</p:tagLst>
</file>

<file path=ppt/tags/tag179.xml><?xml version="1.0" encoding="utf-8"?>
<p:tagLst xmlns:p="http://schemas.openxmlformats.org/presentationml/2006/main">
  <p:tag name="KSO_WM_BEAUTIFY_FLAG" val="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80.xml><?xml version="1.0" encoding="utf-8"?>
<p:tagLst xmlns:p="http://schemas.openxmlformats.org/presentationml/2006/main">
  <p:tag name="KSO_WM_BEAUTIFY_FLAG" val=""/>
</p:tagLst>
</file>

<file path=ppt/tags/tag181.xml><?xml version="1.0" encoding="utf-8"?>
<p:tagLst xmlns:p="http://schemas.openxmlformats.org/presentationml/2006/main">
  <p:tag name="KSO_WM_BEAUTIFY_FLAG" val=""/>
</p:tagLst>
</file>

<file path=ppt/tags/tag182.xml><?xml version="1.0" encoding="utf-8"?>
<p:tagLst xmlns:p="http://schemas.openxmlformats.org/presentationml/2006/main">
  <p:tag name="KSO_WM_BEAUTIFY_FLAG" val=""/>
</p:tagLst>
</file>

<file path=ppt/tags/tag183.xml><?xml version="1.0" encoding="utf-8"?>
<p:tagLst xmlns:p="http://schemas.openxmlformats.org/presentationml/2006/main">
  <p:tag name="KSO_WM_BEAUTIFY_FLAG" val=""/>
</p:tagLst>
</file>

<file path=ppt/tags/tag184.xml><?xml version="1.0" encoding="utf-8"?>
<p:tagLst xmlns:p="http://schemas.openxmlformats.org/presentationml/2006/main">
  <p:tag name="KSO_WM_BEAUTIFY_FLAG" val=""/>
</p:tagLst>
</file>

<file path=ppt/tags/tag185.xml><?xml version="1.0" encoding="utf-8"?>
<p:tagLst xmlns:p="http://schemas.openxmlformats.org/presentationml/2006/main">
  <p:tag name="KSO_WM_BEAUTIFY_FLAG" val=""/>
</p:tagLst>
</file>

<file path=ppt/tags/tag186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87.xml><?xml version="1.0" encoding="utf-8"?>
<p:tagLst xmlns:p="http://schemas.openxmlformats.org/presentationml/2006/main">
  <p:tag name="KSO_WM_BEAUTIFY_FLAG" val=""/>
</p:tagLst>
</file>

<file path=ppt/tags/tag188.xml><?xml version="1.0" encoding="utf-8"?>
<p:tagLst xmlns:p="http://schemas.openxmlformats.org/presentationml/2006/main">
  <p:tag name="KSO_WM_BEAUTIFY_FLAG" val=""/>
</p:tagLst>
</file>

<file path=ppt/tags/tag189.xml><?xml version="1.0" encoding="utf-8"?>
<p:tagLst xmlns:p="http://schemas.openxmlformats.org/presentationml/2006/main">
  <p:tag name="KSO_WM_BEAUTIFY_FLAG" val="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90.xml><?xml version="1.0" encoding="utf-8"?>
<p:tagLst xmlns:p="http://schemas.openxmlformats.org/presentationml/2006/main">
  <p:tag name="KSO_WM_BEAUTIFY_FLAG" val=""/>
</p:tagLst>
</file>

<file path=ppt/tags/tag191.xml><?xml version="1.0" encoding="utf-8"?>
<p:tagLst xmlns:p="http://schemas.openxmlformats.org/presentationml/2006/main">
  <p:tag name="KSO_WM_BEAUTIFY_FLAG" val=""/>
</p:tagLst>
</file>

<file path=ppt/tags/tag192.xml><?xml version="1.0" encoding="utf-8"?>
<p:tagLst xmlns:p="http://schemas.openxmlformats.org/presentationml/2006/main">
  <p:tag name="KSO_WM_BEAUTIFY_FLAG" val=""/>
</p:tagLst>
</file>

<file path=ppt/tags/tag193.xml><?xml version="1.0" encoding="utf-8"?>
<p:tagLst xmlns:p="http://schemas.openxmlformats.org/presentationml/2006/main">
  <p:tag name="KSO_WM_BEAUTIFY_FLAG" val=""/>
</p:tagLst>
</file>

<file path=ppt/tags/tag194.xml><?xml version="1.0" encoding="utf-8"?>
<p:tagLst xmlns:p="http://schemas.openxmlformats.org/presentationml/2006/main">
  <p:tag name="KSO_WM_BEAUTIFY_FLAG" val=""/>
</p:tagLst>
</file>

<file path=ppt/tags/tag195.xml><?xml version="1.0" encoding="utf-8"?>
<p:tagLst xmlns:p="http://schemas.openxmlformats.org/presentationml/2006/main">
  <p:tag name="KSO_WM_BEAUTIFY_FLAG" val=""/>
</p:tagLst>
</file>

<file path=ppt/tags/tag196.xml><?xml version="1.0" encoding="utf-8"?>
<p:tagLst xmlns:p="http://schemas.openxmlformats.org/presentationml/2006/main">
  <p:tag name="KSO_WM_BEAUTIFY_FLAG" val=""/>
</p:tagLst>
</file>

<file path=ppt/tags/tag197.xml><?xml version="1.0" encoding="utf-8"?>
<p:tagLst xmlns:p="http://schemas.openxmlformats.org/presentationml/2006/main">
  <p:tag name="KSO_WM_BEAUTIFY_FLAG" val=""/>
</p:tagLst>
</file>

<file path=ppt/tags/tag198.xml><?xml version="1.0" encoding="utf-8"?>
<p:tagLst xmlns:p="http://schemas.openxmlformats.org/presentationml/2006/main">
  <p:tag name="KSO_WM_BEAUTIFY_FLAG" val=""/>
</p:tagLst>
</file>

<file path=ppt/tags/tag199.xml><?xml version="1.0" encoding="utf-8"?>
<p:tagLst xmlns:p="http://schemas.openxmlformats.org/presentationml/2006/main">
  <p:tag name="KSO_WM_BEAUTIFY_FLAG" val="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00.xml><?xml version="1.0" encoding="utf-8"?>
<p:tagLst xmlns:p="http://schemas.openxmlformats.org/presentationml/2006/main">
  <p:tag name="KSO_WM_BEAUTIFY_FLAG" val=""/>
</p:tagLst>
</file>

<file path=ppt/tags/tag201.xml><?xml version="1.0" encoding="utf-8"?>
<p:tagLst xmlns:p="http://schemas.openxmlformats.org/presentationml/2006/main">
  <p:tag name="KSO_WM_BEAUTIFY_FLAG" val=""/>
</p:tagLst>
</file>

<file path=ppt/tags/tag202.xml><?xml version="1.0" encoding="utf-8"?>
<p:tagLst xmlns:p="http://schemas.openxmlformats.org/presentationml/2006/main">
  <p:tag name="KSO_WM_BEAUTIFY_FLAG" val=""/>
</p:tagLst>
</file>

<file path=ppt/tags/tag203.xml><?xml version="1.0" encoding="utf-8"?>
<p:tagLst xmlns:p="http://schemas.openxmlformats.org/presentationml/2006/main">
  <p:tag name="KSO_WM_BEAUTIFY_FLAG" val=""/>
</p:tagLst>
</file>

<file path=ppt/tags/tag204.xml><?xml version="1.0" encoding="utf-8"?>
<p:tagLst xmlns:p="http://schemas.openxmlformats.org/presentationml/2006/main">
  <p:tag name="KSO_WM_BEAUTIFY_FLAG" val=""/>
</p:tagLst>
</file>

<file path=ppt/tags/tag205.xml><?xml version="1.0" encoding="utf-8"?>
<p:tagLst xmlns:p="http://schemas.openxmlformats.org/presentationml/2006/main">
  <p:tag name="KSO_WM_BEAUTIFY_FLAG" val=""/>
</p:tagLst>
</file>

<file path=ppt/tags/tag206.xml><?xml version="1.0" encoding="utf-8"?>
<p:tagLst xmlns:p="http://schemas.openxmlformats.org/presentationml/2006/main">
  <p:tag name="KSO_WM_BEAUTIFY_FLAG" val=""/>
</p:tagLst>
</file>

<file path=ppt/tags/tag207.xml><?xml version="1.0" encoding="utf-8"?>
<p:tagLst xmlns:p="http://schemas.openxmlformats.org/presentationml/2006/main">
  <p:tag name="KSO_WM_BEAUTIFY_FLAG" val=""/>
</p:tagLst>
</file>

<file path=ppt/tags/tag208.xml><?xml version="1.0" encoding="utf-8"?>
<p:tagLst xmlns:p="http://schemas.openxmlformats.org/presentationml/2006/main">
  <p:tag name="KSO_WM_BEAUTIFY_FLAG" val=""/>
</p:tagLst>
</file>

<file path=ppt/tags/tag209.xml><?xml version="1.0" encoding="utf-8"?>
<p:tagLst xmlns:p="http://schemas.openxmlformats.org/presentationml/2006/main">
  <p:tag name="KSO_WM_BEAUTIFY_FLAG" val="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10.xml><?xml version="1.0" encoding="utf-8"?>
<p:tagLst xmlns:p="http://schemas.openxmlformats.org/presentationml/2006/main">
  <p:tag name="KSO_WM_BEAUTIFY_FLAG" val=""/>
</p:tagLst>
</file>

<file path=ppt/tags/tag211.xml><?xml version="1.0" encoding="utf-8"?>
<p:tagLst xmlns:p="http://schemas.openxmlformats.org/presentationml/2006/main">
  <p:tag name="KSO_WM_BEAUTIFY_FLAG" val=""/>
</p:tagLst>
</file>

<file path=ppt/tags/tag212.xml><?xml version="1.0" encoding="utf-8"?>
<p:tagLst xmlns:p="http://schemas.openxmlformats.org/presentationml/2006/main">
  <p:tag name="KSO_WM_BEAUTIFY_FLAG" val=""/>
</p:tagLst>
</file>

<file path=ppt/tags/tag213.xml><?xml version="1.0" encoding="utf-8"?>
<p:tagLst xmlns:p="http://schemas.openxmlformats.org/presentationml/2006/main">
  <p:tag name="KSO_WM_BEAUTIFY_FLAG" val=""/>
</p:tagLst>
</file>

<file path=ppt/tags/tag214.xml><?xml version="1.0" encoding="utf-8"?>
<p:tagLst xmlns:p="http://schemas.openxmlformats.org/presentationml/2006/main">
  <p:tag name="KSO_WM_BEAUTIFY_FLAG" val=""/>
</p:tagLst>
</file>

<file path=ppt/tags/tag215.xml><?xml version="1.0" encoding="utf-8"?>
<p:tagLst xmlns:p="http://schemas.openxmlformats.org/presentationml/2006/main">
  <p:tag name="KSO_WM_BEAUTIFY_FLAG" val=""/>
</p:tagLst>
</file>

<file path=ppt/tags/tag216.xml><?xml version="1.0" encoding="utf-8"?>
<p:tagLst xmlns:p="http://schemas.openxmlformats.org/presentationml/2006/main">
  <p:tag name="KSO_WM_BEAUTIFY_FLAG" val=""/>
</p:tagLst>
</file>

<file path=ppt/tags/tag217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218.xml><?xml version="1.0" encoding="utf-8"?>
<p:tagLst xmlns:p="http://schemas.openxmlformats.org/presentationml/2006/main">
  <p:tag name="KSO_WM_BEAUTIFY_FLAG" val=""/>
</p:tagLst>
</file>

<file path=ppt/tags/tag219.xml><?xml version="1.0" encoding="utf-8"?>
<p:tagLst xmlns:p="http://schemas.openxmlformats.org/presentationml/2006/main">
  <p:tag name="KSO_WM_BEAUTIFY_FLAG" val="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20.xml><?xml version="1.0" encoding="utf-8"?>
<p:tagLst xmlns:p="http://schemas.openxmlformats.org/presentationml/2006/main">
  <p:tag name="KSO_WM_BEAUTIFY_FLAG" val=""/>
</p:tagLst>
</file>

<file path=ppt/tags/tag221.xml><?xml version="1.0" encoding="utf-8"?>
<p:tagLst xmlns:p="http://schemas.openxmlformats.org/presentationml/2006/main">
  <p:tag name="KSO_WM_BEAUTIFY_FLAG" val=""/>
</p:tagLst>
</file>

<file path=ppt/tags/tag222.xml><?xml version="1.0" encoding="utf-8"?>
<p:tagLst xmlns:p="http://schemas.openxmlformats.org/presentationml/2006/main">
  <p:tag name="KSO_WM_BEAUTIFY_FLAG" val=""/>
</p:tagLst>
</file>

<file path=ppt/tags/tag223.xml><?xml version="1.0" encoding="utf-8"?>
<p:tagLst xmlns:p="http://schemas.openxmlformats.org/presentationml/2006/main">
  <p:tag name="KSO_WM_BEAUTIFY_FLAG" val=""/>
</p:tagLst>
</file>

<file path=ppt/tags/tag224.xml><?xml version="1.0" encoding="utf-8"?>
<p:tagLst xmlns:p="http://schemas.openxmlformats.org/presentationml/2006/main">
  <p:tag name="KSO_WM_BEAUTIFY_FLAG" val=""/>
</p:tagLst>
</file>

<file path=ppt/tags/tag225.xml><?xml version="1.0" encoding="utf-8"?>
<p:tagLst xmlns:p="http://schemas.openxmlformats.org/presentationml/2006/main">
  <p:tag name="KSO_WM_BEAUTIFY_FLAG" val=""/>
</p:tagLst>
</file>

<file path=ppt/tags/tag226.xml><?xml version="1.0" encoding="utf-8"?>
<p:tagLst xmlns:p="http://schemas.openxmlformats.org/presentationml/2006/main">
  <p:tag name="KSO_WM_BEAUTIFY_FLAG" val=""/>
</p:tagLst>
</file>

<file path=ppt/tags/tag227.xml><?xml version="1.0" encoding="utf-8"?>
<p:tagLst xmlns:p="http://schemas.openxmlformats.org/presentationml/2006/main">
  <p:tag name="KSO_WM_BEAUTIFY_FLAG" val=""/>
</p:tagLst>
</file>

<file path=ppt/tags/tag228.xml><?xml version="1.0" encoding="utf-8"?>
<p:tagLst xmlns:p="http://schemas.openxmlformats.org/presentationml/2006/main">
  <p:tag name="KSO_WM_BEAUTIFY_FLAG" val=""/>
</p:tagLst>
</file>

<file path=ppt/tags/tag229.xml><?xml version="1.0" encoding="utf-8"?>
<p:tagLst xmlns:p="http://schemas.openxmlformats.org/presentationml/2006/main">
  <p:tag name="KSO_WM_BEAUTIFY_FLAG" val="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30.xml><?xml version="1.0" encoding="utf-8"?>
<p:tagLst xmlns:p="http://schemas.openxmlformats.org/presentationml/2006/main">
  <p:tag name="KSO_WM_BEAUTIFY_FLAG" val=""/>
</p:tagLst>
</file>

<file path=ppt/tags/tag231.xml><?xml version="1.0" encoding="utf-8"?>
<p:tagLst xmlns:p="http://schemas.openxmlformats.org/presentationml/2006/main">
  <p:tag name="KSO_WM_BEAUTIFY_FLAG" val=""/>
</p:tagLst>
</file>

<file path=ppt/tags/tag232.xml><?xml version="1.0" encoding="utf-8"?>
<p:tagLst xmlns:p="http://schemas.openxmlformats.org/presentationml/2006/main">
  <p:tag name="KSO_WM_BEAUTIFY_FLAG" val=""/>
</p:tagLst>
</file>

<file path=ppt/tags/tag233.xml><?xml version="1.0" encoding="utf-8"?>
<p:tagLst xmlns:p="http://schemas.openxmlformats.org/presentationml/2006/main">
  <p:tag name="KSO_WM_BEAUTIFY_FLAG" val=""/>
</p:tagLst>
</file>

<file path=ppt/tags/tag234.xml><?xml version="1.0" encoding="utf-8"?>
<p:tagLst xmlns:p="http://schemas.openxmlformats.org/presentationml/2006/main">
  <p:tag name="KSO_WM_BEAUTIFY_FLAG" val=""/>
</p:tagLst>
</file>

<file path=ppt/tags/tag235.xml><?xml version="1.0" encoding="utf-8"?>
<p:tagLst xmlns:p="http://schemas.openxmlformats.org/presentationml/2006/main">
  <p:tag name="KSO_WM_BEAUTIFY_FLAG" val=""/>
</p:tagLst>
</file>

<file path=ppt/tags/tag236.xml><?xml version="1.0" encoding="utf-8"?>
<p:tagLst xmlns:p="http://schemas.openxmlformats.org/presentationml/2006/main">
  <p:tag name="KSO_WM_BEAUTIFY_FLAG" val=""/>
</p:tagLst>
</file>

<file path=ppt/tags/tag237.xml><?xml version="1.0" encoding="utf-8"?>
<p:tagLst xmlns:p="http://schemas.openxmlformats.org/presentationml/2006/main">
  <p:tag name="KSO_WM_BEAUTIFY_FLAG" val=""/>
</p:tagLst>
</file>

<file path=ppt/tags/tag238.xml><?xml version="1.0" encoding="utf-8"?>
<p:tagLst xmlns:p="http://schemas.openxmlformats.org/presentationml/2006/main">
  <p:tag name="KSO_WM_BEAUTIFY_FLAG" val=""/>
</p:tagLst>
</file>

<file path=ppt/tags/tag239.xml><?xml version="1.0" encoding="utf-8"?>
<p:tagLst xmlns:p="http://schemas.openxmlformats.org/presentationml/2006/main">
  <p:tag name="KSO_WM_BEAUTIFY_FLAG" val="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40.xml><?xml version="1.0" encoding="utf-8"?>
<p:tagLst xmlns:p="http://schemas.openxmlformats.org/presentationml/2006/main">
  <p:tag name="KSO_WM_BEAUTIFY_FLAG" val=""/>
</p:tagLst>
</file>

<file path=ppt/tags/tag241.xml><?xml version="1.0" encoding="utf-8"?>
<p:tagLst xmlns:p="http://schemas.openxmlformats.org/presentationml/2006/main">
  <p:tag name="KSO_WM_BEAUTIFY_FLAG" val=""/>
</p:tagLst>
</file>

<file path=ppt/tags/tag242.xml><?xml version="1.0" encoding="utf-8"?>
<p:tagLst xmlns:p="http://schemas.openxmlformats.org/presentationml/2006/main">
  <p:tag name="KSO_WM_BEAUTIFY_FLAG" val=""/>
</p:tagLst>
</file>

<file path=ppt/tags/tag243.xml><?xml version="1.0" encoding="utf-8"?>
<p:tagLst xmlns:p="http://schemas.openxmlformats.org/presentationml/2006/main">
  <p:tag name="KSO_WM_BEAUTIFY_FLAG" val=""/>
</p:tagLst>
</file>

<file path=ppt/tags/tag244.xml><?xml version="1.0" encoding="utf-8"?>
<p:tagLst xmlns:p="http://schemas.openxmlformats.org/presentationml/2006/main">
  <p:tag name="KSO_WM_BEAUTIFY_FLAG" val=""/>
</p:tagLst>
</file>

<file path=ppt/tags/tag245.xml><?xml version="1.0" encoding="utf-8"?>
<p:tagLst xmlns:p="http://schemas.openxmlformats.org/presentationml/2006/main">
  <p:tag name="KSO_WM_BEAUTIFY_FLAG" val=""/>
</p:tagLst>
</file>

<file path=ppt/tags/tag246.xml><?xml version="1.0" encoding="utf-8"?>
<p:tagLst xmlns:p="http://schemas.openxmlformats.org/presentationml/2006/main">
  <p:tag name="KSO_WM_BEAUTIFY_FLAG" val=""/>
</p:tagLst>
</file>

<file path=ppt/tags/tag247.xml><?xml version="1.0" encoding="utf-8"?>
<p:tagLst xmlns:p="http://schemas.openxmlformats.org/presentationml/2006/main">
  <p:tag name="KSO_WM_BEAUTIFY_FLAG" val=""/>
</p:tagLst>
</file>

<file path=ppt/tags/tag248.xml><?xml version="1.0" encoding="utf-8"?>
<p:tagLst xmlns:p="http://schemas.openxmlformats.org/presentationml/2006/main">
  <p:tag name="KSO_WM_BEAUTIFY_FLAG" val=""/>
</p:tagLst>
</file>

<file path=ppt/tags/tag249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50.xml><?xml version="1.0" encoding="utf-8"?>
<p:tagLst xmlns:p="http://schemas.openxmlformats.org/presentationml/2006/main">
  <p:tag name="KSO_WM_BEAUTIFY_FLAG" val=""/>
</p:tagLst>
</file>

<file path=ppt/tags/tag251.xml><?xml version="1.0" encoding="utf-8"?>
<p:tagLst xmlns:p="http://schemas.openxmlformats.org/presentationml/2006/main">
  <p:tag name="KSO_WM_BEAUTIFY_FLAG" val=""/>
</p:tagLst>
</file>

<file path=ppt/tags/tag252.xml><?xml version="1.0" encoding="utf-8"?>
<p:tagLst xmlns:p="http://schemas.openxmlformats.org/presentationml/2006/main">
  <p:tag name="KSO_WM_BEAUTIFY_FLAG" val=""/>
</p:tagLst>
</file>

<file path=ppt/tags/tag253.xml><?xml version="1.0" encoding="utf-8"?>
<p:tagLst xmlns:p="http://schemas.openxmlformats.org/presentationml/2006/main">
  <p:tag name="KSO_WM_BEAUTIFY_FLAG" val=""/>
</p:tagLst>
</file>

<file path=ppt/tags/tag254.xml><?xml version="1.0" encoding="utf-8"?>
<p:tagLst xmlns:p="http://schemas.openxmlformats.org/presentationml/2006/main">
  <p:tag name="KSO_WM_BEAUTIFY_FLAG" val=""/>
</p:tagLst>
</file>

<file path=ppt/tags/tag255.xml><?xml version="1.0" encoding="utf-8"?>
<p:tagLst xmlns:p="http://schemas.openxmlformats.org/presentationml/2006/main">
  <p:tag name="KSO_WM_BEAUTIFY_FLAG" val=""/>
</p:tagLst>
</file>

<file path=ppt/tags/tag256.xml><?xml version="1.0" encoding="utf-8"?>
<p:tagLst xmlns:p="http://schemas.openxmlformats.org/presentationml/2006/main">
  <p:tag name="KSO_WM_BEAUTIFY_FLAG" val=""/>
</p:tagLst>
</file>

<file path=ppt/tags/tag257.xml><?xml version="1.0" encoding="utf-8"?>
<p:tagLst xmlns:p="http://schemas.openxmlformats.org/presentationml/2006/main">
  <p:tag name="KSO_WM_BEAUTIFY_FLAG" val=""/>
</p:tagLst>
</file>

<file path=ppt/tags/tag258.xml><?xml version="1.0" encoding="utf-8"?>
<p:tagLst xmlns:p="http://schemas.openxmlformats.org/presentationml/2006/main">
  <p:tag name="KSO_WM_BEAUTIFY_FLAG" val=""/>
</p:tagLst>
</file>

<file path=ppt/tags/tag259.xml><?xml version="1.0" encoding="utf-8"?>
<p:tagLst xmlns:p="http://schemas.openxmlformats.org/presentationml/2006/main">
  <p:tag name="KSO_WM_BEAUTIFY_FLAG" val="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60.xml><?xml version="1.0" encoding="utf-8"?>
<p:tagLst xmlns:p="http://schemas.openxmlformats.org/presentationml/2006/main">
  <p:tag name="KSO_WM_BEAUTIFY_FLAG" val=""/>
</p:tagLst>
</file>

<file path=ppt/tags/tag261.xml><?xml version="1.0" encoding="utf-8"?>
<p:tagLst xmlns:p="http://schemas.openxmlformats.org/presentationml/2006/main">
  <p:tag name="KSO_WM_BEAUTIFY_FLAG" val=""/>
</p:tagLst>
</file>

<file path=ppt/tags/tag262.xml><?xml version="1.0" encoding="utf-8"?>
<p:tagLst xmlns:p="http://schemas.openxmlformats.org/presentationml/2006/main">
  <p:tag name="KSO_WM_BEAUTIFY_FLAG" val=""/>
</p:tagLst>
</file>

<file path=ppt/tags/tag263.xml><?xml version="1.0" encoding="utf-8"?>
<p:tagLst xmlns:p="http://schemas.openxmlformats.org/presentationml/2006/main">
  <p:tag name="KSO_WM_BEAUTIFY_FLAG" val=""/>
</p:tagLst>
</file>

<file path=ppt/tags/tag264.xml><?xml version="1.0" encoding="utf-8"?>
<p:tagLst xmlns:p="http://schemas.openxmlformats.org/presentationml/2006/main">
  <p:tag name="KSO_WM_BEAUTIFY_FLAG" val=""/>
</p:tagLst>
</file>

<file path=ppt/tags/tag265.xml><?xml version="1.0" encoding="utf-8"?>
<p:tagLst xmlns:p="http://schemas.openxmlformats.org/presentationml/2006/main">
  <p:tag name="KSO_WM_BEAUTIFY_FLAG" val=""/>
</p:tagLst>
</file>

<file path=ppt/tags/tag266.xml><?xml version="1.0" encoding="utf-8"?>
<p:tagLst xmlns:p="http://schemas.openxmlformats.org/presentationml/2006/main">
  <p:tag name="KSO_WM_BEAUTIFY_FLAG" val=""/>
</p:tagLst>
</file>

<file path=ppt/tags/tag267.xml><?xml version="1.0" encoding="utf-8"?>
<p:tagLst xmlns:p="http://schemas.openxmlformats.org/presentationml/2006/main">
  <p:tag name="KSO_WM_BEAUTIFY_FLAG" val=""/>
</p:tagLst>
</file>

<file path=ppt/tags/tag268.xml><?xml version="1.0" encoding="utf-8"?>
<p:tagLst xmlns:p="http://schemas.openxmlformats.org/presentationml/2006/main">
  <p:tag name="KSO_WM_BEAUTIFY_FLAG" val=""/>
</p:tagLst>
</file>

<file path=ppt/tags/tag269.xml><?xml version="1.0" encoding="utf-8"?>
<p:tagLst xmlns:p="http://schemas.openxmlformats.org/presentationml/2006/main">
  <p:tag name="KSO_WM_BEAUTIFY_FLAG" val="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70.xml><?xml version="1.0" encoding="utf-8"?>
<p:tagLst xmlns:p="http://schemas.openxmlformats.org/presentationml/2006/main">
  <p:tag name="KSO_WM_BEAUTIFY_FLAG" val=""/>
</p:tagLst>
</file>

<file path=ppt/tags/tag271.xml><?xml version="1.0" encoding="utf-8"?>
<p:tagLst xmlns:p="http://schemas.openxmlformats.org/presentationml/2006/main">
  <p:tag name="KSO_WM_BEAUTIFY_FLAG" val=""/>
</p:tagLst>
</file>

<file path=ppt/tags/tag272.xml><?xml version="1.0" encoding="utf-8"?>
<p:tagLst xmlns:p="http://schemas.openxmlformats.org/presentationml/2006/main">
  <p:tag name="KSO_WM_BEAUTIFY_FLAG" val=""/>
</p:tagLst>
</file>

<file path=ppt/tags/tag273.xml><?xml version="1.0" encoding="utf-8"?>
<p:tagLst xmlns:p="http://schemas.openxmlformats.org/presentationml/2006/main">
  <p:tag name="KSO_WM_BEAUTIFY_FLAG" val=""/>
</p:tagLst>
</file>

<file path=ppt/tags/tag274.xml><?xml version="1.0" encoding="utf-8"?>
<p:tagLst xmlns:p="http://schemas.openxmlformats.org/presentationml/2006/main">
  <p:tag name="KSO_WM_BEAUTIFY_FLAG" val=""/>
</p:tagLst>
</file>

<file path=ppt/tags/tag275.xml><?xml version="1.0" encoding="utf-8"?>
<p:tagLst xmlns:p="http://schemas.openxmlformats.org/presentationml/2006/main">
  <p:tag name="KSO_WM_BEAUTIFY_FLAG" val=""/>
</p:tagLst>
</file>

<file path=ppt/tags/tag276.xml><?xml version="1.0" encoding="utf-8"?>
<p:tagLst xmlns:p="http://schemas.openxmlformats.org/presentationml/2006/main">
  <p:tag name="KSO_WM_BEAUTIFY_FLAG" val=""/>
</p:tagLst>
</file>

<file path=ppt/tags/tag277.xml><?xml version="1.0" encoding="utf-8"?>
<p:tagLst xmlns:p="http://schemas.openxmlformats.org/presentationml/2006/main">
  <p:tag name="KSO_WM_BEAUTIFY_FLAG" val=""/>
</p:tagLst>
</file>

<file path=ppt/tags/tag278.xml><?xml version="1.0" encoding="utf-8"?>
<p:tagLst xmlns:p="http://schemas.openxmlformats.org/presentationml/2006/main">
  <p:tag name="KSO_WM_BEAUTIFY_FLAG" val=""/>
</p:tagLst>
</file>

<file path=ppt/tags/tag279.xml><?xml version="1.0" encoding="utf-8"?>
<p:tagLst xmlns:p="http://schemas.openxmlformats.org/presentationml/2006/main">
  <p:tag name="KSO_WM_BEAUTIFY_FLAG" val="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80.xml><?xml version="1.0" encoding="utf-8"?>
<p:tagLst xmlns:p="http://schemas.openxmlformats.org/presentationml/2006/main">
  <p:tag name="KSO_WM_BEAUTIFY_FLAG" val=""/>
</p:tagLst>
</file>

<file path=ppt/tags/tag281.xml><?xml version="1.0" encoding="utf-8"?>
<p:tagLst xmlns:p="http://schemas.openxmlformats.org/presentationml/2006/main">
  <p:tag name="KSO_WM_BEAUTIFY_FLAG" val=""/>
</p:tagLst>
</file>

<file path=ppt/tags/tag282.xml><?xml version="1.0" encoding="utf-8"?>
<p:tagLst xmlns:p="http://schemas.openxmlformats.org/presentationml/2006/main">
  <p:tag name="KSO_WM_BEAUTIFY_FLAG" val=""/>
</p:tagLst>
</file>

<file path=ppt/tags/tag283.xml><?xml version="1.0" encoding="utf-8"?>
<p:tagLst xmlns:p="http://schemas.openxmlformats.org/presentationml/2006/main">
  <p:tag name="KSO_WM_BEAUTIFY_FLAG" val=""/>
</p:tagLst>
</file>

<file path=ppt/tags/tag284.xml><?xml version="1.0" encoding="utf-8"?>
<p:tagLst xmlns:p="http://schemas.openxmlformats.org/presentationml/2006/main">
  <p:tag name="KSO_WM_BEAUTIFY_FLAG" val=""/>
</p:tagLst>
</file>

<file path=ppt/tags/tag285.xml><?xml version="1.0" encoding="utf-8"?>
<p:tagLst xmlns:p="http://schemas.openxmlformats.org/presentationml/2006/main">
  <p:tag name="KSO_WM_BEAUTIFY_FLAG" val=""/>
</p:tagLst>
</file>

<file path=ppt/tags/tag286.xml><?xml version="1.0" encoding="utf-8"?>
<p:tagLst xmlns:p="http://schemas.openxmlformats.org/presentationml/2006/main">
  <p:tag name="KSO_WM_BEAUTIFY_FLAG" val=""/>
</p:tagLst>
</file>

<file path=ppt/tags/tag287.xml><?xml version="1.0" encoding="utf-8"?>
<p:tagLst xmlns:p="http://schemas.openxmlformats.org/presentationml/2006/main">
  <p:tag name="KSO_WM_BEAUTIFY_FLAG" val=""/>
</p:tagLst>
</file>

<file path=ppt/tags/tag288.xml><?xml version="1.0" encoding="utf-8"?>
<p:tagLst xmlns:p="http://schemas.openxmlformats.org/presentationml/2006/main">
  <p:tag name="KSO_WM_BEAUTIFY_FLAG" val=""/>
</p:tagLst>
</file>

<file path=ppt/tags/tag289.xml><?xml version="1.0" encoding="utf-8"?>
<p:tagLst xmlns:p="http://schemas.openxmlformats.org/presentationml/2006/main">
  <p:tag name="KSO_WM_BEAUTIFY_FLAG" val="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0.xml><?xml version="1.0" encoding="utf-8"?>
<p:tagLst xmlns:p="http://schemas.openxmlformats.org/presentationml/2006/main">
  <p:tag name="KSO_WM_BEAUTIFY_FLAG" val=""/>
</p:tagLst>
</file>

<file path=ppt/tags/tag291.xml><?xml version="1.0" encoding="utf-8"?>
<p:tagLst xmlns:p="http://schemas.openxmlformats.org/presentationml/2006/main">
  <p:tag name="KSO_WM_BEAUTIFY_FLAG" val=""/>
</p:tagLst>
</file>

<file path=ppt/tags/tag292.xml><?xml version="1.0" encoding="utf-8"?>
<p:tagLst xmlns:p="http://schemas.openxmlformats.org/presentationml/2006/main">
  <p:tag name="KSO_WM_BEAUTIFY_FLAG" val=""/>
</p:tagLst>
</file>

<file path=ppt/tags/tag293.xml><?xml version="1.0" encoding="utf-8"?>
<p:tagLst xmlns:p="http://schemas.openxmlformats.org/presentationml/2006/main">
  <p:tag name="KSO_WM_BEAUTIFY_FLAG" val=""/>
</p:tagLst>
</file>

<file path=ppt/tags/tag294.xml><?xml version="1.0" encoding="utf-8"?>
<p:tagLst xmlns:p="http://schemas.openxmlformats.org/presentationml/2006/main">
  <p:tag name="KSO_WM_BEAUTIFY_FLAG" val=""/>
</p:tagLst>
</file>

<file path=ppt/tags/tag295.xml><?xml version="1.0" encoding="utf-8"?>
<p:tagLst xmlns:p="http://schemas.openxmlformats.org/presentationml/2006/main">
  <p:tag name="KSO_WM_BEAUTIFY_FLAG" val=""/>
</p:tagLst>
</file>

<file path=ppt/tags/tag296.xml><?xml version="1.0" encoding="utf-8"?>
<p:tagLst xmlns:p="http://schemas.openxmlformats.org/presentationml/2006/main">
  <p:tag name="KSO_WM_BEAUTIFY_FLAG" val=""/>
</p:tagLst>
</file>

<file path=ppt/tags/tag297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298.xml><?xml version="1.0" encoding="utf-8"?>
<p:tagLst xmlns:p="http://schemas.openxmlformats.org/presentationml/2006/main">
  <p:tag name="KSO_WM_BEAUTIFY_FLAG" val=""/>
</p:tagLst>
</file>

<file path=ppt/tags/tag299.xml><?xml version="1.0" encoding="utf-8"?>
<p:tagLst xmlns:p="http://schemas.openxmlformats.org/presentationml/2006/main">
  <p:tag name="KSO_WM_BEAUTIFY_FLAG" val="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00.xml><?xml version="1.0" encoding="utf-8"?>
<p:tagLst xmlns:p="http://schemas.openxmlformats.org/presentationml/2006/main">
  <p:tag name="KSO_WM_BEAUTIFY_FLAG" val=""/>
</p:tagLst>
</file>

<file path=ppt/tags/tag301.xml><?xml version="1.0" encoding="utf-8"?>
<p:tagLst xmlns:p="http://schemas.openxmlformats.org/presentationml/2006/main">
  <p:tag name="KSO_WM_BEAUTIFY_FLAG" val=""/>
</p:tagLst>
</file>

<file path=ppt/tags/tag302.xml><?xml version="1.0" encoding="utf-8"?>
<p:tagLst xmlns:p="http://schemas.openxmlformats.org/presentationml/2006/main">
  <p:tag name="KSO_WM_BEAUTIFY_FLAG" val=""/>
</p:tagLst>
</file>

<file path=ppt/tags/tag303.xml><?xml version="1.0" encoding="utf-8"?>
<p:tagLst xmlns:p="http://schemas.openxmlformats.org/presentationml/2006/main">
  <p:tag name="KSO_WM_BEAUTIFY_FLAG" val=""/>
</p:tagLst>
</file>

<file path=ppt/tags/tag304.xml><?xml version="1.0" encoding="utf-8"?>
<p:tagLst xmlns:p="http://schemas.openxmlformats.org/presentationml/2006/main">
  <p:tag name="KSO_WM_BEAUTIFY_FLAG" val=""/>
</p:tagLst>
</file>

<file path=ppt/tags/tag305.xml><?xml version="1.0" encoding="utf-8"?>
<p:tagLst xmlns:p="http://schemas.openxmlformats.org/presentationml/2006/main">
  <p:tag name="KSO_WM_BEAUTIFY_FLAG" val=""/>
</p:tagLst>
</file>

<file path=ppt/tags/tag306.xml><?xml version="1.0" encoding="utf-8"?>
<p:tagLst xmlns:p="http://schemas.openxmlformats.org/presentationml/2006/main">
  <p:tag name="KSO_WM_BEAUTIFY_FLAG" val=""/>
</p:tagLst>
</file>

<file path=ppt/tags/tag307.xml><?xml version="1.0" encoding="utf-8"?>
<p:tagLst xmlns:p="http://schemas.openxmlformats.org/presentationml/2006/main">
  <p:tag name="KSO_WM_BEAUTIFY_FLAG" val=""/>
</p:tagLst>
</file>

<file path=ppt/tags/tag308.xml><?xml version="1.0" encoding="utf-8"?>
<p:tagLst xmlns:p="http://schemas.openxmlformats.org/presentationml/2006/main">
  <p:tag name="KSO_WM_BEAUTIFY_FLAG" val=""/>
</p:tagLst>
</file>

<file path=ppt/tags/tag309.xml><?xml version="1.0" encoding="utf-8"?>
<p:tagLst xmlns:p="http://schemas.openxmlformats.org/presentationml/2006/main">
  <p:tag name="KSO_WM_BEAUTIFY_FLAG" val="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10.xml><?xml version="1.0" encoding="utf-8"?>
<p:tagLst xmlns:p="http://schemas.openxmlformats.org/presentationml/2006/main">
  <p:tag name="KSO_WM_BEAUTIFY_FLAG" val=""/>
</p:tagLst>
</file>

<file path=ppt/tags/tag311.xml><?xml version="1.0" encoding="utf-8"?>
<p:tagLst xmlns:p="http://schemas.openxmlformats.org/presentationml/2006/main">
  <p:tag name="KSO_WM_BEAUTIFY_FLAG" val=""/>
</p:tagLst>
</file>

<file path=ppt/tags/tag312.xml><?xml version="1.0" encoding="utf-8"?>
<p:tagLst xmlns:p="http://schemas.openxmlformats.org/presentationml/2006/main">
  <p:tag name="KSO_WM_BEAUTIFY_FLAG" val=""/>
</p:tagLst>
</file>

<file path=ppt/tags/tag313.xml><?xml version="1.0" encoding="utf-8"?>
<p:tagLst xmlns:p="http://schemas.openxmlformats.org/presentationml/2006/main">
  <p:tag name="KSO_WM_BEAUTIFY_FLAG" val=""/>
</p:tagLst>
</file>

<file path=ppt/tags/tag314.xml><?xml version="1.0" encoding="utf-8"?>
<p:tagLst xmlns:p="http://schemas.openxmlformats.org/presentationml/2006/main">
  <p:tag name="KSO_WM_BEAUTIFY_FLAG" val=""/>
</p:tagLst>
</file>

<file path=ppt/tags/tag315.xml><?xml version="1.0" encoding="utf-8"?>
<p:tagLst xmlns:p="http://schemas.openxmlformats.org/presentationml/2006/main">
  <p:tag name="KSO_WM_BEAUTIFY_FLAG" val=""/>
</p:tagLst>
</file>

<file path=ppt/tags/tag316.xml><?xml version="1.0" encoding="utf-8"?>
<p:tagLst xmlns:p="http://schemas.openxmlformats.org/presentationml/2006/main">
  <p:tag name="KSO_WM_BEAUTIFY_FLAG" val=""/>
</p:tagLst>
</file>

<file path=ppt/tags/tag317.xml><?xml version="1.0" encoding="utf-8"?>
<p:tagLst xmlns:p="http://schemas.openxmlformats.org/presentationml/2006/main">
  <p:tag name="KSO_WM_BEAUTIFY_FLAG" val=""/>
</p:tagLst>
</file>

<file path=ppt/tags/tag318.xml><?xml version="1.0" encoding="utf-8"?>
<p:tagLst xmlns:p="http://schemas.openxmlformats.org/presentationml/2006/main">
  <p:tag name="KSO_WM_BEAUTIFY_FLAG" val=""/>
</p:tagLst>
</file>

<file path=ppt/tags/tag319.xml><?xml version="1.0" encoding="utf-8"?>
<p:tagLst xmlns:p="http://schemas.openxmlformats.org/presentationml/2006/main">
  <p:tag name="KSO_WM_BEAUTIFY_FLAG" val="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20.xml><?xml version="1.0" encoding="utf-8"?>
<p:tagLst xmlns:p="http://schemas.openxmlformats.org/presentationml/2006/main">
  <p:tag name="KSO_WM_BEAUTIFY_FLAG" val=""/>
</p:tagLst>
</file>

<file path=ppt/tags/tag321.xml><?xml version="1.0" encoding="utf-8"?>
<p:tagLst xmlns:p="http://schemas.openxmlformats.org/presentationml/2006/main">
  <p:tag name="KSO_WM_BEAUTIFY_FLAG" val=""/>
</p:tagLst>
</file>

<file path=ppt/tags/tag322.xml><?xml version="1.0" encoding="utf-8"?>
<p:tagLst xmlns:p="http://schemas.openxmlformats.org/presentationml/2006/main">
  <p:tag name="KSO_WM_BEAUTIFY_FLAG" val=""/>
</p:tagLst>
</file>

<file path=ppt/tags/tag323.xml><?xml version="1.0" encoding="utf-8"?>
<p:tagLst xmlns:p="http://schemas.openxmlformats.org/presentationml/2006/main">
  <p:tag name="KSO_WM_BEAUTIFY_FLAG" val=""/>
</p:tagLst>
</file>

<file path=ppt/tags/tag324.xml><?xml version="1.0" encoding="utf-8"?>
<p:tagLst xmlns:p="http://schemas.openxmlformats.org/presentationml/2006/main">
  <p:tag name="KSO_WM_BEAUTIFY_FLAG" val=""/>
</p:tagLst>
</file>

<file path=ppt/tags/tag325.xml><?xml version="1.0" encoding="utf-8"?>
<p:tagLst xmlns:p="http://schemas.openxmlformats.org/presentationml/2006/main">
  <p:tag name="KSO_WM_BEAUTIFY_FLAG" val=""/>
</p:tagLst>
</file>

<file path=ppt/tags/tag326.xml><?xml version="1.0" encoding="utf-8"?>
<p:tagLst xmlns:p="http://schemas.openxmlformats.org/presentationml/2006/main">
  <p:tag name="KSO_WM_BEAUTIFY_FLAG" val=""/>
</p:tagLst>
</file>

<file path=ppt/tags/tag327.xml><?xml version="1.0" encoding="utf-8"?>
<p:tagLst xmlns:p="http://schemas.openxmlformats.org/presentationml/2006/main">
  <p:tag name="KSO_WM_BEAUTIFY_FLAG" val=""/>
</p:tagLst>
</file>

<file path=ppt/tags/tag328.xml><?xml version="1.0" encoding="utf-8"?>
<p:tagLst xmlns:p="http://schemas.openxmlformats.org/presentationml/2006/main">
  <p:tag name="KSO_WM_BEAUTIFY_FLAG" val=""/>
</p:tagLst>
</file>

<file path=ppt/tags/tag329.xml><?xml version="1.0" encoding="utf-8"?>
<p:tagLst xmlns:p="http://schemas.openxmlformats.org/presentationml/2006/main">
  <p:tag name="KSO_WM_BEAUTIFY_FLAG" val="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30.xml><?xml version="1.0" encoding="utf-8"?>
<p:tagLst xmlns:p="http://schemas.openxmlformats.org/presentationml/2006/main">
  <p:tag name="KSO_WM_BEAUTIFY_FLAG" val=""/>
</p:tagLst>
</file>

<file path=ppt/tags/tag331.xml><?xml version="1.0" encoding="utf-8"?>
<p:tagLst xmlns:p="http://schemas.openxmlformats.org/presentationml/2006/main">
  <p:tag name="KSO_WM_BEAUTIFY_FLAG" val=""/>
</p:tagLst>
</file>

<file path=ppt/tags/tag332.xml><?xml version="1.0" encoding="utf-8"?>
<p:tagLst xmlns:p="http://schemas.openxmlformats.org/presentationml/2006/main">
  <p:tag name="KSO_WM_BEAUTIFY_FLAG" val=""/>
</p:tagLst>
</file>

<file path=ppt/tags/tag333.xml><?xml version="1.0" encoding="utf-8"?>
<p:tagLst xmlns:p="http://schemas.openxmlformats.org/presentationml/2006/main">
  <p:tag name="KSO_WM_BEAUTIFY_FLAG" val=""/>
</p:tagLst>
</file>

<file path=ppt/tags/tag334.xml><?xml version="1.0" encoding="utf-8"?>
<p:tagLst xmlns:p="http://schemas.openxmlformats.org/presentationml/2006/main">
  <p:tag name="KSO_WM_BEAUTIFY_FLAG" val=""/>
</p:tagLst>
</file>

<file path=ppt/tags/tag335.xml><?xml version="1.0" encoding="utf-8"?>
<p:tagLst xmlns:p="http://schemas.openxmlformats.org/presentationml/2006/main">
  <p:tag name="KSO_WM_BEAUTIFY_FLAG" val=""/>
</p:tagLst>
</file>

<file path=ppt/tags/tag336.xml><?xml version="1.0" encoding="utf-8"?>
<p:tagLst xmlns:p="http://schemas.openxmlformats.org/presentationml/2006/main">
  <p:tag name="KSO_WM_BEAUTIFY_FLAG" val=""/>
</p:tagLst>
</file>

<file path=ppt/tags/tag337.xml><?xml version="1.0" encoding="utf-8"?>
<p:tagLst xmlns:p="http://schemas.openxmlformats.org/presentationml/2006/main">
  <p:tag name="KSO_WM_BEAUTIFY_FLAG" val=""/>
</p:tagLst>
</file>

<file path=ppt/tags/tag338.xml><?xml version="1.0" encoding="utf-8"?>
<p:tagLst xmlns:p="http://schemas.openxmlformats.org/presentationml/2006/main">
  <p:tag name="KSO_WM_BEAUTIFY_FLAG" val=""/>
</p:tagLst>
</file>

<file path=ppt/tags/tag339.xml><?xml version="1.0" encoding="utf-8"?>
<p:tagLst xmlns:p="http://schemas.openxmlformats.org/presentationml/2006/main">
  <p:tag name="KSO_WM_BEAUTIFY_FLAG" val="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40.xml><?xml version="1.0" encoding="utf-8"?>
<p:tagLst xmlns:p="http://schemas.openxmlformats.org/presentationml/2006/main">
  <p:tag name="KSO_WM_BEAUTIFY_FLAG" val=""/>
</p:tagLst>
</file>

<file path=ppt/tags/tag341.xml><?xml version="1.0" encoding="utf-8"?>
<p:tagLst xmlns:p="http://schemas.openxmlformats.org/presentationml/2006/main">
  <p:tag name="KSO_WM_BEAUTIFY_FLAG" val=""/>
</p:tagLst>
</file>

<file path=ppt/tags/tag342.xml><?xml version="1.0" encoding="utf-8"?>
<p:tagLst xmlns:p="http://schemas.openxmlformats.org/presentationml/2006/main">
  <p:tag name="KSO_WM_BEAUTIFY_FLAG" val=""/>
</p:tagLst>
</file>

<file path=ppt/tags/tag343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344.xml><?xml version="1.0" encoding="utf-8"?>
<p:tagLst xmlns:p="http://schemas.openxmlformats.org/presentationml/2006/main">
  <p:tag name="KSO_WM_BEAUTIFY_FLAG" val=""/>
</p:tagLst>
</file>

<file path=ppt/tags/tag345.xml><?xml version="1.0" encoding="utf-8"?>
<p:tagLst xmlns:p="http://schemas.openxmlformats.org/presentationml/2006/main">
  <p:tag name="KSO_WM_BEAUTIFY_FLAG" val=""/>
</p:tagLst>
</file>

<file path=ppt/tags/tag346.xml><?xml version="1.0" encoding="utf-8"?>
<p:tagLst xmlns:p="http://schemas.openxmlformats.org/presentationml/2006/main">
  <p:tag name="KSO_WM_BEAUTIFY_FLAG" val=""/>
</p:tagLst>
</file>

<file path=ppt/tags/tag347.xml><?xml version="1.0" encoding="utf-8"?>
<p:tagLst xmlns:p="http://schemas.openxmlformats.org/presentationml/2006/main">
  <p:tag name="KSO_WM_BEAUTIFY_FLAG" val=""/>
</p:tagLst>
</file>

<file path=ppt/tags/tag348.xml><?xml version="1.0" encoding="utf-8"?>
<p:tagLst xmlns:p="http://schemas.openxmlformats.org/presentationml/2006/main">
  <p:tag name="KSO_WM_BEAUTIFY_FLAG" val=""/>
</p:tagLst>
</file>

<file path=ppt/tags/tag349.xml><?xml version="1.0" encoding="utf-8"?>
<p:tagLst xmlns:p="http://schemas.openxmlformats.org/presentationml/2006/main">
  <p:tag name="KSO_WM_BEAUTIFY_FLAG" val="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50.xml><?xml version="1.0" encoding="utf-8"?>
<p:tagLst xmlns:p="http://schemas.openxmlformats.org/presentationml/2006/main">
  <p:tag name="KSO_WM_BEAUTIFY_FLAG" val=""/>
</p:tagLst>
</file>

<file path=ppt/tags/tag351.xml><?xml version="1.0" encoding="utf-8"?>
<p:tagLst xmlns:p="http://schemas.openxmlformats.org/presentationml/2006/main">
  <p:tag name="KSO_WM_BEAUTIFY_FLAG" val=""/>
</p:tagLst>
</file>

<file path=ppt/tags/tag352.xml><?xml version="1.0" encoding="utf-8"?>
<p:tagLst xmlns:p="http://schemas.openxmlformats.org/presentationml/2006/main">
  <p:tag name="KSO_WM_BEAUTIFY_FLAG" val=""/>
</p:tagLst>
</file>

<file path=ppt/tags/tag353.xml><?xml version="1.0" encoding="utf-8"?>
<p:tagLst xmlns:p="http://schemas.openxmlformats.org/presentationml/2006/main">
  <p:tag name="KSO_WM_BEAUTIFY_FLAG" val=""/>
</p:tagLst>
</file>

<file path=ppt/tags/tag354.xml><?xml version="1.0" encoding="utf-8"?>
<p:tagLst xmlns:p="http://schemas.openxmlformats.org/presentationml/2006/main">
  <p:tag name="KSO_WM_BEAUTIFY_FLAG" val=""/>
</p:tagLst>
</file>

<file path=ppt/tags/tag355.xml><?xml version="1.0" encoding="utf-8"?>
<p:tagLst xmlns:p="http://schemas.openxmlformats.org/presentationml/2006/main">
  <p:tag name="KSO_WM_BEAUTIFY_FLAG" val=""/>
</p:tagLst>
</file>

<file path=ppt/tags/tag356.xml><?xml version="1.0" encoding="utf-8"?>
<p:tagLst xmlns:p="http://schemas.openxmlformats.org/presentationml/2006/main">
  <p:tag name="KSO_WM_BEAUTIFY_FLAG" val=""/>
</p:tagLst>
</file>

<file path=ppt/tags/tag357.xml><?xml version="1.0" encoding="utf-8"?>
<p:tagLst xmlns:p="http://schemas.openxmlformats.org/presentationml/2006/main">
  <p:tag name="KSO_WM_BEAUTIFY_FLAG" val=""/>
</p:tagLst>
</file>

<file path=ppt/tags/tag358.xml><?xml version="1.0" encoding="utf-8"?>
<p:tagLst xmlns:p="http://schemas.openxmlformats.org/presentationml/2006/main">
  <p:tag name="KSO_WM_BEAUTIFY_FLAG" val=""/>
</p:tagLst>
</file>

<file path=ppt/tags/tag359.xml><?xml version="1.0" encoding="utf-8"?>
<p:tagLst xmlns:p="http://schemas.openxmlformats.org/presentationml/2006/main">
  <p:tag name="KSO_WM_BEAUTIFY_FLAG" val="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60.xml><?xml version="1.0" encoding="utf-8"?>
<p:tagLst xmlns:p="http://schemas.openxmlformats.org/presentationml/2006/main">
  <p:tag name="KSO_WM_BEAUTIFY_FLAG" val=""/>
</p:tagLst>
</file>

<file path=ppt/tags/tag361.xml><?xml version="1.0" encoding="utf-8"?>
<p:tagLst xmlns:p="http://schemas.openxmlformats.org/presentationml/2006/main">
  <p:tag name="KSO_WM_BEAUTIFY_FLAG" val=""/>
</p:tagLst>
</file>

<file path=ppt/tags/tag362.xml><?xml version="1.0" encoding="utf-8"?>
<p:tagLst xmlns:p="http://schemas.openxmlformats.org/presentationml/2006/main">
  <p:tag name="KSO_WM_BEAUTIFY_FLAG" val=""/>
</p:tagLst>
</file>

<file path=ppt/tags/tag363.xml><?xml version="1.0" encoding="utf-8"?>
<p:tagLst xmlns:p="http://schemas.openxmlformats.org/presentationml/2006/main">
  <p:tag name="KSO_WM_BEAUTIFY_FLAG" val=""/>
</p:tagLst>
</file>

<file path=ppt/tags/tag364.xml><?xml version="1.0" encoding="utf-8"?>
<p:tagLst xmlns:p="http://schemas.openxmlformats.org/presentationml/2006/main">
  <p:tag name="KSO_WM_BEAUTIFY_FLAG" val=""/>
</p:tagLst>
</file>

<file path=ppt/tags/tag365.xml><?xml version="1.0" encoding="utf-8"?>
<p:tagLst xmlns:p="http://schemas.openxmlformats.org/presentationml/2006/main">
  <p:tag name="KSO_WM_BEAUTIFY_FLAG" val=""/>
</p:tagLst>
</file>

<file path=ppt/tags/tag366.xml><?xml version="1.0" encoding="utf-8"?>
<p:tagLst xmlns:p="http://schemas.openxmlformats.org/presentationml/2006/main">
  <p:tag name="KSO_WM_BEAUTIFY_FLAG" val=""/>
</p:tagLst>
</file>

<file path=ppt/tags/tag367.xml><?xml version="1.0" encoding="utf-8"?>
<p:tagLst xmlns:p="http://schemas.openxmlformats.org/presentationml/2006/main">
  <p:tag name="KSO_WM_BEAUTIFY_FLAG" val=""/>
</p:tagLst>
</file>

<file path=ppt/tags/tag368.xml><?xml version="1.0" encoding="utf-8"?>
<p:tagLst xmlns:p="http://schemas.openxmlformats.org/presentationml/2006/main">
  <p:tag name="KSO_WM_BEAUTIFY_FLAG" val=""/>
</p:tagLst>
</file>

<file path=ppt/tags/tag369.xml><?xml version="1.0" encoding="utf-8"?>
<p:tagLst xmlns:p="http://schemas.openxmlformats.org/presentationml/2006/main">
  <p:tag name="KSO_WM_BEAUTIFY_FLAG" val="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70.xml><?xml version="1.0" encoding="utf-8"?>
<p:tagLst xmlns:p="http://schemas.openxmlformats.org/presentationml/2006/main">
  <p:tag name="KSO_WM_BEAUTIFY_FLAG" val=""/>
</p:tagLst>
</file>

<file path=ppt/tags/tag371.xml><?xml version="1.0" encoding="utf-8"?>
<p:tagLst xmlns:p="http://schemas.openxmlformats.org/presentationml/2006/main">
  <p:tag name="KSO_WM_BEAUTIFY_FLAG" val=""/>
</p:tagLst>
</file>

<file path=ppt/tags/tag372.xml><?xml version="1.0" encoding="utf-8"?>
<p:tagLst xmlns:p="http://schemas.openxmlformats.org/presentationml/2006/main">
  <p:tag name="KSO_WM_BEAUTIFY_FLAG" val=""/>
</p:tagLst>
</file>

<file path=ppt/tags/tag373.xml><?xml version="1.0" encoding="utf-8"?>
<p:tagLst xmlns:p="http://schemas.openxmlformats.org/presentationml/2006/main">
  <p:tag name="KSO_WM_BEAUTIFY_FLAG" val=""/>
</p:tagLst>
</file>

<file path=ppt/tags/tag374.xml><?xml version="1.0" encoding="utf-8"?>
<p:tagLst xmlns:p="http://schemas.openxmlformats.org/presentationml/2006/main">
  <p:tag name="KSO_WM_BEAUTIFY_FLAG" val=""/>
</p:tagLst>
</file>

<file path=ppt/tags/tag375.xml><?xml version="1.0" encoding="utf-8"?>
<p:tagLst xmlns:p="http://schemas.openxmlformats.org/presentationml/2006/main">
  <p:tag name="KSO_WM_BEAUTIFY_FLAG" val=""/>
</p:tagLst>
</file>

<file path=ppt/tags/tag376.xml><?xml version="1.0" encoding="utf-8"?>
<p:tagLst xmlns:p="http://schemas.openxmlformats.org/presentationml/2006/main">
  <p:tag name="KSO_WM_BEAUTIFY_FLAG" val=""/>
</p:tagLst>
</file>

<file path=ppt/tags/tag377.xml><?xml version="1.0" encoding="utf-8"?>
<p:tagLst xmlns:p="http://schemas.openxmlformats.org/presentationml/2006/main">
  <p:tag name="KSO_WM_BEAUTIFY_FLAG" val=""/>
</p:tagLst>
</file>

<file path=ppt/tags/tag378.xml><?xml version="1.0" encoding="utf-8"?>
<p:tagLst xmlns:p="http://schemas.openxmlformats.org/presentationml/2006/main">
  <p:tag name="KSO_WM_BEAUTIFY_FLAG" val=""/>
</p:tagLst>
</file>

<file path=ppt/tags/tag379.xml><?xml version="1.0" encoding="utf-8"?>
<p:tagLst xmlns:p="http://schemas.openxmlformats.org/presentationml/2006/main">
  <p:tag name="KSO_WM_BEAUTIFY_FLAG" val="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80.xml><?xml version="1.0" encoding="utf-8"?>
<p:tagLst xmlns:p="http://schemas.openxmlformats.org/presentationml/2006/main">
  <p:tag name="KSO_WM_BEAUTIFY_FLAG" val=""/>
</p:tagLst>
</file>

<file path=ppt/tags/tag381.xml><?xml version="1.0" encoding="utf-8"?>
<p:tagLst xmlns:p="http://schemas.openxmlformats.org/presentationml/2006/main">
  <p:tag name="KSO_WM_BEAUTIFY_FLAG" val=""/>
</p:tagLst>
</file>

<file path=ppt/tags/tag382.xml><?xml version="1.0" encoding="utf-8"?>
<p:tagLst xmlns:p="http://schemas.openxmlformats.org/presentationml/2006/main">
  <p:tag name="KSO_WM_BEAUTIFY_FLAG" val=""/>
</p:tagLst>
</file>

<file path=ppt/tags/tag383.xml><?xml version="1.0" encoding="utf-8"?>
<p:tagLst xmlns:p="http://schemas.openxmlformats.org/presentationml/2006/main">
  <p:tag name="KSO_WM_BEAUTIFY_FLAG" val=""/>
</p:tagLst>
</file>

<file path=ppt/tags/tag384.xml><?xml version="1.0" encoding="utf-8"?>
<p:tagLst xmlns:p="http://schemas.openxmlformats.org/presentationml/2006/main">
  <p:tag name="KSO_WM_BEAUTIFY_FLAG" val=""/>
</p:tagLst>
</file>

<file path=ppt/tags/tag385.xml><?xml version="1.0" encoding="utf-8"?>
<p:tagLst xmlns:p="http://schemas.openxmlformats.org/presentationml/2006/main">
  <p:tag name="KSO_WM_BEAUTIFY_FLAG" val=""/>
</p:tagLst>
</file>

<file path=ppt/tags/tag386.xml><?xml version="1.0" encoding="utf-8"?>
<p:tagLst xmlns:p="http://schemas.openxmlformats.org/presentationml/2006/main">
  <p:tag name="KSO_WM_BEAUTIFY_FLAG" val=""/>
</p:tagLst>
</file>

<file path=ppt/tags/tag387.xml><?xml version="1.0" encoding="utf-8"?>
<p:tagLst xmlns:p="http://schemas.openxmlformats.org/presentationml/2006/main">
  <p:tag name="KSO_WM_BEAUTIFY_FLAG" val=""/>
</p:tagLst>
</file>

<file path=ppt/tags/tag388.xml><?xml version="1.0" encoding="utf-8"?>
<p:tagLst xmlns:p="http://schemas.openxmlformats.org/presentationml/2006/main">
  <p:tag name="KSO_WM_BEAUTIFY_FLAG" val=""/>
</p:tagLst>
</file>

<file path=ppt/tags/tag389.xml><?xml version="1.0" encoding="utf-8"?>
<p:tagLst xmlns:p="http://schemas.openxmlformats.org/presentationml/2006/main">
  <p:tag name="KSO_WM_BEAUTIFY_FLAG" val="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90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391.xml><?xml version="1.0" encoding="utf-8"?>
<p:tagLst xmlns:p="http://schemas.openxmlformats.org/presentationml/2006/main">
  <p:tag name="KSO_WM_BEAUTIFY_FLAG" val=""/>
</p:tagLst>
</file>

<file path=ppt/tags/tag392.xml><?xml version="1.0" encoding="utf-8"?>
<p:tagLst xmlns:p="http://schemas.openxmlformats.org/presentationml/2006/main">
  <p:tag name="KSO_WM_BEAUTIFY_FLAG" val=""/>
</p:tagLst>
</file>

<file path=ppt/tags/tag393.xml><?xml version="1.0" encoding="utf-8"?>
<p:tagLst xmlns:p="http://schemas.openxmlformats.org/presentationml/2006/main">
  <p:tag name="KSO_WM_BEAUTIFY_FLAG" val=""/>
</p:tagLst>
</file>

<file path=ppt/tags/tag394.xml><?xml version="1.0" encoding="utf-8"?>
<p:tagLst xmlns:p="http://schemas.openxmlformats.org/presentationml/2006/main">
  <p:tag name="KSO_WM_BEAUTIFY_FLAG" val=""/>
</p:tagLst>
</file>

<file path=ppt/tags/tag395.xml><?xml version="1.0" encoding="utf-8"?>
<p:tagLst xmlns:p="http://schemas.openxmlformats.org/presentationml/2006/main">
  <p:tag name="KSO_WM_BEAUTIFY_FLAG" val=""/>
</p:tagLst>
</file>

<file path=ppt/tags/tag396.xml><?xml version="1.0" encoding="utf-8"?>
<p:tagLst xmlns:p="http://schemas.openxmlformats.org/presentationml/2006/main">
  <p:tag name="KSO_WM_BEAUTIFY_FLAG" val=""/>
</p:tagLst>
</file>

<file path=ppt/tags/tag397.xml><?xml version="1.0" encoding="utf-8"?>
<p:tagLst xmlns:p="http://schemas.openxmlformats.org/presentationml/2006/main">
  <p:tag name="KSO_WM_BEAUTIFY_FLAG" val=""/>
</p:tagLst>
</file>

<file path=ppt/tags/tag398.xml><?xml version="1.0" encoding="utf-8"?>
<p:tagLst xmlns:p="http://schemas.openxmlformats.org/presentationml/2006/main">
  <p:tag name="KSO_WM_BEAUTIFY_FLAG" val=""/>
</p:tagLst>
</file>

<file path=ppt/tags/tag399.xml><?xml version="1.0" encoding="utf-8"?>
<p:tagLst xmlns:p="http://schemas.openxmlformats.org/presentationml/2006/main">
  <p:tag name="KSO_WM_BEAUTIFY_FLAG" val="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00.xml><?xml version="1.0" encoding="utf-8"?>
<p:tagLst xmlns:p="http://schemas.openxmlformats.org/presentationml/2006/main">
  <p:tag name="KSO_WM_BEAUTIFY_FLAG" val=""/>
</p:tagLst>
</file>

<file path=ppt/tags/tag401.xml><?xml version="1.0" encoding="utf-8"?>
<p:tagLst xmlns:p="http://schemas.openxmlformats.org/presentationml/2006/main">
  <p:tag name="KSO_WM_BEAUTIFY_FLAG" val=""/>
</p:tagLst>
</file>

<file path=ppt/tags/tag402.xml><?xml version="1.0" encoding="utf-8"?>
<p:tagLst xmlns:p="http://schemas.openxmlformats.org/presentationml/2006/main">
  <p:tag name="KSO_WM_BEAUTIFY_FLAG" val=""/>
</p:tagLst>
</file>

<file path=ppt/tags/tag403.xml><?xml version="1.0" encoding="utf-8"?>
<p:tagLst xmlns:p="http://schemas.openxmlformats.org/presentationml/2006/main">
  <p:tag name="KSO_WM_BEAUTIFY_FLAG" val=""/>
</p:tagLst>
</file>

<file path=ppt/tags/tag404.xml><?xml version="1.0" encoding="utf-8"?>
<p:tagLst xmlns:p="http://schemas.openxmlformats.org/presentationml/2006/main">
  <p:tag name="KSO_WM_BEAUTIFY_FLAG" val=""/>
</p:tagLst>
</file>

<file path=ppt/tags/tag405.xml><?xml version="1.0" encoding="utf-8"?>
<p:tagLst xmlns:p="http://schemas.openxmlformats.org/presentationml/2006/main">
  <p:tag name="KSO_WM_BEAUTIFY_FLAG" val=""/>
</p:tagLst>
</file>

<file path=ppt/tags/tag406.xml><?xml version="1.0" encoding="utf-8"?>
<p:tagLst xmlns:p="http://schemas.openxmlformats.org/presentationml/2006/main">
  <p:tag name="KSO_WM_BEAUTIFY_FLAG" val=""/>
</p:tagLst>
</file>

<file path=ppt/tags/tag407.xml><?xml version="1.0" encoding="utf-8"?>
<p:tagLst xmlns:p="http://schemas.openxmlformats.org/presentationml/2006/main">
  <p:tag name="KSO_WM_BEAUTIFY_FLAG" val=""/>
</p:tagLst>
</file>

<file path=ppt/tags/tag408.xml><?xml version="1.0" encoding="utf-8"?>
<p:tagLst xmlns:p="http://schemas.openxmlformats.org/presentationml/2006/main">
  <p:tag name="KSO_WM_BEAUTIFY_FLAG" val=""/>
</p:tagLst>
</file>

<file path=ppt/tags/tag409.xml><?xml version="1.0" encoding="utf-8"?>
<p:tagLst xmlns:p="http://schemas.openxmlformats.org/presentationml/2006/main">
  <p:tag name="KSO_WM_BEAUTIFY_FLAG" val="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10.xml><?xml version="1.0" encoding="utf-8"?>
<p:tagLst xmlns:p="http://schemas.openxmlformats.org/presentationml/2006/main">
  <p:tag name="KSO_WM_BEAUTIFY_FLAG" val=""/>
</p:tagLst>
</file>

<file path=ppt/tags/tag411.xml><?xml version="1.0" encoding="utf-8"?>
<p:tagLst xmlns:p="http://schemas.openxmlformats.org/presentationml/2006/main">
  <p:tag name="KSO_WM_BEAUTIFY_FLAG" val=""/>
</p:tagLst>
</file>

<file path=ppt/tags/tag412.xml><?xml version="1.0" encoding="utf-8"?>
<p:tagLst xmlns:p="http://schemas.openxmlformats.org/presentationml/2006/main">
  <p:tag name="KSO_WM_BEAUTIFY_FLAG" val=""/>
</p:tagLst>
</file>

<file path=ppt/tags/tag413.xml><?xml version="1.0" encoding="utf-8"?>
<p:tagLst xmlns:p="http://schemas.openxmlformats.org/presentationml/2006/main">
  <p:tag name="KSO_WM_BEAUTIFY_FLAG" val=""/>
</p:tagLst>
</file>

<file path=ppt/tags/tag414.xml><?xml version="1.0" encoding="utf-8"?>
<p:tagLst xmlns:p="http://schemas.openxmlformats.org/presentationml/2006/main">
  <p:tag name="KSO_WM_BEAUTIFY_FLAG" val=""/>
</p:tagLst>
</file>

<file path=ppt/tags/tag415.xml><?xml version="1.0" encoding="utf-8"?>
<p:tagLst xmlns:p="http://schemas.openxmlformats.org/presentationml/2006/main">
  <p:tag name="KSO_WM_BEAUTIFY_FLAG" val=""/>
</p:tagLst>
</file>

<file path=ppt/tags/tag416.xml><?xml version="1.0" encoding="utf-8"?>
<p:tagLst xmlns:p="http://schemas.openxmlformats.org/presentationml/2006/main">
  <p:tag name="KSO_WM_BEAUTIFY_FLAG" val=""/>
</p:tagLst>
</file>

<file path=ppt/tags/tag417.xml><?xml version="1.0" encoding="utf-8"?>
<p:tagLst xmlns:p="http://schemas.openxmlformats.org/presentationml/2006/main">
  <p:tag name="KSO_WM_BEAUTIFY_FLAG" val=""/>
</p:tagLst>
</file>

<file path=ppt/tags/tag418.xml><?xml version="1.0" encoding="utf-8"?>
<p:tagLst xmlns:p="http://schemas.openxmlformats.org/presentationml/2006/main">
  <p:tag name="KSO_WM_BEAUTIFY_FLAG" val=""/>
</p:tagLst>
</file>

<file path=ppt/tags/tag419.xml><?xml version="1.0" encoding="utf-8"?>
<p:tagLst xmlns:p="http://schemas.openxmlformats.org/presentationml/2006/main">
  <p:tag name="KSO_WM_BEAUTIFY_FLAG" val="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20.xml><?xml version="1.0" encoding="utf-8"?>
<p:tagLst xmlns:p="http://schemas.openxmlformats.org/presentationml/2006/main">
  <p:tag name="KSO_WM_BEAUTIFY_FLAG" val=""/>
</p:tagLst>
</file>

<file path=ppt/tags/tag421.xml><?xml version="1.0" encoding="utf-8"?>
<p:tagLst xmlns:p="http://schemas.openxmlformats.org/presentationml/2006/main">
  <p:tag name="KSO_WM_BEAUTIFY_FLAG" val=""/>
</p:tagLst>
</file>

<file path=ppt/tags/tag422.xml><?xml version="1.0" encoding="utf-8"?>
<p:tagLst xmlns:p="http://schemas.openxmlformats.org/presentationml/2006/main">
  <p:tag name="KSO_WM_BEAUTIFY_FLAG" val=""/>
</p:tagLst>
</file>

<file path=ppt/tags/tag423.xml><?xml version="1.0" encoding="utf-8"?>
<p:tagLst xmlns:p="http://schemas.openxmlformats.org/presentationml/2006/main">
  <p:tag name="KSO_WM_BEAUTIFY_FLAG" val=""/>
</p:tagLst>
</file>

<file path=ppt/tags/tag424.xml><?xml version="1.0" encoding="utf-8"?>
<p:tagLst xmlns:p="http://schemas.openxmlformats.org/presentationml/2006/main">
  <p:tag name="KSO_WM_BEAUTIFY_FLAG" val=""/>
</p:tagLst>
</file>

<file path=ppt/tags/tag425.xml><?xml version="1.0" encoding="utf-8"?>
<p:tagLst xmlns:p="http://schemas.openxmlformats.org/presentationml/2006/main">
  <p:tag name="KSO_WM_BEAUTIFY_FLAG" val=""/>
</p:tagLst>
</file>

<file path=ppt/tags/tag426.xml><?xml version="1.0" encoding="utf-8"?>
<p:tagLst xmlns:p="http://schemas.openxmlformats.org/presentationml/2006/main">
  <p:tag name="KSO_WM_BEAUTIFY_FLAG" val=""/>
</p:tagLst>
</file>

<file path=ppt/tags/tag427.xml><?xml version="1.0" encoding="utf-8"?>
<p:tagLst xmlns:p="http://schemas.openxmlformats.org/presentationml/2006/main">
  <p:tag name="KSO_WM_BEAUTIFY_FLAG" val=""/>
</p:tagLst>
</file>

<file path=ppt/tags/tag428.xml><?xml version="1.0" encoding="utf-8"?>
<p:tagLst xmlns:p="http://schemas.openxmlformats.org/presentationml/2006/main">
  <p:tag name="KSO_WM_BEAUTIFY_FLAG" val=""/>
</p:tagLst>
</file>

<file path=ppt/tags/tag429.xml><?xml version="1.0" encoding="utf-8"?>
<p:tagLst xmlns:p="http://schemas.openxmlformats.org/presentationml/2006/main">
  <p:tag name="KSO_WM_BEAUTIFY_FLAG" val="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30.xml><?xml version="1.0" encoding="utf-8"?>
<p:tagLst xmlns:p="http://schemas.openxmlformats.org/presentationml/2006/main">
  <p:tag name="KSO_WM_BEAUTIFY_FLAG" val=""/>
</p:tagLst>
</file>

<file path=ppt/tags/tag431.xml><?xml version="1.0" encoding="utf-8"?>
<p:tagLst xmlns:p="http://schemas.openxmlformats.org/presentationml/2006/main">
  <p:tag name="KSO_WM_BEAUTIFY_FLAG" val=""/>
</p:tagLst>
</file>

<file path=ppt/tags/tag432.xml><?xml version="1.0" encoding="utf-8"?>
<p:tagLst xmlns:p="http://schemas.openxmlformats.org/presentationml/2006/main">
  <p:tag name="KSO_WM_BEAUTIFY_FLAG" val=""/>
</p:tagLst>
</file>

<file path=ppt/tags/tag433.xml><?xml version="1.0" encoding="utf-8"?>
<p:tagLst xmlns:p="http://schemas.openxmlformats.org/presentationml/2006/main">
  <p:tag name="KSO_WM_BEAUTIFY_FLAG" val=""/>
</p:tagLst>
</file>

<file path=ppt/tags/tag434.xml><?xml version="1.0" encoding="utf-8"?>
<p:tagLst xmlns:p="http://schemas.openxmlformats.org/presentationml/2006/main">
  <p:tag name="KSO_WM_BEAUTIFY_FLAG" val=""/>
</p:tagLst>
</file>

<file path=ppt/tags/tag435.xml><?xml version="1.0" encoding="utf-8"?>
<p:tagLst xmlns:p="http://schemas.openxmlformats.org/presentationml/2006/main">
  <p:tag name="KSO_WM_BEAUTIFY_FLAG" val=""/>
</p:tagLst>
</file>

<file path=ppt/tags/tag436.xml><?xml version="1.0" encoding="utf-8"?>
<p:tagLst xmlns:p="http://schemas.openxmlformats.org/presentationml/2006/main">
  <p:tag name="KSO_WM_BEAUTIFY_FLAG" val=""/>
</p:tagLst>
</file>

<file path=ppt/tags/tag437.xml><?xml version="1.0" encoding="utf-8"?>
<p:tagLst xmlns:p="http://schemas.openxmlformats.org/presentationml/2006/main">
  <p:tag name="KSO_WM_BEAUTIFY_FLAG" val=""/>
</p:tagLst>
</file>

<file path=ppt/tags/tag438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439.xml><?xml version="1.0" encoding="utf-8"?>
<p:tagLst xmlns:p="http://schemas.openxmlformats.org/presentationml/2006/main">
  <p:tag name="KSO_WM_BEAUTIFY_FLAG" val="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40.xml><?xml version="1.0" encoding="utf-8"?>
<p:tagLst xmlns:p="http://schemas.openxmlformats.org/presentationml/2006/main">
  <p:tag name="KSO_WM_BEAUTIFY_FLAG" val=""/>
</p:tagLst>
</file>

<file path=ppt/tags/tag441.xml><?xml version="1.0" encoding="utf-8"?>
<p:tagLst xmlns:p="http://schemas.openxmlformats.org/presentationml/2006/main">
  <p:tag name="KSO_WM_BEAUTIFY_FLAG" val=""/>
</p:tagLst>
</file>

<file path=ppt/tags/tag442.xml><?xml version="1.0" encoding="utf-8"?>
<p:tagLst xmlns:p="http://schemas.openxmlformats.org/presentationml/2006/main">
  <p:tag name="KSO_WM_BEAUTIFY_FLAG" val=""/>
</p:tagLst>
</file>

<file path=ppt/tags/tag443.xml><?xml version="1.0" encoding="utf-8"?>
<p:tagLst xmlns:p="http://schemas.openxmlformats.org/presentationml/2006/main">
  <p:tag name="KSO_WM_BEAUTIFY_FLAG" val=""/>
</p:tagLst>
</file>

<file path=ppt/tags/tag444.xml><?xml version="1.0" encoding="utf-8"?>
<p:tagLst xmlns:p="http://schemas.openxmlformats.org/presentationml/2006/main">
  <p:tag name="KSO_WM_BEAUTIFY_FLAG" val=""/>
</p:tagLst>
</file>

<file path=ppt/tags/tag445.xml><?xml version="1.0" encoding="utf-8"?>
<p:tagLst xmlns:p="http://schemas.openxmlformats.org/presentationml/2006/main">
  <p:tag name="KSO_WM_BEAUTIFY_FLAG" val=""/>
</p:tagLst>
</file>

<file path=ppt/tags/tag446.xml><?xml version="1.0" encoding="utf-8"?>
<p:tagLst xmlns:p="http://schemas.openxmlformats.org/presentationml/2006/main">
  <p:tag name="KSO_WM_BEAUTIFY_FLAG" val=""/>
</p:tagLst>
</file>

<file path=ppt/tags/tag447.xml><?xml version="1.0" encoding="utf-8"?>
<p:tagLst xmlns:p="http://schemas.openxmlformats.org/presentationml/2006/main">
  <p:tag name="KSO_WM_BEAUTIFY_FLAG" val=""/>
</p:tagLst>
</file>

<file path=ppt/tags/tag448.xml><?xml version="1.0" encoding="utf-8"?>
<p:tagLst xmlns:p="http://schemas.openxmlformats.org/presentationml/2006/main">
  <p:tag name="KSO_WM_BEAUTIFY_FLAG" val=""/>
</p:tagLst>
</file>

<file path=ppt/tags/tag449.xml><?xml version="1.0" encoding="utf-8"?>
<p:tagLst xmlns:p="http://schemas.openxmlformats.org/presentationml/2006/main">
  <p:tag name="KSO_WM_BEAUTIFY_FLAG" val="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50.xml><?xml version="1.0" encoding="utf-8"?>
<p:tagLst xmlns:p="http://schemas.openxmlformats.org/presentationml/2006/main">
  <p:tag name="KSO_WM_BEAUTIFY_FLAG" val=""/>
</p:tagLst>
</file>

<file path=ppt/tags/tag451.xml><?xml version="1.0" encoding="utf-8"?>
<p:tagLst xmlns:p="http://schemas.openxmlformats.org/presentationml/2006/main">
  <p:tag name="KSO_WM_BEAUTIFY_FLAG" val=""/>
</p:tagLst>
</file>

<file path=ppt/tags/tag452.xml><?xml version="1.0" encoding="utf-8"?>
<p:tagLst xmlns:p="http://schemas.openxmlformats.org/presentationml/2006/main">
  <p:tag name="KSO_WM_BEAUTIFY_FLAG" val=""/>
</p:tagLst>
</file>

<file path=ppt/tags/tag453.xml><?xml version="1.0" encoding="utf-8"?>
<p:tagLst xmlns:p="http://schemas.openxmlformats.org/presentationml/2006/main">
  <p:tag name="KSO_WM_BEAUTIFY_FLAG" val=""/>
</p:tagLst>
</file>

<file path=ppt/tags/tag454.xml><?xml version="1.0" encoding="utf-8"?>
<p:tagLst xmlns:p="http://schemas.openxmlformats.org/presentationml/2006/main">
  <p:tag name="KSO_WM_BEAUTIFY_FLAG" val=""/>
</p:tagLst>
</file>

<file path=ppt/tags/tag455.xml><?xml version="1.0" encoding="utf-8"?>
<p:tagLst xmlns:p="http://schemas.openxmlformats.org/presentationml/2006/main">
  <p:tag name="KSO_WM_BEAUTIFY_FLAG" val=""/>
</p:tagLst>
</file>

<file path=ppt/tags/tag456.xml><?xml version="1.0" encoding="utf-8"?>
<p:tagLst xmlns:p="http://schemas.openxmlformats.org/presentationml/2006/main">
  <p:tag name="KSO_WM_BEAUTIFY_FLAG" val=""/>
</p:tagLst>
</file>

<file path=ppt/tags/tag457.xml><?xml version="1.0" encoding="utf-8"?>
<p:tagLst xmlns:p="http://schemas.openxmlformats.org/presentationml/2006/main">
  <p:tag name="KSO_WM_BEAUTIFY_FLAG" val=""/>
</p:tagLst>
</file>

<file path=ppt/tags/tag458.xml><?xml version="1.0" encoding="utf-8"?>
<p:tagLst xmlns:p="http://schemas.openxmlformats.org/presentationml/2006/main">
  <p:tag name="KSO_WM_BEAUTIFY_FLAG" val=""/>
</p:tagLst>
</file>

<file path=ppt/tags/tag459.xml><?xml version="1.0" encoding="utf-8"?>
<p:tagLst xmlns:p="http://schemas.openxmlformats.org/presentationml/2006/main">
  <p:tag name="KSO_WM_BEAUTIFY_FLAG" val="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60.xml><?xml version="1.0" encoding="utf-8"?>
<p:tagLst xmlns:p="http://schemas.openxmlformats.org/presentationml/2006/main">
  <p:tag name="KSO_WM_BEAUTIFY_FLAG" val=""/>
</p:tagLst>
</file>

<file path=ppt/tags/tag461.xml><?xml version="1.0" encoding="utf-8"?>
<p:tagLst xmlns:p="http://schemas.openxmlformats.org/presentationml/2006/main">
  <p:tag name="KSO_WM_BEAUTIFY_FLAG" val=""/>
</p:tagLst>
</file>

<file path=ppt/tags/tag462.xml><?xml version="1.0" encoding="utf-8"?>
<p:tagLst xmlns:p="http://schemas.openxmlformats.org/presentationml/2006/main">
  <p:tag name="KSO_WM_BEAUTIFY_FLAG" val=""/>
</p:tagLst>
</file>

<file path=ppt/tags/tag463.xml><?xml version="1.0" encoding="utf-8"?>
<p:tagLst xmlns:p="http://schemas.openxmlformats.org/presentationml/2006/main">
  <p:tag name="KSO_WM_BEAUTIFY_FLAG" val=""/>
</p:tagLst>
</file>

<file path=ppt/tags/tag464.xml><?xml version="1.0" encoding="utf-8"?>
<p:tagLst xmlns:p="http://schemas.openxmlformats.org/presentationml/2006/main">
  <p:tag name="KSO_WM_BEAUTIFY_FLAG" val=""/>
</p:tagLst>
</file>

<file path=ppt/tags/tag465.xml><?xml version="1.0" encoding="utf-8"?>
<p:tagLst xmlns:p="http://schemas.openxmlformats.org/presentationml/2006/main">
  <p:tag name="KSO_WM_BEAUTIFY_FLAG" val=""/>
</p:tagLst>
</file>

<file path=ppt/tags/tag466.xml><?xml version="1.0" encoding="utf-8"?>
<p:tagLst xmlns:p="http://schemas.openxmlformats.org/presentationml/2006/main">
  <p:tag name="KSO_WM_BEAUTIFY_FLAG" val=""/>
</p:tagLst>
</file>

<file path=ppt/tags/tag467.xml><?xml version="1.0" encoding="utf-8"?>
<p:tagLst xmlns:p="http://schemas.openxmlformats.org/presentationml/2006/main">
  <p:tag name="KSO_WM_BEAUTIFY_FLAG" val=""/>
</p:tagLst>
</file>

<file path=ppt/tags/tag468.xml><?xml version="1.0" encoding="utf-8"?>
<p:tagLst xmlns:p="http://schemas.openxmlformats.org/presentationml/2006/main">
  <p:tag name="KSO_WM_BEAUTIFY_FLAG" val=""/>
</p:tagLst>
</file>

<file path=ppt/tags/tag469.xml><?xml version="1.0" encoding="utf-8"?>
<p:tagLst xmlns:p="http://schemas.openxmlformats.org/presentationml/2006/main">
  <p:tag name="KSO_WM_BEAUTIFY_FLAG" val="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70.xml><?xml version="1.0" encoding="utf-8"?>
<p:tagLst xmlns:p="http://schemas.openxmlformats.org/presentationml/2006/main">
  <p:tag name="KSO_WM_BEAUTIFY_FLAG" val=""/>
</p:tagLst>
</file>

<file path=ppt/tags/tag471.xml><?xml version="1.0" encoding="utf-8"?>
<p:tagLst xmlns:p="http://schemas.openxmlformats.org/presentationml/2006/main">
  <p:tag name="KSO_WM_BEAUTIFY_FLAG" val=""/>
</p:tagLst>
</file>

<file path=ppt/tags/tag472.xml><?xml version="1.0" encoding="utf-8"?>
<p:tagLst xmlns:p="http://schemas.openxmlformats.org/presentationml/2006/main">
  <p:tag name="KSO_WM_BEAUTIFY_FLAG" val=""/>
</p:tagLst>
</file>

<file path=ppt/tags/tag473.xml><?xml version="1.0" encoding="utf-8"?>
<p:tagLst xmlns:p="http://schemas.openxmlformats.org/presentationml/2006/main">
  <p:tag name="KSO_WM_BEAUTIFY_FLAG" val=""/>
</p:tagLst>
</file>

<file path=ppt/tags/tag474.xml><?xml version="1.0" encoding="utf-8"?>
<p:tagLst xmlns:p="http://schemas.openxmlformats.org/presentationml/2006/main">
  <p:tag name="KSO_WM_BEAUTIFY_FLAG" val=""/>
</p:tagLst>
</file>

<file path=ppt/tags/tag475.xml><?xml version="1.0" encoding="utf-8"?>
<p:tagLst xmlns:p="http://schemas.openxmlformats.org/presentationml/2006/main">
  <p:tag name="KSO_WM_BEAUTIFY_FLAG" val=""/>
</p:tagLst>
</file>

<file path=ppt/tags/tag476.xml><?xml version="1.0" encoding="utf-8"?>
<p:tagLst xmlns:p="http://schemas.openxmlformats.org/presentationml/2006/main">
  <p:tag name="KSO_WM_BEAUTIFY_FLAG" val=""/>
</p:tagLst>
</file>

<file path=ppt/tags/tag477.xml><?xml version="1.0" encoding="utf-8"?>
<p:tagLst xmlns:p="http://schemas.openxmlformats.org/presentationml/2006/main">
  <p:tag name="KSO_WM_BEAUTIFY_FLAG" val=""/>
</p:tagLst>
</file>

<file path=ppt/tags/tag478.xml><?xml version="1.0" encoding="utf-8"?>
<p:tagLst xmlns:p="http://schemas.openxmlformats.org/presentationml/2006/main">
  <p:tag name="KSO_WM_BEAUTIFY_FLAG" val=""/>
</p:tagLst>
</file>

<file path=ppt/tags/tag479.xml><?xml version="1.0" encoding="utf-8"?>
<p:tagLst xmlns:p="http://schemas.openxmlformats.org/presentationml/2006/main">
  <p:tag name="KSO_WM_BEAUTIFY_FLAG" val="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80.xml><?xml version="1.0" encoding="utf-8"?>
<p:tagLst xmlns:p="http://schemas.openxmlformats.org/presentationml/2006/main">
  <p:tag name="KSO_WM_BEAUTIFY_FLAG" val=""/>
</p:tagLst>
</file>

<file path=ppt/tags/tag481.xml><?xml version="1.0" encoding="utf-8"?>
<p:tagLst xmlns:p="http://schemas.openxmlformats.org/presentationml/2006/main">
  <p:tag name="KSO_WM_BEAUTIFY_FLAG" val=""/>
</p:tagLst>
</file>

<file path=ppt/tags/tag482.xml><?xml version="1.0" encoding="utf-8"?>
<p:tagLst xmlns:p="http://schemas.openxmlformats.org/presentationml/2006/main">
  <p:tag name="KSO_WM_BEAUTIFY_FLAG" val=""/>
</p:tagLst>
</file>

<file path=ppt/tags/tag483.xml><?xml version="1.0" encoding="utf-8"?>
<p:tagLst xmlns:p="http://schemas.openxmlformats.org/presentationml/2006/main">
  <p:tag name="KSO_WM_BEAUTIFY_FLAG" val=""/>
</p:tagLst>
</file>

<file path=ppt/tags/tag484.xml><?xml version="1.0" encoding="utf-8"?>
<p:tagLst xmlns:p="http://schemas.openxmlformats.org/presentationml/2006/main">
  <p:tag name="KSO_WM_BEAUTIFY_FLAG" val=""/>
</p:tagLst>
</file>

<file path=ppt/tags/tag485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486.xml><?xml version="1.0" encoding="utf-8"?>
<p:tagLst xmlns:p="http://schemas.openxmlformats.org/presentationml/2006/main">
  <p:tag name="KSO_WM_BEAUTIFY_FLAG" val=""/>
</p:tagLst>
</file>

<file path=ppt/tags/tag487.xml><?xml version="1.0" encoding="utf-8"?>
<p:tagLst xmlns:p="http://schemas.openxmlformats.org/presentationml/2006/main">
  <p:tag name="KSO_WM_BEAUTIFY_FLAG" val=""/>
</p:tagLst>
</file>

<file path=ppt/tags/tag488.xml><?xml version="1.0" encoding="utf-8"?>
<p:tagLst xmlns:p="http://schemas.openxmlformats.org/presentationml/2006/main">
  <p:tag name="KSO_WM_BEAUTIFY_FLAG" val=""/>
</p:tagLst>
</file>

<file path=ppt/tags/tag489.xml><?xml version="1.0" encoding="utf-8"?>
<p:tagLst xmlns:p="http://schemas.openxmlformats.org/presentationml/2006/main">
  <p:tag name="KSO_WM_BEAUTIFY_FLAG" val="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90.xml><?xml version="1.0" encoding="utf-8"?>
<p:tagLst xmlns:p="http://schemas.openxmlformats.org/presentationml/2006/main">
  <p:tag name="KSO_WM_BEAUTIFY_FLAG" val=""/>
</p:tagLst>
</file>

<file path=ppt/tags/tag491.xml><?xml version="1.0" encoding="utf-8"?>
<p:tagLst xmlns:p="http://schemas.openxmlformats.org/presentationml/2006/main">
  <p:tag name="KSO_WM_BEAUTIFY_FLAG" val=""/>
</p:tagLst>
</file>

<file path=ppt/tags/tag492.xml><?xml version="1.0" encoding="utf-8"?>
<p:tagLst xmlns:p="http://schemas.openxmlformats.org/presentationml/2006/main">
  <p:tag name="KSO_WM_BEAUTIFY_FLAG" val=""/>
</p:tagLst>
</file>

<file path=ppt/tags/tag493.xml><?xml version="1.0" encoding="utf-8"?>
<p:tagLst xmlns:p="http://schemas.openxmlformats.org/presentationml/2006/main">
  <p:tag name="KSO_WM_BEAUTIFY_FLAG" val=""/>
</p:tagLst>
</file>

<file path=ppt/tags/tag494.xml><?xml version="1.0" encoding="utf-8"?>
<p:tagLst xmlns:p="http://schemas.openxmlformats.org/presentationml/2006/main">
  <p:tag name="KSO_WM_BEAUTIFY_FLAG" val=""/>
</p:tagLst>
</file>

<file path=ppt/tags/tag495.xml><?xml version="1.0" encoding="utf-8"?>
<p:tagLst xmlns:p="http://schemas.openxmlformats.org/presentationml/2006/main">
  <p:tag name="KSO_WM_BEAUTIFY_FLAG" val=""/>
</p:tagLst>
</file>

<file path=ppt/tags/tag496.xml><?xml version="1.0" encoding="utf-8"?>
<p:tagLst xmlns:p="http://schemas.openxmlformats.org/presentationml/2006/main">
  <p:tag name="KSO_WM_BEAUTIFY_FLAG" val=""/>
</p:tagLst>
</file>

<file path=ppt/tags/tag497.xml><?xml version="1.0" encoding="utf-8"?>
<p:tagLst xmlns:p="http://schemas.openxmlformats.org/presentationml/2006/main">
  <p:tag name="KSO_WM_BEAUTIFY_FLAG" val=""/>
</p:tagLst>
</file>

<file path=ppt/tags/tag498.xml><?xml version="1.0" encoding="utf-8"?>
<p:tagLst xmlns:p="http://schemas.openxmlformats.org/presentationml/2006/main">
  <p:tag name="KSO_WM_BEAUTIFY_FLAG" val=""/>
</p:tagLst>
</file>

<file path=ppt/tags/tag499.xml><?xml version="1.0" encoding="utf-8"?>
<p:tagLst xmlns:p="http://schemas.openxmlformats.org/presentationml/2006/main">
  <p:tag name="KSO_WM_BEAUTIFY_FLAG" val="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00.xml><?xml version="1.0" encoding="utf-8"?>
<p:tagLst xmlns:p="http://schemas.openxmlformats.org/presentationml/2006/main">
  <p:tag name="KSO_WM_BEAUTIFY_FLAG" val=""/>
</p:tagLst>
</file>

<file path=ppt/tags/tag501.xml><?xml version="1.0" encoding="utf-8"?>
<p:tagLst xmlns:p="http://schemas.openxmlformats.org/presentationml/2006/main">
  <p:tag name="KSO_WM_BEAUTIFY_FLAG" val=""/>
</p:tagLst>
</file>

<file path=ppt/tags/tag502.xml><?xml version="1.0" encoding="utf-8"?>
<p:tagLst xmlns:p="http://schemas.openxmlformats.org/presentationml/2006/main">
  <p:tag name="KSO_WM_BEAUTIFY_FLAG" val=""/>
</p:tagLst>
</file>

<file path=ppt/tags/tag503.xml><?xml version="1.0" encoding="utf-8"?>
<p:tagLst xmlns:p="http://schemas.openxmlformats.org/presentationml/2006/main">
  <p:tag name="KSO_WM_BEAUTIFY_FLAG" val=""/>
</p:tagLst>
</file>

<file path=ppt/tags/tag504.xml><?xml version="1.0" encoding="utf-8"?>
<p:tagLst xmlns:p="http://schemas.openxmlformats.org/presentationml/2006/main">
  <p:tag name="KSO_WM_BEAUTIFY_FLAG" val=""/>
</p:tagLst>
</file>

<file path=ppt/tags/tag505.xml><?xml version="1.0" encoding="utf-8"?>
<p:tagLst xmlns:p="http://schemas.openxmlformats.org/presentationml/2006/main">
  <p:tag name="KSO_WM_BEAUTIFY_FLAG" val=""/>
</p:tagLst>
</file>

<file path=ppt/tags/tag506.xml><?xml version="1.0" encoding="utf-8"?>
<p:tagLst xmlns:p="http://schemas.openxmlformats.org/presentationml/2006/main">
  <p:tag name="KSO_WM_BEAUTIFY_FLAG" val=""/>
</p:tagLst>
</file>

<file path=ppt/tags/tag507.xml><?xml version="1.0" encoding="utf-8"?>
<p:tagLst xmlns:p="http://schemas.openxmlformats.org/presentationml/2006/main">
  <p:tag name="KSO_WM_BEAUTIFY_FLAG" val=""/>
</p:tagLst>
</file>

<file path=ppt/tags/tag508.xml><?xml version="1.0" encoding="utf-8"?>
<p:tagLst xmlns:p="http://schemas.openxmlformats.org/presentationml/2006/main">
  <p:tag name="KSO_WM_BEAUTIFY_FLAG" val=""/>
</p:tagLst>
</file>

<file path=ppt/tags/tag509.xml><?xml version="1.0" encoding="utf-8"?>
<p:tagLst xmlns:p="http://schemas.openxmlformats.org/presentationml/2006/main">
  <p:tag name="KSO_WM_BEAUTIFY_FLAG" val="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10.xml><?xml version="1.0" encoding="utf-8"?>
<p:tagLst xmlns:p="http://schemas.openxmlformats.org/presentationml/2006/main">
  <p:tag name="KSO_WM_BEAUTIFY_FLAG" val=""/>
</p:tagLst>
</file>

<file path=ppt/tags/tag511.xml><?xml version="1.0" encoding="utf-8"?>
<p:tagLst xmlns:p="http://schemas.openxmlformats.org/presentationml/2006/main">
  <p:tag name="KSO_WM_BEAUTIFY_FLAG" val=""/>
</p:tagLst>
</file>

<file path=ppt/tags/tag512.xml><?xml version="1.0" encoding="utf-8"?>
<p:tagLst xmlns:p="http://schemas.openxmlformats.org/presentationml/2006/main">
  <p:tag name="KSO_WM_BEAUTIFY_FLAG" val=""/>
</p:tagLst>
</file>

<file path=ppt/tags/tag513.xml><?xml version="1.0" encoding="utf-8"?>
<p:tagLst xmlns:p="http://schemas.openxmlformats.org/presentationml/2006/main">
  <p:tag name="KSO_WM_BEAUTIFY_FLAG" val=""/>
</p:tagLst>
</file>

<file path=ppt/tags/tag514.xml><?xml version="1.0" encoding="utf-8"?>
<p:tagLst xmlns:p="http://schemas.openxmlformats.org/presentationml/2006/main">
  <p:tag name="KSO_WM_BEAUTIFY_FLAG" val=""/>
</p:tagLst>
</file>

<file path=ppt/tags/tag515.xml><?xml version="1.0" encoding="utf-8"?>
<p:tagLst xmlns:p="http://schemas.openxmlformats.org/presentationml/2006/main">
  <p:tag name="KSO_WM_BEAUTIFY_FLAG" val=""/>
</p:tagLst>
</file>

<file path=ppt/tags/tag516.xml><?xml version="1.0" encoding="utf-8"?>
<p:tagLst xmlns:p="http://schemas.openxmlformats.org/presentationml/2006/main">
  <p:tag name="KSO_WM_BEAUTIFY_FLAG" val=""/>
</p:tagLst>
</file>

<file path=ppt/tags/tag517.xml><?xml version="1.0" encoding="utf-8"?>
<p:tagLst xmlns:p="http://schemas.openxmlformats.org/presentationml/2006/main">
  <p:tag name="KSO_WM_BEAUTIFY_FLAG" val=""/>
</p:tagLst>
</file>

<file path=ppt/tags/tag518.xml><?xml version="1.0" encoding="utf-8"?>
<p:tagLst xmlns:p="http://schemas.openxmlformats.org/presentationml/2006/main">
  <p:tag name="KSO_WM_BEAUTIFY_FLAG" val=""/>
</p:tagLst>
</file>

<file path=ppt/tags/tag519.xml><?xml version="1.0" encoding="utf-8"?>
<p:tagLst xmlns:p="http://schemas.openxmlformats.org/presentationml/2006/main">
  <p:tag name="KSO_WM_BEAUTIFY_FLAG" val="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20.xml><?xml version="1.0" encoding="utf-8"?>
<p:tagLst xmlns:p="http://schemas.openxmlformats.org/presentationml/2006/main">
  <p:tag name="KSO_WM_BEAUTIFY_FLAG" val=""/>
</p:tagLst>
</file>

<file path=ppt/tags/tag521.xml><?xml version="1.0" encoding="utf-8"?>
<p:tagLst xmlns:p="http://schemas.openxmlformats.org/presentationml/2006/main">
  <p:tag name="KSO_WM_BEAUTIFY_FLAG" val=""/>
</p:tagLst>
</file>

<file path=ppt/tags/tag522.xml><?xml version="1.0" encoding="utf-8"?>
<p:tagLst xmlns:p="http://schemas.openxmlformats.org/presentationml/2006/main">
  <p:tag name="KSO_WM_BEAUTIFY_FLAG" val=""/>
</p:tagLst>
</file>

<file path=ppt/tags/tag523.xml><?xml version="1.0" encoding="utf-8"?>
<p:tagLst xmlns:p="http://schemas.openxmlformats.org/presentationml/2006/main">
  <p:tag name="KSO_WM_BEAUTIFY_FLAG" val=""/>
</p:tagLst>
</file>

<file path=ppt/tags/tag524.xml><?xml version="1.0" encoding="utf-8"?>
<p:tagLst xmlns:p="http://schemas.openxmlformats.org/presentationml/2006/main">
  <p:tag name="KSO_WM_BEAUTIFY_FLAG" val=""/>
</p:tagLst>
</file>

<file path=ppt/tags/tag525.xml><?xml version="1.0" encoding="utf-8"?>
<p:tagLst xmlns:p="http://schemas.openxmlformats.org/presentationml/2006/main">
  <p:tag name="KSO_WM_BEAUTIFY_FLAG" val=""/>
</p:tagLst>
</file>

<file path=ppt/tags/tag526.xml><?xml version="1.0" encoding="utf-8"?>
<p:tagLst xmlns:p="http://schemas.openxmlformats.org/presentationml/2006/main">
  <p:tag name="KSO_WM_BEAUTIFY_FLAG" val=""/>
</p:tagLst>
</file>

<file path=ppt/tags/tag527.xml><?xml version="1.0" encoding="utf-8"?>
<p:tagLst xmlns:p="http://schemas.openxmlformats.org/presentationml/2006/main">
  <p:tag name="KSO_WM_BEAUTIFY_FLAG" val=""/>
</p:tagLst>
</file>

<file path=ppt/tags/tag528.xml><?xml version="1.0" encoding="utf-8"?>
<p:tagLst xmlns:p="http://schemas.openxmlformats.org/presentationml/2006/main">
  <p:tag name="KSO_WM_BEAUTIFY_FLAG" val=""/>
</p:tagLst>
</file>

<file path=ppt/tags/tag529.xml><?xml version="1.0" encoding="utf-8"?>
<p:tagLst xmlns:p="http://schemas.openxmlformats.org/presentationml/2006/main">
  <p:tag name="KSO_WM_BEAUTIFY_FLAG" val="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30.xml><?xml version="1.0" encoding="utf-8"?>
<p:tagLst xmlns:p="http://schemas.openxmlformats.org/presentationml/2006/main">
  <p:tag name="KSO_WM_BEAUTIFY_FLAG" val=""/>
</p:tagLst>
</file>

<file path=ppt/tags/tag531.xml><?xml version="1.0" encoding="utf-8"?>
<p:tagLst xmlns:p="http://schemas.openxmlformats.org/presentationml/2006/main">
  <p:tag name="KSO_WM_BEAUTIFY_FLAG" val=""/>
</p:tagLst>
</file>

<file path=ppt/tags/tag532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533.xml><?xml version="1.0" encoding="utf-8"?>
<p:tagLst xmlns:p="http://schemas.openxmlformats.org/presentationml/2006/main">
  <p:tag name="commondata" val="eyJoZGlkIjoiNTg2YmQ5NjEwMWE3NmY3MjBjMDI0MmJhY2Y0OWM2YjQifQ==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2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63.xml><?xml version="1.0" encoding="utf-8"?>
<p:tagLst xmlns:p="http://schemas.openxmlformats.org/presentationml/2006/main">
  <p:tag name="KSO_WM_BEAUTIFY_FLAG" val=""/>
</p:tagLst>
</file>

<file path=ppt/tags/tag64.xml><?xml version="1.0" encoding="utf-8"?>
<p:tagLst xmlns:p="http://schemas.openxmlformats.org/presentationml/2006/main">
  <p:tag name="KSO_WM_BEAUTIFY_FLAG" val=""/>
</p:tagLst>
</file>

<file path=ppt/tags/tag65.xml><?xml version="1.0" encoding="utf-8"?>
<p:tagLst xmlns:p="http://schemas.openxmlformats.org/presentationml/2006/main">
  <p:tag name="KSO_WM_BEAUTIFY_FLAG" val=""/>
</p:tagLst>
</file>

<file path=ppt/tags/tag66.xml><?xml version="1.0" encoding="utf-8"?>
<p:tagLst xmlns:p="http://schemas.openxmlformats.org/presentationml/2006/main">
  <p:tag name="KSO_WM_BEAUTIFY_FLAG" val=""/>
</p:tagLst>
</file>

<file path=ppt/tags/tag67.xml><?xml version="1.0" encoding="utf-8"?>
<p:tagLst xmlns:p="http://schemas.openxmlformats.org/presentationml/2006/main">
  <p:tag name="KSO_WM_BEAUTIFY_FLAG" val=""/>
</p:tagLst>
</file>

<file path=ppt/tags/tag68.xml><?xml version="1.0" encoding="utf-8"?>
<p:tagLst xmlns:p="http://schemas.openxmlformats.org/presentationml/2006/main">
  <p:tag name="KSO_WM_BEAUTIFY_FLAG" val=""/>
</p:tagLst>
</file>

<file path=ppt/tags/tag69.xml><?xml version="1.0" encoding="utf-8"?>
<p:tagLst xmlns:p="http://schemas.openxmlformats.org/presentationml/2006/main">
  <p:tag name="KSO_WM_BEAUTIFY_FLAG" val="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0.xml><?xml version="1.0" encoding="utf-8"?>
<p:tagLst xmlns:p="http://schemas.openxmlformats.org/presentationml/2006/main">
  <p:tag name="KSO_WM_BEAUTIFY_FLAG" val=""/>
</p:tagLst>
</file>

<file path=ppt/tags/tag71.xml><?xml version="1.0" encoding="utf-8"?>
<p:tagLst xmlns:p="http://schemas.openxmlformats.org/presentationml/2006/main">
  <p:tag name="KSO_WM_BEAUTIFY_FLAG" val=""/>
</p:tagLst>
</file>

<file path=ppt/tags/tag72.xml><?xml version="1.0" encoding="utf-8"?>
<p:tagLst xmlns:p="http://schemas.openxmlformats.org/presentationml/2006/main">
  <p:tag name="KSO_WM_BEAUTIFY_FLAG" val=""/>
</p:tagLst>
</file>

<file path=ppt/tags/tag73.xml><?xml version="1.0" encoding="utf-8"?>
<p:tagLst xmlns:p="http://schemas.openxmlformats.org/presentationml/2006/main">
  <p:tag name="KSO_WM_BEAUTIFY_FLAG" val=""/>
</p:tagLst>
</file>

<file path=ppt/tags/tag74.xml><?xml version="1.0" encoding="utf-8"?>
<p:tagLst xmlns:p="http://schemas.openxmlformats.org/presentationml/2006/main">
  <p:tag name="KSO_WM_BEAUTIFY_FLAG" val=""/>
</p:tagLst>
</file>

<file path=ppt/tags/tag75.xml><?xml version="1.0" encoding="utf-8"?>
<p:tagLst xmlns:p="http://schemas.openxmlformats.org/presentationml/2006/main">
  <p:tag name="KSO_WM_BEAUTIFY_FLAG" val=""/>
</p:tagLst>
</file>

<file path=ppt/tags/tag76.xml><?xml version="1.0" encoding="utf-8"?>
<p:tagLst xmlns:p="http://schemas.openxmlformats.org/presentationml/2006/main">
  <p:tag name="KSO_WM_BEAUTIFY_FLAG" val=""/>
</p:tagLst>
</file>

<file path=ppt/tags/tag77.xml><?xml version="1.0" encoding="utf-8"?>
<p:tagLst xmlns:p="http://schemas.openxmlformats.org/presentationml/2006/main">
  <p:tag name="KSO_WM_BEAUTIFY_FLAG" val=""/>
</p:tagLst>
</file>

<file path=ppt/tags/tag78.xml><?xml version="1.0" encoding="utf-8"?>
<p:tagLst xmlns:p="http://schemas.openxmlformats.org/presentationml/2006/main">
  <p:tag name="KSO_WM_BEAUTIFY_FLAG" val=""/>
</p:tagLst>
</file>

<file path=ppt/tags/tag79.xml><?xml version="1.0" encoding="utf-8"?>
<p:tagLst xmlns:p="http://schemas.openxmlformats.org/presentationml/2006/main">
  <p:tag name="KSO_WM_BEAUTIFY_FLAG" val="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0.xml><?xml version="1.0" encoding="utf-8"?>
<p:tagLst xmlns:p="http://schemas.openxmlformats.org/presentationml/2006/main">
  <p:tag name="KSO_WM_BEAUTIFY_FLAG" val=""/>
</p:tagLst>
</file>

<file path=ppt/tags/tag81.xml><?xml version="1.0" encoding="utf-8"?>
<p:tagLst xmlns:p="http://schemas.openxmlformats.org/presentationml/2006/main">
  <p:tag name="KSO_WM_BEAUTIFY_FLAG" val=""/>
</p:tagLst>
</file>

<file path=ppt/tags/tag82.xml><?xml version="1.0" encoding="utf-8"?>
<p:tagLst xmlns:p="http://schemas.openxmlformats.org/presentationml/2006/main">
  <p:tag name="KSO_WM_BEAUTIFY_FLAG" val=""/>
</p:tagLst>
</file>

<file path=ppt/tags/tag83.xml><?xml version="1.0" encoding="utf-8"?>
<p:tagLst xmlns:p="http://schemas.openxmlformats.org/presentationml/2006/main">
  <p:tag name="KSO_WM_BEAUTIFY_FLAG" val=""/>
</p:tagLst>
</file>

<file path=ppt/tags/tag84.xml><?xml version="1.0" encoding="utf-8"?>
<p:tagLst xmlns:p="http://schemas.openxmlformats.org/presentationml/2006/main">
  <p:tag name="KSO_WM_BEAUTIFY_FLAG" val=""/>
</p:tagLst>
</file>

<file path=ppt/tags/tag85.xml><?xml version="1.0" encoding="utf-8"?>
<p:tagLst xmlns:p="http://schemas.openxmlformats.org/presentationml/2006/main">
  <p:tag name="KSO_WM_BEAUTIFY_FLAG" val=""/>
</p:tagLst>
</file>

<file path=ppt/tags/tag86.xml><?xml version="1.0" encoding="utf-8"?>
<p:tagLst xmlns:p="http://schemas.openxmlformats.org/presentationml/2006/main">
  <p:tag name="KSO_WM_BEAUTIFY_FLAG" val=""/>
</p:tagLst>
</file>

<file path=ppt/tags/tag87.xml><?xml version="1.0" encoding="utf-8"?>
<p:tagLst xmlns:p="http://schemas.openxmlformats.org/presentationml/2006/main">
  <p:tag name="KSO_WM_BEAUTIFY_FLAG" val=""/>
</p:tagLst>
</file>

<file path=ppt/tags/tag88.xml><?xml version="1.0" encoding="utf-8"?>
<p:tagLst xmlns:p="http://schemas.openxmlformats.org/presentationml/2006/main">
  <p:tag name="KSO_WM_BEAUTIFY_FLAG" val=""/>
</p:tagLst>
</file>

<file path=ppt/tags/tag89.xml><?xml version="1.0" encoding="utf-8"?>
<p:tagLst xmlns:p="http://schemas.openxmlformats.org/presentationml/2006/main">
  <p:tag name="KSO_WM_BEAUTIFY_FLAG" val="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90.xml><?xml version="1.0" encoding="utf-8"?>
<p:tagLst xmlns:p="http://schemas.openxmlformats.org/presentationml/2006/main">
  <p:tag name="KSO_WM_BEAUTIFY_FLAG" val=""/>
</p:tagLst>
</file>

<file path=ppt/tags/tag91.xml><?xml version="1.0" encoding="utf-8"?>
<p:tagLst xmlns:p="http://schemas.openxmlformats.org/presentationml/2006/main">
  <p:tag name="KSO_WM_BEAUTIFY_FLAG" val=""/>
</p:tagLst>
</file>

<file path=ppt/tags/tag92.xml><?xml version="1.0" encoding="utf-8"?>
<p:tagLst xmlns:p="http://schemas.openxmlformats.org/presentationml/2006/main">
  <p:tag name="KSO_WM_BEAUTIFY_FLAG" val=""/>
</p:tagLst>
</file>

<file path=ppt/tags/tag93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94.xml><?xml version="1.0" encoding="utf-8"?>
<p:tagLst xmlns:p="http://schemas.openxmlformats.org/presentationml/2006/main">
  <p:tag name="KSO_WM_BEAUTIFY_FLAG" val=""/>
</p:tagLst>
</file>

<file path=ppt/tags/tag95.xml><?xml version="1.0" encoding="utf-8"?>
<p:tagLst xmlns:p="http://schemas.openxmlformats.org/presentationml/2006/main">
  <p:tag name="KSO_WM_BEAUTIFY_FLAG" val=""/>
</p:tagLst>
</file>

<file path=ppt/tags/tag96.xml><?xml version="1.0" encoding="utf-8"?>
<p:tagLst xmlns:p="http://schemas.openxmlformats.org/presentationml/2006/main">
  <p:tag name="KSO_WM_BEAUTIFY_FLAG" val=""/>
</p:tagLst>
</file>

<file path=ppt/tags/tag97.xml><?xml version="1.0" encoding="utf-8"?>
<p:tagLst xmlns:p="http://schemas.openxmlformats.org/presentationml/2006/main">
  <p:tag name="KSO_WM_BEAUTIFY_FLAG" val=""/>
</p:tagLst>
</file>

<file path=ppt/tags/tag98.xml><?xml version="1.0" encoding="utf-8"?>
<p:tagLst xmlns:p="http://schemas.openxmlformats.org/presentationml/2006/main">
  <p:tag name="KSO_WM_BEAUTIFY_FLAG" val=""/>
</p:tagLst>
</file>

<file path=ppt/tags/tag99.xml><?xml version="1.0" encoding="utf-8"?>
<p:tagLst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4171</Words>
  <Application>WPS 演示</Application>
  <PresentationFormat>宽屏</PresentationFormat>
  <Paragraphs>1044</Paragraphs>
  <Slides>12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12</vt:i4>
      </vt:variant>
    </vt:vector>
  </HeadingPairs>
  <TitlesOfParts>
    <vt:vector size="20" baseType="lpstr">
      <vt:lpstr>Arial</vt:lpstr>
      <vt:lpstr>宋体</vt:lpstr>
      <vt:lpstr>Wingdings</vt:lpstr>
      <vt:lpstr>Wingdings</vt:lpstr>
      <vt:lpstr>微软雅黑</vt:lpstr>
      <vt:lpstr>Arial Unicode MS</vt:lpstr>
      <vt:lpstr>Calibri</vt:lpstr>
      <vt:lpstr>WPS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空白演示</dc:title>
  <dc:creator/>
  <cp:lastModifiedBy>86133</cp:lastModifiedBy>
  <cp:revision>190</cp:revision>
  <dcterms:created xsi:type="dcterms:W3CDTF">2019-06-19T02:08:00Z</dcterms:created>
  <dcterms:modified xsi:type="dcterms:W3CDTF">2024-02-27T11:27:40Z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2052-12.1.0.16250</vt:lpwstr>
  </property>
  <property fmtid="{D5CDD505-2E9C-101B-9397-08002B2CF9AE}" pid="3" name="ICV">
    <vt:lpwstr>2A542588BAC0402B813217BB8725A446_13</vt:lpwstr>
  </property>
</Properties>
</file>