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gBzbqweHLaWtE1ovr2mJ4ei+5A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A4F70CD-548C-475D-9D1F-E5BEFCDAE698}">
  <a:tblStyle styleId="{1A4F70CD-548C-475D-9D1F-E5BEFCDAE69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0" y="457200"/>
            <a:ext cx="6062870" cy="6400800"/>
            <a:chOff x="0" y="228600"/>
            <a:chExt cx="6062870" cy="6400800"/>
          </a:xfrm>
        </p:grpSpPr>
        <p:pic>
          <p:nvPicPr>
            <p:cNvPr id="85" name="Google Shape;85;p1"/>
            <p:cNvPicPr preferRelativeResize="0"/>
            <p:nvPr/>
          </p:nvPicPr>
          <p:blipFill rotWithShape="1">
            <a:blip r:embed="rId3">
              <a:alphaModFix/>
            </a:blip>
            <a:srcRect b="3959" l="11594" r="0" t="2706"/>
            <a:stretch/>
          </p:blipFill>
          <p:spPr>
            <a:xfrm>
              <a:off x="0" y="228600"/>
              <a:ext cx="6062870" cy="640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Google Shape;86;p1"/>
            <p:cNvSpPr txBox="1"/>
            <p:nvPr/>
          </p:nvSpPr>
          <p:spPr>
            <a:xfrm>
              <a:off x="1825487" y="2945296"/>
              <a:ext cx="9144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pt-B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FCRL3</a:t>
              </a:r>
              <a:endParaRPr/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4959628" y="2428460"/>
              <a:ext cx="9144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PYHIN1</a:t>
              </a:r>
              <a:endParaRPr/>
            </a:p>
          </p:txBody>
        </p:sp>
        <p:sp>
          <p:nvSpPr>
            <p:cNvPr id="88" name="Google Shape;88;p1"/>
            <p:cNvSpPr txBox="1"/>
            <p:nvPr/>
          </p:nvSpPr>
          <p:spPr>
            <a:xfrm>
              <a:off x="2633870" y="812560"/>
              <a:ext cx="9144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VNN3</a:t>
              </a:r>
              <a:endParaRPr/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4283766" y="5012636"/>
              <a:ext cx="9144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CIITA</a:t>
              </a:r>
              <a:endParaRPr/>
            </a:p>
          </p:txBody>
        </p:sp>
        <p:cxnSp>
          <p:nvCxnSpPr>
            <p:cNvPr id="90" name="Google Shape;90;p1"/>
            <p:cNvCxnSpPr/>
            <p:nvPr/>
          </p:nvCxnSpPr>
          <p:spPr>
            <a:xfrm flipH="1">
              <a:off x="3853070" y="3965713"/>
              <a:ext cx="132522" cy="1046923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1" name="Google Shape;91;p1"/>
            <p:cNvCxnSpPr/>
            <p:nvPr/>
          </p:nvCxnSpPr>
          <p:spPr>
            <a:xfrm flipH="1">
              <a:off x="1361661" y="1996900"/>
              <a:ext cx="420757" cy="948396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" name="Google Shape;92;p1"/>
            <p:cNvCxnSpPr/>
            <p:nvPr/>
          </p:nvCxnSpPr>
          <p:spPr>
            <a:xfrm flipH="1">
              <a:off x="2083904" y="3660913"/>
              <a:ext cx="1311966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aphicFrame>
        <p:nvGraphicFramePr>
          <p:cNvPr id="93" name="Google Shape;93;p1"/>
          <p:cNvGraphicFramePr/>
          <p:nvPr/>
        </p:nvGraphicFramePr>
        <p:xfrm>
          <a:off x="5874028" y="33146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{1A4F70CD-548C-475D-9D1F-E5BEFCDAE698}</a:tableStyleId>
              </a:tblPr>
              <a:tblGrid>
                <a:gridCol w="1058525"/>
                <a:gridCol w="2421000"/>
                <a:gridCol w="2421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pt-BR" sz="1200" u="none" cap="none" strike="noStrike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SYMBOL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pt-BR" sz="1200" u="none" cap="none" strike="noStrike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DESCRIPTION</a:t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pt-BR" sz="1200" u="none" cap="none" strike="noStrike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SIGNIFICATIVE MODULE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pt-BR" sz="1200" u="none" cap="none" strike="noStrike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(q value = 0.0022)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4444"/>
                        </a:buClr>
                        <a:buSzPts val="1200"/>
                        <a:buFont typeface="Times New Roman"/>
                        <a:buNone/>
                      </a:pPr>
                      <a:r>
                        <a:rPr b="0" i="1" lang="pt-BR" sz="1200" u="none" cap="none" strike="noStrike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CIITA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4444"/>
                        </a:buClr>
                        <a:buSzPts val="1200"/>
                        <a:buFont typeface="Times New Roman"/>
                        <a:buNone/>
                      </a:pPr>
                      <a:r>
                        <a:rPr b="0" i="0" lang="pt-BR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class II major histocompatibility complex transactivator</a:t>
                      </a:r>
                      <a:endParaRPr b="0" i="0" sz="1200">
                        <a:solidFill>
                          <a:srgbClr val="444444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M1 (innate imune response)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1" lang="pt-BR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FCRL3</a:t>
                      </a:r>
                      <a:endParaRPr i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4444"/>
                        </a:buClr>
                        <a:buSzPts val="1200"/>
                        <a:buFont typeface="Times New Roman"/>
                        <a:buNone/>
                      </a:pPr>
                      <a:r>
                        <a:rPr b="0" i="0" lang="pt-BR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Fc receptor like 3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M1 (innate imune response)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1" lang="pt-BR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PYHIN1</a:t>
                      </a:r>
                      <a:endParaRPr i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4444"/>
                        </a:buClr>
                        <a:buSzPts val="1200"/>
                        <a:buFont typeface="Times New Roman"/>
                        <a:buNone/>
                      </a:pPr>
                      <a:r>
                        <a:rPr b="0" i="0" lang="pt-BR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pyrin and HIN domain family member 1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M1 (innate imune response)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1" lang="pt-BR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VNN3</a:t>
                      </a:r>
                      <a:endParaRPr i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4444"/>
                        </a:buClr>
                        <a:buSzPts val="1200"/>
                        <a:buFont typeface="Times New Roman"/>
                        <a:buNone/>
                      </a:pPr>
                      <a:r>
                        <a:rPr b="0" i="0" lang="pt-BR" sz="1200">
                          <a:solidFill>
                            <a:srgbClr val="444444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vanin 3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r>
                        <a:rPr lang="pt-BR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M1 (innate imune response)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94" name="Google Shape;94;p1"/>
          <p:cNvSpPr txBox="1"/>
          <p:nvPr/>
        </p:nvSpPr>
        <p:spPr>
          <a:xfrm>
            <a:off x="132522" y="92765"/>
            <a:ext cx="1134386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Supplementary Figure 2: </a:t>
            </a:r>
            <a:r>
              <a:rPr lang="pt-BR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Significative module obtained in the co-expression modules analysis in the blood-specific network through HumanBase.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2023-08-23T12:49:28Z</dcterms:created>
  <dc:creator>Cíntia Rebouças</dc:creator>
</cp:coreProperties>
</file>