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9" r:id="rId4"/>
    <p:sldId id="263" r:id="rId5"/>
    <p:sldId id="260" r:id="rId6"/>
    <p:sldId id="256" r:id="rId7"/>
    <p:sldId id="264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78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71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152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552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98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18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20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25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77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13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93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65C75-E5DE-44B2-BC6C-D8FF7073F337}" type="datetimeFigureOut">
              <a:rPr lang="ko-KR" altLang="en-US" smtClean="0"/>
              <a:t>2024-04-12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4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tiff"/><Relationship Id="rId7" Type="http://schemas.openxmlformats.org/officeDocument/2006/relationships/image" Target="../media/image9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그림 1" descr="16282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38" y="1174345"/>
            <a:ext cx="4692498" cy="23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0"/>
            <a:ext cx="12192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Cropped (A) and uncropped (B) blots confirming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mitochondrial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SIRT3 expression upon treatment with three custom-designed SIRT3 siRNAs and scramble control. The #3 siRNA was selected for subsequent experiments.</a:t>
            </a:r>
            <a:endParaRPr lang="en-US" altLang="ko-KR" sz="1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 </a:t>
            </a:r>
            <a:endParaRPr lang="en-US" altLang="ko-KR" sz="2400" dirty="0">
              <a:latin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08"/>
          <a:stretch/>
        </p:blipFill>
        <p:spPr>
          <a:xfrm>
            <a:off x="7441891" y="1804921"/>
            <a:ext cx="2735798" cy="186305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79"/>
          <a:stretch/>
        </p:blipFill>
        <p:spPr>
          <a:xfrm>
            <a:off x="7441891" y="3998100"/>
            <a:ext cx="2735798" cy="1433064"/>
          </a:xfrm>
          <a:prstGeom prst="rect">
            <a:avLst/>
          </a:prstGeom>
        </p:spPr>
      </p:pic>
      <p:sp>
        <p:nvSpPr>
          <p:cNvPr id="7" name="오른쪽 화살표 6"/>
          <p:cNvSpPr/>
          <p:nvPr/>
        </p:nvSpPr>
        <p:spPr>
          <a:xfrm flipH="1">
            <a:off x="9388336" y="3031664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flipH="1">
            <a:off x="9532336" y="467239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AE5ABA-2145-4D53-B3D9-9F02CC79F295}"/>
              </a:ext>
            </a:extLst>
          </p:cNvPr>
          <p:cNvSpPr txBox="1"/>
          <p:nvPr/>
        </p:nvSpPr>
        <p:spPr>
          <a:xfrm>
            <a:off x="968066" y="1174345"/>
            <a:ext cx="42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AE5ABA-2145-4D53-B3D9-9F02CC79F295}"/>
              </a:ext>
            </a:extLst>
          </p:cNvPr>
          <p:cNvSpPr txBox="1"/>
          <p:nvPr/>
        </p:nvSpPr>
        <p:spPr>
          <a:xfrm>
            <a:off x="7041801" y="1174345"/>
            <a:ext cx="42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05902" y="1543311"/>
            <a:ext cx="1431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 mitochondria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05902" y="3736490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HSP60 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33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6">
            <a:extLst>
              <a:ext uri="{FF2B5EF4-FFF2-40B4-BE49-F238E27FC236}">
                <a16:creationId xmlns:a16="http://schemas.microsoft.com/office/drawing/2014/main" id="{BF7DF4C1-41CF-470A-88F7-95098D4284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" t="23155" r="42035" b="62097"/>
          <a:stretch/>
        </p:blipFill>
        <p:spPr>
          <a:xfrm>
            <a:off x="183862" y="1371956"/>
            <a:ext cx="3947563" cy="1838106"/>
          </a:xfrm>
          <a:prstGeom prst="rect">
            <a:avLst/>
          </a:prstGeom>
        </p:spPr>
      </p:pic>
      <p:pic>
        <p:nvPicPr>
          <p:cNvPr id="4" name="내용 개체 틀 6">
            <a:extLst>
              <a:ext uri="{FF2B5EF4-FFF2-40B4-BE49-F238E27FC236}">
                <a16:creationId xmlns:a16="http://schemas.microsoft.com/office/drawing/2014/main" id="{0EE1E230-F4D7-4F5B-AE2F-639B49516C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" t="37907" r="40358" b="56753"/>
          <a:stretch/>
        </p:blipFill>
        <p:spPr>
          <a:xfrm>
            <a:off x="106738" y="3452972"/>
            <a:ext cx="4024687" cy="599576"/>
          </a:xfrm>
          <a:prstGeom prst="rect">
            <a:avLst/>
          </a:prstGeom>
        </p:spPr>
      </p:pic>
      <p:pic>
        <p:nvPicPr>
          <p:cNvPr id="5" name="내용 개체 틀 6">
            <a:extLst>
              <a:ext uri="{FF2B5EF4-FFF2-40B4-BE49-F238E27FC236}">
                <a16:creationId xmlns:a16="http://schemas.microsoft.com/office/drawing/2014/main" id="{92660141-B0E1-49BE-B365-45486887A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 t="47298" r="44806" b="47119"/>
          <a:stretch/>
        </p:blipFill>
        <p:spPr>
          <a:xfrm>
            <a:off x="259406" y="4424565"/>
            <a:ext cx="3872019" cy="687460"/>
          </a:xfrm>
          <a:prstGeom prst="rect">
            <a:avLst/>
          </a:prstGeom>
        </p:spPr>
      </p:pic>
      <p:pic>
        <p:nvPicPr>
          <p:cNvPr id="6" name="내용 개체 틀 6">
            <a:extLst>
              <a:ext uri="{FF2B5EF4-FFF2-40B4-BE49-F238E27FC236}">
                <a16:creationId xmlns:a16="http://schemas.microsoft.com/office/drawing/2014/main" id="{AA3D5BC2-AAE4-4A50-B027-76C9D216A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t="62254" r="41692" b="29121"/>
          <a:stretch/>
        </p:blipFill>
        <p:spPr>
          <a:xfrm>
            <a:off x="183862" y="5489028"/>
            <a:ext cx="3947563" cy="88430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60" y="1371956"/>
            <a:ext cx="3499992" cy="145056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402" y="3160621"/>
            <a:ext cx="3458460" cy="1362090"/>
          </a:xfrm>
          <a:prstGeom prst="rect">
            <a:avLst/>
          </a:prstGeom>
        </p:spPr>
      </p:pic>
      <p:sp>
        <p:nvSpPr>
          <p:cNvPr id="9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1A &amp; 1B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오른쪽 화살표 9"/>
          <p:cNvSpPr/>
          <p:nvPr/>
        </p:nvSpPr>
        <p:spPr>
          <a:xfrm flipH="1">
            <a:off x="7374212" y="240969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 flipH="1">
            <a:off x="7408487" y="3841666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766112" y="375159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6111" y="403444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85295" y="198502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48 -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5297" y="2515604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72531" y="469996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2530" y="588548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2870" y="1052060"/>
            <a:ext cx="14013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 whole lysate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642" y="3232358"/>
            <a:ext cx="1431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 mitochondria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1149" y="4149370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 cytosol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7642" y="5262893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HSP60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42329" y="1125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Cleaved caspase-3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42329" y="2899011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738" y="607913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A</a:t>
            </a:r>
            <a:endParaRPr lang="ko-KR" altLang="en-US" dirty="0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932" y="2956744"/>
            <a:ext cx="2657856" cy="1231392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931" y="4629276"/>
            <a:ext cx="2805031" cy="1984991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748" y="1287260"/>
            <a:ext cx="2606040" cy="1228344"/>
          </a:xfrm>
          <a:prstGeom prst="rect">
            <a:avLst/>
          </a:prstGeom>
        </p:spPr>
      </p:pic>
      <p:sp>
        <p:nvSpPr>
          <p:cNvPr id="27" name="오른쪽 화살표 26"/>
          <p:cNvSpPr/>
          <p:nvPr/>
        </p:nvSpPr>
        <p:spPr>
          <a:xfrm flipH="1">
            <a:off x="11398962" y="214876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화살표 27"/>
          <p:cNvSpPr/>
          <p:nvPr/>
        </p:nvSpPr>
        <p:spPr>
          <a:xfrm flipH="1">
            <a:off x="11251788" y="3597554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오른쪽 화살표 28"/>
          <p:cNvSpPr/>
          <p:nvPr/>
        </p:nvSpPr>
        <p:spPr>
          <a:xfrm flipH="1">
            <a:off x="11526480" y="6029244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9224399" y="198706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31365" y="216306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92473" y="548234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11633" y="584620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392472" y="516726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135570" y="380515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135569" y="394545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65897" y="3513629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05237" y="316317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98040" y="86739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1B</a:t>
            </a:r>
            <a:endParaRPr lang="ko-KR" alt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8714968" y="978882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HSP60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88385" y="2653152"/>
            <a:ext cx="5790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VDAC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688384" y="4316330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1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4370832"/>
            <a:ext cx="3139440" cy="94488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2956560"/>
            <a:ext cx="3044952" cy="117957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1207008"/>
            <a:ext cx="3139440" cy="1514856"/>
          </a:xfrm>
          <a:prstGeom prst="rect">
            <a:avLst/>
          </a:prstGeom>
        </p:spPr>
      </p:pic>
      <p:sp>
        <p:nvSpPr>
          <p:cNvPr id="6" name="오른쪽 화살표 5"/>
          <p:cNvSpPr/>
          <p:nvPr/>
        </p:nvSpPr>
        <p:spPr>
          <a:xfrm flipH="1">
            <a:off x="4910454" y="2344782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 flipH="1">
            <a:off x="4864581" y="330272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flipH="1">
            <a:off x="4999872" y="4780563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2A &amp; 2B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7225" y="599704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2A</a:t>
            </a:r>
            <a:endParaRPr lang="ko-KR" altLang="en-US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56" y="5460862"/>
            <a:ext cx="2929128" cy="1103376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56" y="4252296"/>
            <a:ext cx="2843784" cy="917448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56" y="2608368"/>
            <a:ext cx="2819400" cy="1292352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468" y="832974"/>
            <a:ext cx="2837688" cy="1511808"/>
          </a:xfrm>
          <a:prstGeom prst="rect">
            <a:avLst/>
          </a:prstGeom>
        </p:spPr>
      </p:pic>
      <p:sp>
        <p:nvSpPr>
          <p:cNvPr id="20" name="오른쪽 화살표 19"/>
          <p:cNvSpPr/>
          <p:nvPr/>
        </p:nvSpPr>
        <p:spPr>
          <a:xfrm flipH="1">
            <a:off x="9414156" y="341866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0"/>
          <p:cNvSpPr/>
          <p:nvPr/>
        </p:nvSpPr>
        <p:spPr>
          <a:xfrm flipH="1">
            <a:off x="9414437" y="1929604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897561" y="177958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97561" y="1983604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78400" y="163113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5990" y="576880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오른쪽 화살표 25"/>
          <p:cNvSpPr/>
          <p:nvPr/>
        </p:nvSpPr>
        <p:spPr>
          <a:xfrm flipH="1">
            <a:off x="9523884" y="582252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6977029" y="3146870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57868" y="341866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57868" y="2911334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오른쪽 화살표 29"/>
          <p:cNvSpPr/>
          <p:nvPr/>
        </p:nvSpPr>
        <p:spPr>
          <a:xfrm flipH="1">
            <a:off x="9455957" y="4802579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955100" y="492878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230" y="465841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55100" y="447877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94653" y="424080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78399" y="140361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78399" y="152599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11501" y="26251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2B</a:t>
            </a:r>
            <a:endParaRPr lang="ko-KR" alt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1879638" y="942122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Cleaved caspase-3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27225" y="2728890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Bcl-2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01946" y="583384"/>
            <a:ext cx="667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AMPK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71320" y="4114964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84609" y="2346758"/>
            <a:ext cx="7922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-AMPK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95339" y="3984159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PGC1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58057" y="5210665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66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3615044-DC8C-4F1A-BE0A-155DF9ACC8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/>
          </a:blip>
          <a:srcRect l="5458" t="-3003" r="39267" b="74186"/>
          <a:stretch/>
        </p:blipFill>
        <p:spPr>
          <a:xfrm>
            <a:off x="5805868" y="1410438"/>
            <a:ext cx="4192906" cy="133727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50539B2-FC79-4F54-BF00-9F3E8029F67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/>
          </a:blip>
          <a:srcRect l="9381" t="27915" r="40198" b="47733"/>
          <a:stretch/>
        </p:blipFill>
        <p:spPr>
          <a:xfrm>
            <a:off x="5753480" y="2747710"/>
            <a:ext cx="4297682" cy="167285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DD658BB-A2E7-4D18-B300-68D2CBF829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/>
          </a:blip>
          <a:srcRect l="11644" t="59942" r="36219" b="19164"/>
          <a:stretch/>
        </p:blipFill>
        <p:spPr>
          <a:xfrm>
            <a:off x="5600700" y="4723333"/>
            <a:ext cx="4955287" cy="108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4468" y="845866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en-US" altLang="ko-KR" dirty="0"/>
              <a:t>B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72" y="3071660"/>
            <a:ext cx="2764536" cy="1118616"/>
          </a:xfrm>
          <a:prstGeom prst="rect">
            <a:avLst/>
          </a:prstGeom>
        </p:spPr>
      </p:pic>
      <p:sp>
        <p:nvSpPr>
          <p:cNvPr id="7" name="오른쪽 화살표 6"/>
          <p:cNvSpPr/>
          <p:nvPr/>
        </p:nvSpPr>
        <p:spPr>
          <a:xfrm flipH="1">
            <a:off x="4501696" y="365709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215133" y="3584137"/>
            <a:ext cx="3744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5133" y="3765095"/>
            <a:ext cx="374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72" y="4534590"/>
            <a:ext cx="3081528" cy="103632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72" y="1453282"/>
            <a:ext cx="2947416" cy="1274064"/>
          </a:xfrm>
          <a:prstGeom prst="rect">
            <a:avLst/>
          </a:prstGeom>
        </p:spPr>
      </p:pic>
      <p:sp>
        <p:nvSpPr>
          <p:cNvPr id="12" name="오른쪽 화살표 11"/>
          <p:cNvSpPr/>
          <p:nvPr/>
        </p:nvSpPr>
        <p:spPr>
          <a:xfrm flipH="1">
            <a:off x="4716672" y="2281996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258678" y="175969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4473" y="202773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9153" y="2223680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97864" y="240656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02367" y="5052750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오른쪽 화살표 17"/>
          <p:cNvSpPr/>
          <p:nvPr/>
        </p:nvSpPr>
        <p:spPr>
          <a:xfrm flipH="1">
            <a:off x="4903688" y="512389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977417" y="515038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4651" y="349565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20 - 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71102" y="84586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3C</a:t>
            </a:r>
            <a:endParaRPr lang="ko-KR" altLang="en-US" dirty="0"/>
          </a:p>
        </p:txBody>
      </p:sp>
      <p:sp>
        <p:nvSpPr>
          <p:cNvPr id="22" name="오른쪽 화살표 21"/>
          <p:cNvSpPr/>
          <p:nvPr/>
        </p:nvSpPr>
        <p:spPr>
          <a:xfrm flipH="1">
            <a:off x="9479565" y="2036314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flipH="1">
            <a:off x="9623565" y="357696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flipH="1">
            <a:off x="9695565" y="522508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1903884" y="119018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Cleaved caspase-3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27225" y="2728890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Bcl-2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46384" y="4267600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65895" y="4530174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70090" y="2597905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71101" y="1215198"/>
            <a:ext cx="11869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Cytochome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ko-KR" sz="14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&amp; 3C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3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4">
            <a:extLst>
              <a:ext uri="{FF2B5EF4-FFF2-40B4-BE49-F238E27FC236}">
                <a16:creationId xmlns:a16="http://schemas.microsoft.com/office/drawing/2014/main" id="{760A3558-99C0-41CC-9621-37D808A3CC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43553" r="42799" b="49725"/>
          <a:stretch/>
        </p:blipFill>
        <p:spPr>
          <a:xfrm>
            <a:off x="1888768" y="1467388"/>
            <a:ext cx="3416060" cy="6773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A779158-E32F-4D56-8B4B-A61F11C696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0" t="-28" r="41973" b="86320"/>
          <a:stretch/>
        </p:blipFill>
        <p:spPr>
          <a:xfrm>
            <a:off x="1908982" y="2496216"/>
            <a:ext cx="3395846" cy="1086928"/>
          </a:xfrm>
          <a:prstGeom prst="rect">
            <a:avLst/>
          </a:prstGeom>
        </p:spPr>
      </p:pic>
      <p:pic>
        <p:nvPicPr>
          <p:cNvPr id="11" name="내용 개체 틀 4">
            <a:extLst>
              <a:ext uri="{FF2B5EF4-FFF2-40B4-BE49-F238E27FC236}">
                <a16:creationId xmlns:a16="http://schemas.microsoft.com/office/drawing/2014/main" id="{450EA130-8E15-4360-A4D2-86FBDD0EE9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0" t="38565" r="76" b="48900"/>
          <a:stretch/>
        </p:blipFill>
        <p:spPr>
          <a:xfrm>
            <a:off x="1908982" y="3833764"/>
            <a:ext cx="3510950" cy="1757274"/>
          </a:xfrm>
          <a:prstGeom prst="rect">
            <a:avLst/>
          </a:prstGeom>
        </p:spPr>
      </p:pic>
      <p:pic>
        <p:nvPicPr>
          <p:cNvPr id="14" name="내용 개체 틀 4">
            <a:extLst>
              <a:ext uri="{FF2B5EF4-FFF2-40B4-BE49-F238E27FC236}">
                <a16:creationId xmlns:a16="http://schemas.microsoft.com/office/drawing/2014/main" id="{4E10BEDF-0C4E-4341-8A43-465E5A089E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t="66322" r="42333" b="21421"/>
          <a:stretch/>
        </p:blipFill>
        <p:spPr>
          <a:xfrm>
            <a:off x="6555377" y="2497800"/>
            <a:ext cx="3416062" cy="1117857"/>
          </a:xfrm>
          <a:prstGeom prst="rect">
            <a:avLst/>
          </a:prstGeom>
        </p:spPr>
      </p:pic>
      <p:sp>
        <p:nvSpPr>
          <p:cNvPr id="15" name="오른쪽 화살표 14"/>
          <p:cNvSpPr/>
          <p:nvPr/>
        </p:nvSpPr>
        <p:spPr>
          <a:xfrm flipH="1">
            <a:off x="9432844" y="305672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3D &amp; 3E.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780" y="5348782"/>
            <a:ext cx="2798064" cy="935736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760" y="3834674"/>
            <a:ext cx="3246120" cy="126492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48" y="1256065"/>
            <a:ext cx="3151632" cy="984504"/>
          </a:xfrm>
          <a:prstGeom prst="rect">
            <a:avLst/>
          </a:prstGeom>
        </p:spPr>
      </p:pic>
      <p:sp>
        <p:nvSpPr>
          <p:cNvPr id="19" name="오른쪽 화살표 18"/>
          <p:cNvSpPr/>
          <p:nvPr/>
        </p:nvSpPr>
        <p:spPr>
          <a:xfrm flipH="1">
            <a:off x="9690880" y="449654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19"/>
          <p:cNvSpPr/>
          <p:nvPr/>
        </p:nvSpPr>
        <p:spPr>
          <a:xfrm flipH="1">
            <a:off x="9658096" y="174831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7125782" y="139353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33403" y="164738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15774" y="5816650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오른쪽 화살표 23"/>
          <p:cNvSpPr/>
          <p:nvPr/>
        </p:nvSpPr>
        <p:spPr>
          <a:xfrm flipH="1">
            <a:off x="9360844" y="5863133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6903493" y="444978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11114" y="470363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66178" y="3192929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20 -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36731" y="164087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35 -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36730" y="484966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60 -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오른쪽 화살표 29"/>
          <p:cNvSpPr/>
          <p:nvPr/>
        </p:nvSpPr>
        <p:spPr>
          <a:xfrm flipH="1">
            <a:off x="4212240" y="168207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오른쪽 화살표 30"/>
          <p:cNvSpPr/>
          <p:nvPr/>
        </p:nvSpPr>
        <p:spPr>
          <a:xfrm flipH="1">
            <a:off x="4936340" y="3237879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오른쪽 화살표 31"/>
          <p:cNvSpPr/>
          <p:nvPr/>
        </p:nvSpPr>
        <p:spPr>
          <a:xfrm flipH="1">
            <a:off x="4678965" y="4884329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826075" y="85172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en-US" altLang="ko-KR" dirty="0"/>
              <a:t>D</a:t>
            </a:r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565302" y="56978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3E</a:t>
            </a:r>
            <a:endParaRPr lang="ko-KR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880500" y="3587848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HSP60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31793" y="2224352"/>
            <a:ext cx="569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SOD2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37376" y="1208455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SIRT3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18413" y="974031"/>
            <a:ext cx="667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AMPK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08608" y="2236064"/>
            <a:ext cx="7922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-AMPK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535505" y="3632762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PGC1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08608" y="5073768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982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4B.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724" y="4710683"/>
            <a:ext cx="3788664" cy="1216152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47" y="1562575"/>
            <a:ext cx="3898392" cy="1331976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47" y="3171069"/>
            <a:ext cx="3502152" cy="1228344"/>
          </a:xfrm>
          <a:prstGeom prst="rect">
            <a:avLst/>
          </a:prstGeom>
        </p:spPr>
      </p:pic>
      <p:sp>
        <p:nvSpPr>
          <p:cNvPr id="19" name="오른쪽 화살표 18"/>
          <p:cNvSpPr/>
          <p:nvPr/>
        </p:nvSpPr>
        <p:spPr>
          <a:xfrm flipH="1">
            <a:off x="7804388" y="234965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19"/>
          <p:cNvSpPr/>
          <p:nvPr/>
        </p:nvSpPr>
        <p:spPr>
          <a:xfrm flipH="1">
            <a:off x="7462268" y="397396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526989" y="359402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99120" y="376082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3382" y="392023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38152" y="412592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83898" y="5370375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오른쪽 화살표 25"/>
          <p:cNvSpPr/>
          <p:nvPr/>
        </p:nvSpPr>
        <p:spPr>
          <a:xfrm flipH="1">
            <a:off x="7832257" y="537352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4620652" y="1827669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37874" y="209361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6191" y="229593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00242" y="168307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92196" y="96687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4B</a:t>
            </a:r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992196" y="1316173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PGC1</a:t>
            </a:r>
            <a:r>
              <a:rPr lang="el-GR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17558" y="2944969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Cleaved caspase-3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87724" y="4442960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02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88" y="5034992"/>
            <a:ext cx="3706368" cy="98145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88" y="3692113"/>
            <a:ext cx="4184904" cy="107899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88" y="2117586"/>
            <a:ext cx="3855720" cy="131064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525" y="3621567"/>
            <a:ext cx="3959352" cy="110947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14" y="2117586"/>
            <a:ext cx="3608832" cy="1127760"/>
          </a:xfrm>
          <a:prstGeom prst="rect">
            <a:avLst/>
          </a:prstGeom>
        </p:spPr>
      </p:pic>
      <p:sp>
        <p:nvSpPr>
          <p:cNvPr id="9" name="오른쪽 화살표 8"/>
          <p:cNvSpPr/>
          <p:nvPr/>
        </p:nvSpPr>
        <p:spPr>
          <a:xfrm flipH="1">
            <a:off x="10568824" y="2718906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flipH="1">
            <a:off x="4875194" y="266899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794845" y="236431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0972" y="251397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4876" y="2677279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14876" y="2910366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8539" y="417630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오른쪽 화살표 15"/>
          <p:cNvSpPr/>
          <p:nvPr/>
        </p:nvSpPr>
        <p:spPr>
          <a:xfrm flipH="1">
            <a:off x="10918192" y="4278798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flipH="1">
            <a:off x="5223877" y="410488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 flipH="1">
            <a:off x="10500952" y="552572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100259" y="541799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00258" y="571250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8323" y="421026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97425" y="4040721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97425" y="3897907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7793" y="2370202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43920" y="2706719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3022" y="253717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17908" y="2227388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18323" y="3763453"/>
            <a:ext cx="37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48889" y="1470886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B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348889" y="183324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Cleaved caspase-3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34489" y="3323698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73594" y="4790866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93962" y="3428226"/>
            <a:ext cx="5629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DRP1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71400" y="1808314"/>
            <a:ext cx="569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MFN1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8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276</Words>
  <Application>Microsoft Office PowerPoint</Application>
  <PresentationFormat>와이드스크린</PresentationFormat>
  <Paragraphs>128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宋体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Minjee</dc:creator>
  <cp:lastModifiedBy>kumc</cp:lastModifiedBy>
  <cp:revision>22</cp:revision>
  <dcterms:created xsi:type="dcterms:W3CDTF">2023-07-26T08:22:07Z</dcterms:created>
  <dcterms:modified xsi:type="dcterms:W3CDTF">2024-04-12T09:14:46Z</dcterms:modified>
</cp:coreProperties>
</file>