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3" r:id="rId2"/>
  </p:sldIdLst>
  <p:sldSz cx="8820150" cy="12192000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CC"/>
    <a:srgbClr val="DAE3F3"/>
    <a:srgbClr val="FFC9C9"/>
    <a:srgbClr val="363636"/>
    <a:srgbClr val="3D3D3D"/>
    <a:srgbClr val="FF5353"/>
    <a:srgbClr val="FFB3B3"/>
    <a:srgbClr val="7E0000"/>
    <a:srgbClr val="FF6565"/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94" autoAdjust="0"/>
    <p:restoredTop sz="94332" autoAdjust="0"/>
  </p:normalViewPr>
  <p:slideViewPr>
    <p:cSldViewPr snapToGrid="0">
      <p:cViewPr varScale="1">
        <p:scale>
          <a:sx n="59" d="100"/>
          <a:sy n="59" d="100"/>
        </p:scale>
        <p:origin x="3330" y="84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4F2D7-E6F4-43AC-90E4-A54FE3160933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89163" y="1243013"/>
            <a:ext cx="24272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3537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C53AF-7795-42D9-943B-A4A5B1C168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578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1511" y="1995312"/>
            <a:ext cx="7497128" cy="4244622"/>
          </a:xfrm>
        </p:spPr>
        <p:txBody>
          <a:bodyPr anchor="b"/>
          <a:lstStyle>
            <a:lvl1pPr algn="ctr">
              <a:defRPr sz="578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2519" y="6403623"/>
            <a:ext cx="6615113" cy="2943577"/>
          </a:xfrm>
        </p:spPr>
        <p:txBody>
          <a:bodyPr/>
          <a:lstStyle>
            <a:lvl1pPr marL="0" indent="0" algn="ctr">
              <a:buNone/>
              <a:defRPr sz="2315"/>
            </a:lvl1pPr>
            <a:lvl2pPr marL="441015" indent="0" algn="ctr">
              <a:buNone/>
              <a:defRPr sz="1929"/>
            </a:lvl2pPr>
            <a:lvl3pPr marL="882030" indent="0" algn="ctr">
              <a:buNone/>
              <a:defRPr sz="1736"/>
            </a:lvl3pPr>
            <a:lvl4pPr marL="1323045" indent="0" algn="ctr">
              <a:buNone/>
              <a:defRPr sz="1543"/>
            </a:lvl4pPr>
            <a:lvl5pPr marL="1764060" indent="0" algn="ctr">
              <a:buNone/>
              <a:defRPr sz="1543"/>
            </a:lvl5pPr>
            <a:lvl6pPr marL="2205076" indent="0" algn="ctr">
              <a:buNone/>
              <a:defRPr sz="1543"/>
            </a:lvl6pPr>
            <a:lvl7pPr marL="2646091" indent="0" algn="ctr">
              <a:buNone/>
              <a:defRPr sz="1543"/>
            </a:lvl7pPr>
            <a:lvl8pPr marL="3087106" indent="0" algn="ctr">
              <a:buNone/>
              <a:defRPr sz="1543"/>
            </a:lvl8pPr>
            <a:lvl9pPr marL="3528121" indent="0" algn="ctr">
              <a:buNone/>
              <a:defRPr sz="154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86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947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11920" y="649111"/>
            <a:ext cx="1901845" cy="1033215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6386" y="649111"/>
            <a:ext cx="5595283" cy="1033215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714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239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792" y="3039537"/>
            <a:ext cx="7607379" cy="5071532"/>
          </a:xfrm>
        </p:spPr>
        <p:txBody>
          <a:bodyPr anchor="b"/>
          <a:lstStyle>
            <a:lvl1pPr>
              <a:defRPr sz="5788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792" y="8159048"/>
            <a:ext cx="7607379" cy="2666999"/>
          </a:xfrm>
        </p:spPr>
        <p:txBody>
          <a:bodyPr/>
          <a:lstStyle>
            <a:lvl1pPr marL="0" indent="0">
              <a:buNone/>
              <a:defRPr sz="2315">
                <a:solidFill>
                  <a:schemeClr val="tx1"/>
                </a:solidFill>
              </a:defRPr>
            </a:lvl1pPr>
            <a:lvl2pPr marL="441015" indent="0">
              <a:buNone/>
              <a:defRPr sz="1929">
                <a:solidFill>
                  <a:schemeClr val="tx1">
                    <a:tint val="75000"/>
                  </a:schemeClr>
                </a:solidFill>
              </a:defRPr>
            </a:lvl2pPr>
            <a:lvl3pPr marL="882030" indent="0">
              <a:buNone/>
              <a:defRPr sz="1736">
                <a:solidFill>
                  <a:schemeClr val="tx1">
                    <a:tint val="75000"/>
                  </a:schemeClr>
                </a:solidFill>
              </a:defRPr>
            </a:lvl3pPr>
            <a:lvl4pPr marL="132304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1764060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20507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264609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08710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35281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722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6385" y="3245556"/>
            <a:ext cx="3748564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5201" y="3245556"/>
            <a:ext cx="3748564" cy="773571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709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34" y="649114"/>
            <a:ext cx="7607379" cy="235655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535" y="2988734"/>
            <a:ext cx="3731336" cy="1464732"/>
          </a:xfrm>
        </p:spPr>
        <p:txBody>
          <a:bodyPr anchor="b"/>
          <a:lstStyle>
            <a:lvl1pPr marL="0" indent="0">
              <a:buNone/>
              <a:defRPr sz="2315" b="1"/>
            </a:lvl1pPr>
            <a:lvl2pPr marL="441015" indent="0">
              <a:buNone/>
              <a:defRPr sz="1929" b="1"/>
            </a:lvl2pPr>
            <a:lvl3pPr marL="882030" indent="0">
              <a:buNone/>
              <a:defRPr sz="1736" b="1"/>
            </a:lvl3pPr>
            <a:lvl4pPr marL="1323045" indent="0">
              <a:buNone/>
              <a:defRPr sz="1543" b="1"/>
            </a:lvl4pPr>
            <a:lvl5pPr marL="1764060" indent="0">
              <a:buNone/>
              <a:defRPr sz="1543" b="1"/>
            </a:lvl5pPr>
            <a:lvl6pPr marL="2205076" indent="0">
              <a:buNone/>
              <a:defRPr sz="1543" b="1"/>
            </a:lvl6pPr>
            <a:lvl7pPr marL="2646091" indent="0">
              <a:buNone/>
              <a:defRPr sz="1543" b="1"/>
            </a:lvl7pPr>
            <a:lvl8pPr marL="3087106" indent="0">
              <a:buNone/>
              <a:defRPr sz="1543" b="1"/>
            </a:lvl8pPr>
            <a:lvl9pPr marL="3528121" indent="0">
              <a:buNone/>
              <a:defRPr sz="154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535" y="4453467"/>
            <a:ext cx="3731336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65201" y="2988734"/>
            <a:ext cx="3749713" cy="1464732"/>
          </a:xfrm>
        </p:spPr>
        <p:txBody>
          <a:bodyPr anchor="b"/>
          <a:lstStyle>
            <a:lvl1pPr marL="0" indent="0">
              <a:buNone/>
              <a:defRPr sz="2315" b="1"/>
            </a:lvl1pPr>
            <a:lvl2pPr marL="441015" indent="0">
              <a:buNone/>
              <a:defRPr sz="1929" b="1"/>
            </a:lvl2pPr>
            <a:lvl3pPr marL="882030" indent="0">
              <a:buNone/>
              <a:defRPr sz="1736" b="1"/>
            </a:lvl3pPr>
            <a:lvl4pPr marL="1323045" indent="0">
              <a:buNone/>
              <a:defRPr sz="1543" b="1"/>
            </a:lvl4pPr>
            <a:lvl5pPr marL="1764060" indent="0">
              <a:buNone/>
              <a:defRPr sz="1543" b="1"/>
            </a:lvl5pPr>
            <a:lvl6pPr marL="2205076" indent="0">
              <a:buNone/>
              <a:defRPr sz="1543" b="1"/>
            </a:lvl6pPr>
            <a:lvl7pPr marL="2646091" indent="0">
              <a:buNone/>
              <a:defRPr sz="1543" b="1"/>
            </a:lvl7pPr>
            <a:lvl8pPr marL="3087106" indent="0">
              <a:buNone/>
              <a:defRPr sz="1543" b="1"/>
            </a:lvl8pPr>
            <a:lvl9pPr marL="3528121" indent="0">
              <a:buNone/>
              <a:defRPr sz="154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65201" y="4453467"/>
            <a:ext cx="3749713" cy="655037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3060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102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186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34" y="812800"/>
            <a:ext cx="2844728" cy="2844800"/>
          </a:xfrm>
        </p:spPr>
        <p:txBody>
          <a:bodyPr anchor="b"/>
          <a:lstStyle>
            <a:lvl1pPr>
              <a:defRPr sz="308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9713" y="1755425"/>
            <a:ext cx="4465201" cy="8664222"/>
          </a:xfrm>
        </p:spPr>
        <p:txBody>
          <a:bodyPr/>
          <a:lstStyle>
            <a:lvl1pPr>
              <a:defRPr sz="3087"/>
            </a:lvl1pPr>
            <a:lvl2pPr>
              <a:defRPr sz="2701"/>
            </a:lvl2pPr>
            <a:lvl3pPr>
              <a:defRPr sz="2315"/>
            </a:lvl3pPr>
            <a:lvl4pPr>
              <a:defRPr sz="1929"/>
            </a:lvl4pPr>
            <a:lvl5pPr>
              <a:defRPr sz="1929"/>
            </a:lvl5pPr>
            <a:lvl6pPr>
              <a:defRPr sz="1929"/>
            </a:lvl6pPr>
            <a:lvl7pPr>
              <a:defRPr sz="1929"/>
            </a:lvl7pPr>
            <a:lvl8pPr>
              <a:defRPr sz="1929"/>
            </a:lvl8pPr>
            <a:lvl9pPr>
              <a:defRPr sz="192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534" y="3657600"/>
            <a:ext cx="2844728" cy="6776156"/>
          </a:xfrm>
        </p:spPr>
        <p:txBody>
          <a:bodyPr/>
          <a:lstStyle>
            <a:lvl1pPr marL="0" indent="0">
              <a:buNone/>
              <a:defRPr sz="1543"/>
            </a:lvl1pPr>
            <a:lvl2pPr marL="441015" indent="0">
              <a:buNone/>
              <a:defRPr sz="1350"/>
            </a:lvl2pPr>
            <a:lvl3pPr marL="882030" indent="0">
              <a:buNone/>
              <a:defRPr sz="1158"/>
            </a:lvl3pPr>
            <a:lvl4pPr marL="1323045" indent="0">
              <a:buNone/>
              <a:defRPr sz="965"/>
            </a:lvl4pPr>
            <a:lvl5pPr marL="1764060" indent="0">
              <a:buNone/>
              <a:defRPr sz="965"/>
            </a:lvl5pPr>
            <a:lvl6pPr marL="2205076" indent="0">
              <a:buNone/>
              <a:defRPr sz="965"/>
            </a:lvl6pPr>
            <a:lvl7pPr marL="2646091" indent="0">
              <a:buNone/>
              <a:defRPr sz="965"/>
            </a:lvl7pPr>
            <a:lvl8pPr marL="3087106" indent="0">
              <a:buNone/>
              <a:defRPr sz="965"/>
            </a:lvl8pPr>
            <a:lvl9pPr marL="3528121" indent="0">
              <a:buNone/>
              <a:defRPr sz="9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852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7534" y="812800"/>
            <a:ext cx="2844728" cy="2844800"/>
          </a:xfrm>
        </p:spPr>
        <p:txBody>
          <a:bodyPr anchor="b"/>
          <a:lstStyle>
            <a:lvl1pPr>
              <a:defRPr sz="308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749713" y="1755425"/>
            <a:ext cx="4465201" cy="8664222"/>
          </a:xfrm>
        </p:spPr>
        <p:txBody>
          <a:bodyPr anchor="t"/>
          <a:lstStyle>
            <a:lvl1pPr marL="0" indent="0">
              <a:buNone/>
              <a:defRPr sz="3087"/>
            </a:lvl1pPr>
            <a:lvl2pPr marL="441015" indent="0">
              <a:buNone/>
              <a:defRPr sz="2701"/>
            </a:lvl2pPr>
            <a:lvl3pPr marL="882030" indent="0">
              <a:buNone/>
              <a:defRPr sz="2315"/>
            </a:lvl3pPr>
            <a:lvl4pPr marL="1323045" indent="0">
              <a:buNone/>
              <a:defRPr sz="1929"/>
            </a:lvl4pPr>
            <a:lvl5pPr marL="1764060" indent="0">
              <a:buNone/>
              <a:defRPr sz="1929"/>
            </a:lvl5pPr>
            <a:lvl6pPr marL="2205076" indent="0">
              <a:buNone/>
              <a:defRPr sz="1929"/>
            </a:lvl6pPr>
            <a:lvl7pPr marL="2646091" indent="0">
              <a:buNone/>
              <a:defRPr sz="1929"/>
            </a:lvl7pPr>
            <a:lvl8pPr marL="3087106" indent="0">
              <a:buNone/>
              <a:defRPr sz="1929"/>
            </a:lvl8pPr>
            <a:lvl9pPr marL="3528121" indent="0">
              <a:buNone/>
              <a:defRPr sz="1929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7534" y="3657600"/>
            <a:ext cx="2844728" cy="6776156"/>
          </a:xfrm>
        </p:spPr>
        <p:txBody>
          <a:bodyPr/>
          <a:lstStyle>
            <a:lvl1pPr marL="0" indent="0">
              <a:buNone/>
              <a:defRPr sz="1543"/>
            </a:lvl1pPr>
            <a:lvl2pPr marL="441015" indent="0">
              <a:buNone/>
              <a:defRPr sz="1350"/>
            </a:lvl2pPr>
            <a:lvl3pPr marL="882030" indent="0">
              <a:buNone/>
              <a:defRPr sz="1158"/>
            </a:lvl3pPr>
            <a:lvl4pPr marL="1323045" indent="0">
              <a:buNone/>
              <a:defRPr sz="965"/>
            </a:lvl4pPr>
            <a:lvl5pPr marL="1764060" indent="0">
              <a:buNone/>
              <a:defRPr sz="965"/>
            </a:lvl5pPr>
            <a:lvl6pPr marL="2205076" indent="0">
              <a:buNone/>
              <a:defRPr sz="965"/>
            </a:lvl6pPr>
            <a:lvl7pPr marL="2646091" indent="0">
              <a:buNone/>
              <a:defRPr sz="965"/>
            </a:lvl7pPr>
            <a:lvl8pPr marL="3087106" indent="0">
              <a:buNone/>
              <a:defRPr sz="965"/>
            </a:lvl8pPr>
            <a:lvl9pPr marL="3528121" indent="0">
              <a:buNone/>
              <a:defRPr sz="96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5139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6386" y="649114"/>
            <a:ext cx="7607379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86" y="3245556"/>
            <a:ext cx="7607379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6385" y="11300181"/>
            <a:ext cx="198453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86A88-6F9A-4767-A0DD-76D4516B21D4}" type="datetimeFigureOut">
              <a:rPr kumimoji="1" lang="ja-JP" altLang="en-US" smtClean="0"/>
              <a:t>2024/5/24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21675" y="11300181"/>
            <a:ext cx="2976801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29231" y="11300181"/>
            <a:ext cx="1984534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8290D-77FD-4D5C-924C-BB53323D78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461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82030" rtl="0" eaLnBrk="1" latinLnBrk="0" hangingPunct="1">
        <a:lnSpc>
          <a:spcPct val="90000"/>
        </a:lnSpc>
        <a:spcBef>
          <a:spcPct val="0"/>
        </a:spcBef>
        <a:buNone/>
        <a:defRPr kumimoji="1" sz="42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508" indent="-220508" algn="l" defTabSz="882030" rtl="0" eaLnBrk="1" latinLnBrk="0" hangingPunct="1">
        <a:lnSpc>
          <a:spcPct val="90000"/>
        </a:lnSpc>
        <a:spcBef>
          <a:spcPts val="965"/>
        </a:spcBef>
        <a:buFont typeface="Arial" panose="020B0604020202020204" pitchFamily="34" charset="0"/>
        <a:buChar char="•"/>
        <a:defRPr kumimoji="1" sz="2701" kern="1200">
          <a:solidFill>
            <a:schemeClr val="tx1"/>
          </a:solidFill>
          <a:latin typeface="+mn-lt"/>
          <a:ea typeface="+mn-ea"/>
          <a:cs typeface="+mn-cs"/>
        </a:defRPr>
      </a:lvl1pPr>
      <a:lvl2pPr marL="661523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2pPr>
      <a:lvl3pPr marL="1102538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929" kern="1200">
          <a:solidFill>
            <a:schemeClr val="tx1"/>
          </a:solidFill>
          <a:latin typeface="+mn-lt"/>
          <a:ea typeface="+mn-ea"/>
          <a:cs typeface="+mn-cs"/>
        </a:defRPr>
      </a:lvl3pPr>
      <a:lvl4pPr marL="1543553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984568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425583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866598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748629" indent="-220508" algn="l" defTabSz="882030" rtl="0" eaLnBrk="1" latinLnBrk="0" hangingPunct="1">
        <a:lnSpc>
          <a:spcPct val="90000"/>
        </a:lnSpc>
        <a:spcBef>
          <a:spcPts val="482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41015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2pPr>
      <a:lvl3pPr marL="882030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3pPr>
      <a:lvl4pPr marL="1323045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4pPr>
      <a:lvl5pPr marL="1764060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5pPr>
      <a:lvl6pPr marL="2205076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6pPr>
      <a:lvl7pPr marL="2646091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7pPr>
      <a:lvl8pPr marL="3087106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8pPr>
      <a:lvl9pPr marL="3528121" algn="l" defTabSz="882030" rtl="0" eaLnBrk="1" latinLnBrk="0" hangingPunct="1"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正方形/長方形 257">
            <a:extLst>
              <a:ext uri="{FF2B5EF4-FFF2-40B4-BE49-F238E27FC236}">
                <a16:creationId xmlns:a16="http://schemas.microsoft.com/office/drawing/2014/main" id="{24CFF81E-269A-A8CC-E907-649F254B83C5}"/>
              </a:ext>
            </a:extLst>
          </p:cNvPr>
          <p:cNvSpPr/>
          <p:nvPr/>
        </p:nvSpPr>
        <p:spPr>
          <a:xfrm>
            <a:off x="1657382" y="4534667"/>
            <a:ext cx="3024363" cy="1696989"/>
          </a:xfrm>
          <a:prstGeom prst="rect">
            <a:avLst/>
          </a:prstGeom>
          <a:solidFill>
            <a:srgbClr val="FF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43" name="グループ化 242">
            <a:extLst>
              <a:ext uri="{FF2B5EF4-FFF2-40B4-BE49-F238E27FC236}">
                <a16:creationId xmlns:a16="http://schemas.microsoft.com/office/drawing/2014/main" id="{01934203-F05C-3934-4D85-EA11E8AB4F50}"/>
              </a:ext>
            </a:extLst>
          </p:cNvPr>
          <p:cNvGrpSpPr/>
          <p:nvPr/>
        </p:nvGrpSpPr>
        <p:grpSpPr>
          <a:xfrm>
            <a:off x="-981928" y="2053879"/>
            <a:ext cx="5729714" cy="1907925"/>
            <a:chOff x="764197" y="4432515"/>
            <a:chExt cx="5729714" cy="1907925"/>
          </a:xfrm>
        </p:grpSpPr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2407087B-FD1D-90B6-EBED-6B473656EE96}"/>
                </a:ext>
              </a:extLst>
            </p:cNvPr>
            <p:cNvSpPr/>
            <p:nvPr/>
          </p:nvSpPr>
          <p:spPr>
            <a:xfrm>
              <a:off x="3439048" y="4520317"/>
              <a:ext cx="3024363" cy="1549155"/>
            </a:xfrm>
            <a:prstGeom prst="rect">
              <a:avLst/>
            </a:prstGeom>
            <a:solidFill>
              <a:srgbClr val="FFC9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F1AE57D1-9883-A73B-C854-50E5CE8772BD}"/>
                </a:ext>
              </a:extLst>
            </p:cNvPr>
            <p:cNvSpPr/>
            <p:nvPr/>
          </p:nvSpPr>
          <p:spPr>
            <a:xfrm>
              <a:off x="3538238" y="4465389"/>
              <a:ext cx="897402" cy="1583517"/>
            </a:xfrm>
            <a:prstGeom prst="rect">
              <a:avLst/>
            </a:prstGeom>
            <a:solidFill>
              <a:srgbClr val="FFC9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162" name="図 161">
              <a:extLst>
                <a:ext uri="{FF2B5EF4-FFF2-40B4-BE49-F238E27FC236}">
                  <a16:creationId xmlns:a16="http://schemas.microsoft.com/office/drawing/2014/main" id="{E1A1EC3E-94C7-4E6B-9370-574D89C8B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2694838">
              <a:off x="4196515" y="5204447"/>
              <a:ext cx="322520" cy="257442"/>
            </a:xfrm>
            <a:prstGeom prst="rect">
              <a:avLst/>
            </a:prstGeom>
          </p:spPr>
        </p:pic>
        <p:pic>
          <p:nvPicPr>
            <p:cNvPr id="167" name="図 166">
              <a:extLst>
                <a:ext uri="{FF2B5EF4-FFF2-40B4-BE49-F238E27FC236}">
                  <a16:creationId xmlns:a16="http://schemas.microsoft.com/office/drawing/2014/main" id="{2C099F36-ABAB-7796-8803-504BFAE5EB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612401">
              <a:off x="3853741" y="5113370"/>
              <a:ext cx="322520" cy="257442"/>
            </a:xfrm>
            <a:prstGeom prst="rect">
              <a:avLst/>
            </a:prstGeom>
          </p:spPr>
        </p:pic>
        <p:pic>
          <p:nvPicPr>
            <p:cNvPr id="168" name="図 167">
              <a:extLst>
                <a:ext uri="{FF2B5EF4-FFF2-40B4-BE49-F238E27FC236}">
                  <a16:creationId xmlns:a16="http://schemas.microsoft.com/office/drawing/2014/main" id="{29211113-D6C3-8D0C-4A38-843DEFCA0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954026">
              <a:off x="3523292" y="5083492"/>
              <a:ext cx="322520" cy="257442"/>
            </a:xfrm>
            <a:prstGeom prst="rect">
              <a:avLst/>
            </a:prstGeom>
          </p:spPr>
        </p:pic>
        <p:pic>
          <p:nvPicPr>
            <p:cNvPr id="169" name="図 168">
              <a:extLst>
                <a:ext uri="{FF2B5EF4-FFF2-40B4-BE49-F238E27FC236}">
                  <a16:creationId xmlns:a16="http://schemas.microsoft.com/office/drawing/2014/main" id="{41C84DFF-C783-885C-AA32-28D6D8F23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861255">
              <a:off x="3503674" y="5373177"/>
              <a:ext cx="322520" cy="257442"/>
            </a:xfrm>
            <a:prstGeom prst="rect">
              <a:avLst/>
            </a:prstGeom>
          </p:spPr>
        </p:pic>
        <p:pic>
          <p:nvPicPr>
            <p:cNvPr id="170" name="図 169">
              <a:extLst>
                <a:ext uri="{FF2B5EF4-FFF2-40B4-BE49-F238E27FC236}">
                  <a16:creationId xmlns:a16="http://schemas.microsoft.com/office/drawing/2014/main" id="{9A3A4422-50CB-6446-E0BD-B2CA838EA0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21877" y="4855645"/>
              <a:ext cx="322520" cy="257442"/>
            </a:xfrm>
            <a:prstGeom prst="rect">
              <a:avLst/>
            </a:prstGeom>
          </p:spPr>
        </p:pic>
        <p:pic>
          <p:nvPicPr>
            <p:cNvPr id="171" name="図 170">
              <a:extLst>
                <a:ext uri="{FF2B5EF4-FFF2-40B4-BE49-F238E27FC236}">
                  <a16:creationId xmlns:a16="http://schemas.microsoft.com/office/drawing/2014/main" id="{4E4E0700-E0C3-C6DF-5A46-E733743A1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3030843">
              <a:off x="5470941" y="5420926"/>
              <a:ext cx="322520" cy="257442"/>
            </a:xfrm>
            <a:prstGeom prst="rect">
              <a:avLst/>
            </a:prstGeom>
          </p:spPr>
        </p:pic>
        <p:pic>
          <p:nvPicPr>
            <p:cNvPr id="172" name="図 171">
              <a:extLst>
                <a:ext uri="{FF2B5EF4-FFF2-40B4-BE49-F238E27FC236}">
                  <a16:creationId xmlns:a16="http://schemas.microsoft.com/office/drawing/2014/main" id="{3077DB42-8587-2EBC-51B7-E33FBF769E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59141" y="4835138"/>
              <a:ext cx="322520" cy="257442"/>
            </a:xfrm>
            <a:prstGeom prst="rect">
              <a:avLst/>
            </a:prstGeom>
          </p:spPr>
        </p:pic>
        <p:pic>
          <p:nvPicPr>
            <p:cNvPr id="173" name="図 172">
              <a:extLst>
                <a:ext uri="{FF2B5EF4-FFF2-40B4-BE49-F238E27FC236}">
                  <a16:creationId xmlns:a16="http://schemas.microsoft.com/office/drawing/2014/main" id="{5A3BE9E1-BDE7-4C9D-D1E3-250F23CF1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172326" y="5493043"/>
              <a:ext cx="322520" cy="257442"/>
            </a:xfrm>
            <a:prstGeom prst="rect">
              <a:avLst/>
            </a:prstGeom>
          </p:spPr>
        </p:pic>
        <p:pic>
          <p:nvPicPr>
            <p:cNvPr id="174" name="図 173">
              <a:extLst>
                <a:ext uri="{FF2B5EF4-FFF2-40B4-BE49-F238E27FC236}">
                  <a16:creationId xmlns:a16="http://schemas.microsoft.com/office/drawing/2014/main" id="{E927E769-8FEA-F67E-74F0-6A25D22DF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8465466">
              <a:off x="3768921" y="5459739"/>
              <a:ext cx="322520" cy="257442"/>
            </a:xfrm>
            <a:prstGeom prst="rect">
              <a:avLst/>
            </a:prstGeom>
          </p:spPr>
        </p:pic>
        <p:pic>
          <p:nvPicPr>
            <p:cNvPr id="175" name="図 174">
              <a:extLst>
                <a:ext uri="{FF2B5EF4-FFF2-40B4-BE49-F238E27FC236}">
                  <a16:creationId xmlns:a16="http://schemas.microsoft.com/office/drawing/2014/main" id="{E6053D98-FD69-90A7-0546-0ECB9D011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64462" y="4963859"/>
              <a:ext cx="322520" cy="257442"/>
            </a:xfrm>
            <a:prstGeom prst="rect">
              <a:avLst/>
            </a:prstGeom>
          </p:spPr>
        </p:pic>
        <p:pic>
          <p:nvPicPr>
            <p:cNvPr id="176" name="図 175">
              <a:extLst>
                <a:ext uri="{FF2B5EF4-FFF2-40B4-BE49-F238E27FC236}">
                  <a16:creationId xmlns:a16="http://schemas.microsoft.com/office/drawing/2014/main" id="{A5825096-5F85-D181-AB6D-EB5289735E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3802">
              <a:off x="4568768" y="5141952"/>
              <a:ext cx="322520" cy="257442"/>
            </a:xfrm>
            <a:prstGeom prst="rect">
              <a:avLst/>
            </a:prstGeom>
          </p:spPr>
        </p:pic>
        <p:pic>
          <p:nvPicPr>
            <p:cNvPr id="177" name="図 176">
              <a:extLst>
                <a:ext uri="{FF2B5EF4-FFF2-40B4-BE49-F238E27FC236}">
                  <a16:creationId xmlns:a16="http://schemas.microsoft.com/office/drawing/2014/main" id="{5F826F8B-663F-4031-B8F9-259BE5CD3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347968" y="4941699"/>
              <a:ext cx="322520" cy="257442"/>
            </a:xfrm>
            <a:prstGeom prst="rect">
              <a:avLst/>
            </a:prstGeom>
          </p:spPr>
        </p:pic>
        <p:pic>
          <p:nvPicPr>
            <p:cNvPr id="178" name="図 177">
              <a:extLst>
                <a:ext uri="{FF2B5EF4-FFF2-40B4-BE49-F238E27FC236}">
                  <a16:creationId xmlns:a16="http://schemas.microsoft.com/office/drawing/2014/main" id="{B6C5DE7D-1A1A-7D9B-10DA-0A8EE7146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566201">
              <a:off x="4438868" y="5405144"/>
              <a:ext cx="322520" cy="257442"/>
            </a:xfrm>
            <a:prstGeom prst="rect">
              <a:avLst/>
            </a:prstGeom>
          </p:spPr>
        </p:pic>
        <p:pic>
          <p:nvPicPr>
            <p:cNvPr id="179" name="図 178">
              <a:extLst>
                <a:ext uri="{FF2B5EF4-FFF2-40B4-BE49-F238E27FC236}">
                  <a16:creationId xmlns:a16="http://schemas.microsoft.com/office/drawing/2014/main" id="{53E17DCE-CDAB-784A-E2FA-5FDF2CB69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7976790">
              <a:off x="4690491" y="4903666"/>
              <a:ext cx="322520" cy="257442"/>
            </a:xfrm>
            <a:prstGeom prst="rect">
              <a:avLst/>
            </a:prstGeom>
          </p:spPr>
        </p:pic>
        <p:pic>
          <p:nvPicPr>
            <p:cNvPr id="180" name="図 179">
              <a:extLst>
                <a:ext uri="{FF2B5EF4-FFF2-40B4-BE49-F238E27FC236}">
                  <a16:creationId xmlns:a16="http://schemas.microsoft.com/office/drawing/2014/main" id="{F5D71042-A559-A46F-6207-2080CBFD04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20058587">
              <a:off x="4842386" y="5293893"/>
              <a:ext cx="322520" cy="257442"/>
            </a:xfrm>
            <a:prstGeom prst="rect">
              <a:avLst/>
            </a:prstGeom>
          </p:spPr>
        </p:pic>
        <p:pic>
          <p:nvPicPr>
            <p:cNvPr id="181" name="図 180">
              <a:extLst>
                <a:ext uri="{FF2B5EF4-FFF2-40B4-BE49-F238E27FC236}">
                  <a16:creationId xmlns:a16="http://schemas.microsoft.com/office/drawing/2014/main" id="{118798AD-A6AD-F847-A8CF-DF5D9CF45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104802" y="5499955"/>
              <a:ext cx="322520" cy="257442"/>
            </a:xfrm>
            <a:prstGeom prst="rect">
              <a:avLst/>
            </a:prstGeom>
          </p:spPr>
        </p:pic>
        <p:pic>
          <p:nvPicPr>
            <p:cNvPr id="182" name="図 181">
              <a:extLst>
                <a:ext uri="{FF2B5EF4-FFF2-40B4-BE49-F238E27FC236}">
                  <a16:creationId xmlns:a16="http://schemas.microsoft.com/office/drawing/2014/main" id="{04559C3C-B0B0-8191-98A3-C44B20C10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8064405">
              <a:off x="5057041" y="4929718"/>
              <a:ext cx="322520" cy="257442"/>
            </a:xfrm>
            <a:prstGeom prst="rect">
              <a:avLst/>
            </a:prstGeom>
          </p:spPr>
        </p:pic>
        <p:pic>
          <p:nvPicPr>
            <p:cNvPr id="183" name="図 182">
              <a:extLst>
                <a:ext uri="{FF2B5EF4-FFF2-40B4-BE49-F238E27FC236}">
                  <a16:creationId xmlns:a16="http://schemas.microsoft.com/office/drawing/2014/main" id="{D9C91674-228D-4225-9706-6CE8D416B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20422" y="5191875"/>
              <a:ext cx="322520" cy="257442"/>
            </a:xfrm>
            <a:prstGeom prst="rect">
              <a:avLst/>
            </a:prstGeom>
          </p:spPr>
        </p:pic>
        <p:pic>
          <p:nvPicPr>
            <p:cNvPr id="184" name="図 183">
              <a:extLst>
                <a:ext uri="{FF2B5EF4-FFF2-40B4-BE49-F238E27FC236}">
                  <a16:creationId xmlns:a16="http://schemas.microsoft.com/office/drawing/2014/main" id="{E2C09A2A-5718-06B4-9931-997CA4C7D4A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9117173">
              <a:off x="5663281" y="5192096"/>
              <a:ext cx="322520" cy="257442"/>
            </a:xfrm>
            <a:prstGeom prst="rect">
              <a:avLst/>
            </a:prstGeom>
          </p:spPr>
        </p:pic>
        <p:pic>
          <p:nvPicPr>
            <p:cNvPr id="185" name="図 184">
              <a:extLst>
                <a:ext uri="{FF2B5EF4-FFF2-40B4-BE49-F238E27FC236}">
                  <a16:creationId xmlns:a16="http://schemas.microsoft.com/office/drawing/2014/main" id="{EB6F0579-B87F-6AC7-A9BD-33D35110E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4211130">
              <a:off x="5867905" y="5446311"/>
              <a:ext cx="322520" cy="257442"/>
            </a:xfrm>
            <a:prstGeom prst="rect">
              <a:avLst/>
            </a:prstGeom>
          </p:spPr>
        </p:pic>
        <p:pic>
          <p:nvPicPr>
            <p:cNvPr id="186" name="図 185">
              <a:extLst>
                <a:ext uri="{FF2B5EF4-FFF2-40B4-BE49-F238E27FC236}">
                  <a16:creationId xmlns:a16="http://schemas.microsoft.com/office/drawing/2014/main" id="{DCBDB016-ED2E-C570-4D77-B2F2D4DF3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529960">
              <a:off x="5970022" y="4917037"/>
              <a:ext cx="322520" cy="257442"/>
            </a:xfrm>
            <a:prstGeom prst="rect">
              <a:avLst/>
            </a:prstGeom>
          </p:spPr>
        </p:pic>
        <p:pic>
          <p:nvPicPr>
            <p:cNvPr id="210" name="図 209">
              <a:extLst>
                <a:ext uri="{FF2B5EF4-FFF2-40B4-BE49-F238E27FC236}">
                  <a16:creationId xmlns:a16="http://schemas.microsoft.com/office/drawing/2014/main" id="{00AFA60D-04E8-287A-1C75-EDCD07033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9091" b="88430" l="9236" r="90127">
                          <a14:foregroundMark x1="9554" y1="47107" x2="9554" y2="47107"/>
                          <a14:foregroundMark x1="90127" y1="52893" x2="90127" y2="5289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6566201">
              <a:off x="6158509" y="5236299"/>
              <a:ext cx="322520" cy="257442"/>
            </a:xfrm>
            <a:prstGeom prst="rect">
              <a:avLst/>
            </a:prstGeom>
          </p:spPr>
        </p:pic>
        <p:pic>
          <p:nvPicPr>
            <p:cNvPr id="218" name="図 217">
              <a:extLst>
                <a:ext uri="{FF2B5EF4-FFF2-40B4-BE49-F238E27FC236}">
                  <a16:creationId xmlns:a16="http://schemas.microsoft.com/office/drawing/2014/main" id="{303C463E-9C74-EB94-3252-5C92C3001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68966" y="4620202"/>
              <a:ext cx="171580" cy="130728"/>
            </a:xfrm>
            <a:prstGeom prst="rect">
              <a:avLst/>
            </a:prstGeom>
          </p:spPr>
        </p:pic>
        <p:pic>
          <p:nvPicPr>
            <p:cNvPr id="219" name="図 218">
              <a:extLst>
                <a:ext uri="{FF2B5EF4-FFF2-40B4-BE49-F238E27FC236}">
                  <a16:creationId xmlns:a16="http://schemas.microsoft.com/office/drawing/2014/main" id="{63F49E29-75EF-3748-7E42-885763E20F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5346087" y="4692677"/>
              <a:ext cx="171580" cy="130728"/>
            </a:xfrm>
            <a:prstGeom prst="rect">
              <a:avLst/>
            </a:prstGeom>
          </p:spPr>
        </p:pic>
        <p:pic>
          <p:nvPicPr>
            <p:cNvPr id="220" name="図 219">
              <a:extLst>
                <a:ext uri="{FF2B5EF4-FFF2-40B4-BE49-F238E27FC236}">
                  <a16:creationId xmlns:a16="http://schemas.microsoft.com/office/drawing/2014/main" id="{04ED99F7-ED4E-02CA-C4E0-70921B9F3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549796">
              <a:off x="5684952" y="4638912"/>
              <a:ext cx="171580" cy="130728"/>
            </a:xfrm>
            <a:prstGeom prst="rect">
              <a:avLst/>
            </a:prstGeom>
          </p:spPr>
        </p:pic>
        <p:pic>
          <p:nvPicPr>
            <p:cNvPr id="221" name="図 220">
              <a:extLst>
                <a:ext uri="{FF2B5EF4-FFF2-40B4-BE49-F238E27FC236}">
                  <a16:creationId xmlns:a16="http://schemas.microsoft.com/office/drawing/2014/main" id="{8DA6792C-A671-7EC4-FE21-317B0319B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20228">
              <a:off x="5823145" y="4779048"/>
              <a:ext cx="171580" cy="130728"/>
            </a:xfrm>
            <a:prstGeom prst="rect">
              <a:avLst/>
            </a:prstGeom>
          </p:spPr>
        </p:pic>
        <p:pic>
          <p:nvPicPr>
            <p:cNvPr id="222" name="図 221">
              <a:extLst>
                <a:ext uri="{FF2B5EF4-FFF2-40B4-BE49-F238E27FC236}">
                  <a16:creationId xmlns:a16="http://schemas.microsoft.com/office/drawing/2014/main" id="{C290F4C5-690A-F642-BDAB-0B56270C48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85792" y="4677968"/>
              <a:ext cx="171580" cy="130728"/>
            </a:xfrm>
            <a:prstGeom prst="rect">
              <a:avLst/>
            </a:prstGeom>
          </p:spPr>
        </p:pic>
        <p:pic>
          <p:nvPicPr>
            <p:cNvPr id="223" name="図 222">
              <a:extLst>
                <a:ext uri="{FF2B5EF4-FFF2-40B4-BE49-F238E27FC236}">
                  <a16:creationId xmlns:a16="http://schemas.microsoft.com/office/drawing/2014/main" id="{923016A7-4094-E622-B347-12DDC4BA05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443344" y="4633463"/>
              <a:ext cx="171580" cy="130728"/>
            </a:xfrm>
            <a:prstGeom prst="rect">
              <a:avLst/>
            </a:prstGeom>
          </p:spPr>
        </p:pic>
        <p:pic>
          <p:nvPicPr>
            <p:cNvPr id="224" name="図 223">
              <a:extLst>
                <a:ext uri="{FF2B5EF4-FFF2-40B4-BE49-F238E27FC236}">
                  <a16:creationId xmlns:a16="http://schemas.microsoft.com/office/drawing/2014/main" id="{A108DDF9-8B9A-A48D-7C0A-2C0D727E14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748238" y="4602346"/>
              <a:ext cx="171580" cy="130728"/>
            </a:xfrm>
            <a:prstGeom prst="rect">
              <a:avLst/>
            </a:prstGeom>
          </p:spPr>
        </p:pic>
        <p:pic>
          <p:nvPicPr>
            <p:cNvPr id="225" name="図 224">
              <a:extLst>
                <a:ext uri="{FF2B5EF4-FFF2-40B4-BE49-F238E27FC236}">
                  <a16:creationId xmlns:a16="http://schemas.microsoft.com/office/drawing/2014/main" id="{CAFD93D6-F517-299D-A4C0-4B4CD04A6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493354" y="5778098"/>
              <a:ext cx="171580" cy="130728"/>
            </a:xfrm>
            <a:prstGeom prst="rect">
              <a:avLst/>
            </a:prstGeom>
          </p:spPr>
        </p:pic>
        <p:pic>
          <p:nvPicPr>
            <p:cNvPr id="226" name="図 225">
              <a:extLst>
                <a:ext uri="{FF2B5EF4-FFF2-40B4-BE49-F238E27FC236}">
                  <a16:creationId xmlns:a16="http://schemas.microsoft.com/office/drawing/2014/main" id="{FB157312-B959-81AB-F9E9-7D624BE7E5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20228">
              <a:off x="6163896" y="4622609"/>
              <a:ext cx="171580" cy="130728"/>
            </a:xfrm>
            <a:prstGeom prst="rect">
              <a:avLst/>
            </a:prstGeom>
          </p:spPr>
        </p:pic>
        <p:pic>
          <p:nvPicPr>
            <p:cNvPr id="227" name="図 226">
              <a:extLst>
                <a:ext uri="{FF2B5EF4-FFF2-40B4-BE49-F238E27FC236}">
                  <a16:creationId xmlns:a16="http://schemas.microsoft.com/office/drawing/2014/main" id="{89546539-3329-EE50-C73B-78BA874608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20228">
              <a:off x="3535286" y="4667755"/>
              <a:ext cx="171580" cy="130728"/>
            </a:xfrm>
            <a:prstGeom prst="rect">
              <a:avLst/>
            </a:prstGeom>
          </p:spPr>
        </p:pic>
        <p:pic>
          <p:nvPicPr>
            <p:cNvPr id="228" name="図 227">
              <a:extLst>
                <a:ext uri="{FF2B5EF4-FFF2-40B4-BE49-F238E27FC236}">
                  <a16:creationId xmlns:a16="http://schemas.microsoft.com/office/drawing/2014/main" id="{5B24158D-4C82-B0F0-88B2-BE41043410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2910420">
              <a:off x="4692240" y="4705196"/>
              <a:ext cx="171580" cy="130728"/>
            </a:xfrm>
            <a:prstGeom prst="rect">
              <a:avLst/>
            </a:prstGeom>
          </p:spPr>
        </p:pic>
        <p:pic>
          <p:nvPicPr>
            <p:cNvPr id="232" name="図 231">
              <a:extLst>
                <a:ext uri="{FF2B5EF4-FFF2-40B4-BE49-F238E27FC236}">
                  <a16:creationId xmlns:a16="http://schemas.microsoft.com/office/drawing/2014/main" id="{953610AD-148C-8D51-358D-6B8CFD0EF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26960" y="5766857"/>
              <a:ext cx="171580" cy="130728"/>
            </a:xfrm>
            <a:prstGeom prst="rect">
              <a:avLst/>
            </a:prstGeom>
          </p:spPr>
        </p:pic>
        <p:pic>
          <p:nvPicPr>
            <p:cNvPr id="233" name="図 232">
              <a:extLst>
                <a:ext uri="{FF2B5EF4-FFF2-40B4-BE49-F238E27FC236}">
                  <a16:creationId xmlns:a16="http://schemas.microsoft.com/office/drawing/2014/main" id="{35E294F4-E64B-B49E-1A5D-6FD9FA62E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5400000">
              <a:off x="5504081" y="5839332"/>
              <a:ext cx="171580" cy="130728"/>
            </a:xfrm>
            <a:prstGeom prst="rect">
              <a:avLst/>
            </a:prstGeom>
          </p:spPr>
        </p:pic>
        <p:pic>
          <p:nvPicPr>
            <p:cNvPr id="234" name="図 233">
              <a:extLst>
                <a:ext uri="{FF2B5EF4-FFF2-40B4-BE49-F238E27FC236}">
                  <a16:creationId xmlns:a16="http://schemas.microsoft.com/office/drawing/2014/main" id="{DD122709-011C-380F-EFAA-EAC2DBBE3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9549796">
              <a:off x="5842946" y="5785567"/>
              <a:ext cx="171580" cy="130728"/>
            </a:xfrm>
            <a:prstGeom prst="rect">
              <a:avLst/>
            </a:prstGeom>
          </p:spPr>
        </p:pic>
        <p:pic>
          <p:nvPicPr>
            <p:cNvPr id="235" name="図 234">
              <a:extLst>
                <a:ext uri="{FF2B5EF4-FFF2-40B4-BE49-F238E27FC236}">
                  <a16:creationId xmlns:a16="http://schemas.microsoft.com/office/drawing/2014/main" id="{AC63EB57-AB64-E54D-B9CF-A33E4A1BE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243786" y="5824623"/>
              <a:ext cx="171580" cy="130728"/>
            </a:xfrm>
            <a:prstGeom prst="rect">
              <a:avLst/>
            </a:prstGeom>
          </p:spPr>
        </p:pic>
        <p:pic>
          <p:nvPicPr>
            <p:cNvPr id="236" name="図 235">
              <a:extLst>
                <a:ext uri="{FF2B5EF4-FFF2-40B4-BE49-F238E27FC236}">
                  <a16:creationId xmlns:a16="http://schemas.microsoft.com/office/drawing/2014/main" id="{F29B7147-C2F3-6EE8-2853-B910B3637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601338" y="5780118"/>
              <a:ext cx="171580" cy="130728"/>
            </a:xfrm>
            <a:prstGeom prst="rect">
              <a:avLst/>
            </a:prstGeom>
          </p:spPr>
        </p:pic>
        <p:pic>
          <p:nvPicPr>
            <p:cNvPr id="237" name="図 236">
              <a:extLst>
                <a:ext uri="{FF2B5EF4-FFF2-40B4-BE49-F238E27FC236}">
                  <a16:creationId xmlns:a16="http://schemas.microsoft.com/office/drawing/2014/main" id="{7A3974AE-9A17-6BA3-2BD5-886D001C4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232" y="5749001"/>
              <a:ext cx="171580" cy="130728"/>
            </a:xfrm>
            <a:prstGeom prst="rect">
              <a:avLst/>
            </a:prstGeom>
          </p:spPr>
        </p:pic>
        <p:pic>
          <p:nvPicPr>
            <p:cNvPr id="238" name="図 237">
              <a:extLst>
                <a:ext uri="{FF2B5EF4-FFF2-40B4-BE49-F238E27FC236}">
                  <a16:creationId xmlns:a16="http://schemas.microsoft.com/office/drawing/2014/main" id="{AB582915-6868-BD3B-6C6D-194AB9F95A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20228">
              <a:off x="6321890" y="5769264"/>
              <a:ext cx="171580" cy="130728"/>
            </a:xfrm>
            <a:prstGeom prst="rect">
              <a:avLst/>
            </a:prstGeom>
          </p:spPr>
        </p:pic>
        <p:pic>
          <p:nvPicPr>
            <p:cNvPr id="239" name="図 238">
              <a:extLst>
                <a:ext uri="{FF2B5EF4-FFF2-40B4-BE49-F238E27FC236}">
                  <a16:creationId xmlns:a16="http://schemas.microsoft.com/office/drawing/2014/main" id="{B9A2C596-BBC8-F704-546C-1B00F9870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7620228">
              <a:off x="3693280" y="5814410"/>
              <a:ext cx="171580" cy="130728"/>
            </a:xfrm>
            <a:prstGeom prst="rect">
              <a:avLst/>
            </a:prstGeom>
          </p:spPr>
        </p:pic>
        <p:pic>
          <p:nvPicPr>
            <p:cNvPr id="240" name="図 239">
              <a:extLst>
                <a:ext uri="{FF2B5EF4-FFF2-40B4-BE49-F238E27FC236}">
                  <a16:creationId xmlns:a16="http://schemas.microsoft.com/office/drawing/2014/main" id="{5AF5E19F-594C-A8EE-831B-75722CBE6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083" b="91667" l="9524" r="89524">
                          <a14:foregroundMark x1="9524" y1="74583" x2="9524" y2="74583"/>
                          <a14:foregroundMark x1="56508" y1="91667" x2="56508" y2="91667"/>
                          <a14:foregroundMark x1="47619" y1="7083" x2="47619" y2="7083"/>
                          <a14:foregroundMark x1="27302" y1="34583" x2="27302" y2="34583"/>
                          <a14:foregroundMark x1="29206" y1="35000" x2="29206" y2="35000"/>
                          <a14:foregroundMark x1="31111" y1="35000" x2="31111" y2="35000"/>
                          <a14:foregroundMark x1="32381" y1="35000" x2="32381" y2="35000"/>
                          <a14:foregroundMark x1="32381" y1="34583" x2="32381" y2="34583"/>
                          <a14:backgroundMark x1="27302" y1="34167" x2="27302" y2="34167"/>
                          <a14:backgroundMark x1="29206" y1="34583" x2="29206" y2="34583"/>
                          <a14:backgroundMark x1="31111" y1="34583" x2="31111" y2="34583"/>
                          <a14:backgroundMark x1="32698" y1="34167" x2="32698" y2="34167"/>
                        </a14:backgroundRemoval>
                      </a14:imgEffect>
                      <a14:imgEffect>
                        <a14:colorTemperature colorTemp="88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rot="12910420">
              <a:off x="4850234" y="5851851"/>
              <a:ext cx="171580" cy="130728"/>
            </a:xfrm>
            <a:prstGeom prst="rect">
              <a:avLst/>
            </a:prstGeom>
          </p:spPr>
        </p:pic>
        <p:grpSp>
          <p:nvGrpSpPr>
            <p:cNvPr id="241" name="グループ化 240">
              <a:extLst>
                <a:ext uri="{FF2B5EF4-FFF2-40B4-BE49-F238E27FC236}">
                  <a16:creationId xmlns:a16="http://schemas.microsoft.com/office/drawing/2014/main" id="{38E9E401-9572-E514-D246-7E3FEA19D708}"/>
                </a:ext>
              </a:extLst>
            </p:cNvPr>
            <p:cNvGrpSpPr/>
            <p:nvPr/>
          </p:nvGrpSpPr>
          <p:grpSpPr>
            <a:xfrm>
              <a:off x="1374153" y="4520315"/>
              <a:ext cx="2634143" cy="1519259"/>
              <a:chOff x="-3252336" y="2339912"/>
              <a:chExt cx="2634143" cy="1519259"/>
            </a:xfrm>
          </p:grpSpPr>
          <p:sp>
            <p:nvSpPr>
              <p:cNvPr id="5" name="フローチャート: 論理積ゲート 4">
                <a:extLst>
                  <a:ext uri="{FF2B5EF4-FFF2-40B4-BE49-F238E27FC236}">
                    <a16:creationId xmlns:a16="http://schemas.microsoft.com/office/drawing/2014/main" id="{D4BA5016-7136-95FF-477E-4144BB052DF9}"/>
                  </a:ext>
                </a:extLst>
              </p:cNvPr>
              <p:cNvSpPr/>
              <p:nvPr/>
            </p:nvSpPr>
            <p:spPr>
              <a:xfrm>
                <a:off x="-3252336" y="2339912"/>
                <a:ext cx="2629171" cy="1519259"/>
              </a:xfrm>
              <a:prstGeom prst="flowChartDelay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58" name="直線矢印コネクタ 57">
                <a:extLst>
                  <a:ext uri="{FF2B5EF4-FFF2-40B4-BE49-F238E27FC236}">
                    <a16:creationId xmlns:a16="http://schemas.microsoft.com/office/drawing/2014/main" id="{2A24A622-0AB9-8213-55D8-DB4D00A94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2051" y="3116340"/>
                <a:ext cx="733858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線矢印コネクタ 58">
                <a:extLst>
                  <a:ext uri="{FF2B5EF4-FFF2-40B4-BE49-F238E27FC236}">
                    <a16:creationId xmlns:a16="http://schemas.microsoft.com/office/drawing/2014/main" id="{9DE74326-0799-8829-86C0-EB9C96D187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7022" y="2917263"/>
                <a:ext cx="663451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矢印コネクタ 59">
                <a:extLst>
                  <a:ext uri="{FF2B5EF4-FFF2-40B4-BE49-F238E27FC236}">
                    <a16:creationId xmlns:a16="http://schemas.microsoft.com/office/drawing/2014/main" id="{2A558A4A-EEE5-A9EA-06E8-890E168F1F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0080" y="2731551"/>
                <a:ext cx="518153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線矢印コネクタ 60">
                <a:extLst>
                  <a:ext uri="{FF2B5EF4-FFF2-40B4-BE49-F238E27FC236}">
                    <a16:creationId xmlns:a16="http://schemas.microsoft.com/office/drawing/2014/main" id="{602E4E5E-9FDB-49C0-B619-3C88CD5F1F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7022" y="2554538"/>
                <a:ext cx="30957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線矢印コネクタ 61">
                <a:extLst>
                  <a:ext uri="{FF2B5EF4-FFF2-40B4-BE49-F238E27FC236}">
                    <a16:creationId xmlns:a16="http://schemas.microsoft.com/office/drawing/2014/main" id="{2C77C152-B5E6-1D26-6BC8-5FEF70BDF0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7022" y="3496797"/>
                <a:ext cx="518153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直線矢印コネクタ 62">
                <a:extLst>
                  <a:ext uri="{FF2B5EF4-FFF2-40B4-BE49-F238E27FC236}">
                    <a16:creationId xmlns:a16="http://schemas.microsoft.com/office/drawing/2014/main" id="{A979A014-1EE0-09E3-AC72-CD804E0479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57022" y="3323217"/>
                <a:ext cx="663451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矢印コネクタ 63">
                <a:extLst>
                  <a:ext uri="{FF2B5EF4-FFF2-40B4-BE49-F238E27FC236}">
                    <a16:creationId xmlns:a16="http://schemas.microsoft.com/office/drawing/2014/main" id="{E53B7B4F-CAC2-97E4-DF81-4791CA1660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-1332711" y="3646412"/>
                <a:ext cx="309572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正方形/長方形 69">
              <a:extLst>
                <a:ext uri="{FF2B5EF4-FFF2-40B4-BE49-F238E27FC236}">
                  <a16:creationId xmlns:a16="http://schemas.microsoft.com/office/drawing/2014/main" id="{67E71297-D838-BE40-A92A-1290948871B4}"/>
                </a:ext>
              </a:extLst>
            </p:cNvPr>
            <p:cNvSpPr/>
            <p:nvPr/>
          </p:nvSpPr>
          <p:spPr>
            <a:xfrm>
              <a:off x="764197" y="4445616"/>
              <a:ext cx="2676181" cy="18948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72" name="グループ化 71">
              <a:extLst>
                <a:ext uri="{FF2B5EF4-FFF2-40B4-BE49-F238E27FC236}">
                  <a16:creationId xmlns:a16="http://schemas.microsoft.com/office/drawing/2014/main" id="{D2AF2A2B-CA0B-4BF0-F58C-9C2B76AE4940}"/>
                </a:ext>
              </a:extLst>
            </p:cNvPr>
            <p:cNvGrpSpPr/>
            <p:nvPr/>
          </p:nvGrpSpPr>
          <p:grpSpPr>
            <a:xfrm>
              <a:off x="3408547" y="5951774"/>
              <a:ext cx="3054863" cy="180267"/>
              <a:chOff x="774871" y="11184300"/>
              <a:chExt cx="1714782" cy="101189"/>
            </a:xfrm>
          </p:grpSpPr>
          <p:grpSp>
            <p:nvGrpSpPr>
              <p:cNvPr id="80" name="グループ化 79">
                <a:extLst>
                  <a:ext uri="{FF2B5EF4-FFF2-40B4-BE49-F238E27FC236}">
                    <a16:creationId xmlns:a16="http://schemas.microsoft.com/office/drawing/2014/main" id="{DC27C72F-6AA6-308A-3AD3-1D76F7F848CD}"/>
                  </a:ext>
                </a:extLst>
              </p:cNvPr>
              <p:cNvGrpSpPr/>
              <p:nvPr/>
            </p:nvGrpSpPr>
            <p:grpSpPr>
              <a:xfrm rot="5400000">
                <a:off x="832572" y="11129217"/>
                <a:ext cx="98570" cy="213972"/>
                <a:chOff x="3732574" y="5114179"/>
                <a:chExt cx="40359" cy="100014"/>
              </a:xfrm>
            </p:grpSpPr>
            <p:sp>
              <p:nvSpPr>
                <p:cNvPr id="102" name="フローチャート: 代替処理 101">
                  <a:extLst>
                    <a:ext uri="{FF2B5EF4-FFF2-40B4-BE49-F238E27FC236}">
                      <a16:creationId xmlns:a16="http://schemas.microsoft.com/office/drawing/2014/main" id="{0911A527-9A5D-3654-5008-80BA2DB069AF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3" name="楕円 102">
                  <a:extLst>
                    <a:ext uri="{FF2B5EF4-FFF2-40B4-BE49-F238E27FC236}">
                      <a16:creationId xmlns:a16="http://schemas.microsoft.com/office/drawing/2014/main" id="{AB36E465-91FB-B8EE-5E76-0E624222707E}"/>
                    </a:ext>
                  </a:extLst>
                </p:cNvPr>
                <p:cNvSpPr/>
                <p:nvPr/>
              </p:nvSpPr>
              <p:spPr>
                <a:xfrm rot="5400000">
                  <a:off x="3738477" y="5149192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1" name="グループ化 80">
                <a:extLst>
                  <a:ext uri="{FF2B5EF4-FFF2-40B4-BE49-F238E27FC236}">
                    <a16:creationId xmlns:a16="http://schemas.microsoft.com/office/drawing/2014/main" id="{E6F73E54-D367-64F4-DC26-687D224D88B2}"/>
                  </a:ext>
                </a:extLst>
              </p:cNvPr>
              <p:cNvGrpSpPr/>
              <p:nvPr/>
            </p:nvGrpSpPr>
            <p:grpSpPr>
              <a:xfrm rot="5400000">
                <a:off x="1048432" y="11129218"/>
                <a:ext cx="98570" cy="213972"/>
                <a:chOff x="3732574" y="5114179"/>
                <a:chExt cx="40359" cy="100014"/>
              </a:xfrm>
            </p:grpSpPr>
            <p:sp>
              <p:nvSpPr>
                <p:cNvPr id="100" name="フローチャート: 代替処理 99">
                  <a:extLst>
                    <a:ext uri="{FF2B5EF4-FFF2-40B4-BE49-F238E27FC236}">
                      <a16:creationId xmlns:a16="http://schemas.microsoft.com/office/drawing/2014/main" id="{047BAC82-A1DF-75D0-0216-99CB9953F3B5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01" name="楕円 100">
                  <a:extLst>
                    <a:ext uri="{FF2B5EF4-FFF2-40B4-BE49-F238E27FC236}">
                      <a16:creationId xmlns:a16="http://schemas.microsoft.com/office/drawing/2014/main" id="{F3A26A2A-7D7F-B14B-613B-EFCACCA90018}"/>
                    </a:ext>
                  </a:extLst>
                </p:cNvPr>
                <p:cNvSpPr/>
                <p:nvPr/>
              </p:nvSpPr>
              <p:spPr>
                <a:xfrm rot="5400000">
                  <a:off x="3735952" y="5163965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2" name="グループ化 81">
                <a:extLst>
                  <a:ext uri="{FF2B5EF4-FFF2-40B4-BE49-F238E27FC236}">
                    <a16:creationId xmlns:a16="http://schemas.microsoft.com/office/drawing/2014/main" id="{31685126-A308-65A8-F485-802EAA1D7C6D}"/>
                  </a:ext>
                </a:extLst>
              </p:cNvPr>
              <p:cNvGrpSpPr/>
              <p:nvPr/>
            </p:nvGrpSpPr>
            <p:grpSpPr>
              <a:xfrm rot="5400000">
                <a:off x="1262405" y="11129218"/>
                <a:ext cx="98570" cy="213972"/>
                <a:chOff x="3732574" y="5114179"/>
                <a:chExt cx="40359" cy="100014"/>
              </a:xfrm>
            </p:grpSpPr>
            <p:sp>
              <p:nvSpPr>
                <p:cNvPr id="98" name="フローチャート: 代替処理 97">
                  <a:extLst>
                    <a:ext uri="{FF2B5EF4-FFF2-40B4-BE49-F238E27FC236}">
                      <a16:creationId xmlns:a16="http://schemas.microsoft.com/office/drawing/2014/main" id="{EDA98214-7511-95EA-735A-CB466EDCA0AC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9" name="楕円 98">
                  <a:extLst>
                    <a:ext uri="{FF2B5EF4-FFF2-40B4-BE49-F238E27FC236}">
                      <a16:creationId xmlns:a16="http://schemas.microsoft.com/office/drawing/2014/main" id="{4748B9A9-F3E5-6C7E-43AE-B69DCB33CC31}"/>
                    </a:ext>
                  </a:extLst>
                </p:cNvPr>
                <p:cNvSpPr/>
                <p:nvPr/>
              </p:nvSpPr>
              <p:spPr>
                <a:xfrm rot="5400000">
                  <a:off x="3738864" y="5154939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3" name="グループ化 82">
                <a:extLst>
                  <a:ext uri="{FF2B5EF4-FFF2-40B4-BE49-F238E27FC236}">
                    <a16:creationId xmlns:a16="http://schemas.microsoft.com/office/drawing/2014/main" id="{A431F58D-5B17-6891-A3EB-9A6878D875DF}"/>
                  </a:ext>
                </a:extLst>
              </p:cNvPr>
              <p:cNvGrpSpPr/>
              <p:nvPr/>
            </p:nvGrpSpPr>
            <p:grpSpPr>
              <a:xfrm rot="5400000">
                <a:off x="1476379" y="11127908"/>
                <a:ext cx="98570" cy="213972"/>
                <a:chOff x="3732574" y="5114179"/>
                <a:chExt cx="40359" cy="100014"/>
              </a:xfrm>
            </p:grpSpPr>
            <p:sp>
              <p:nvSpPr>
                <p:cNvPr id="96" name="フローチャート: 代替処理 95">
                  <a:extLst>
                    <a:ext uri="{FF2B5EF4-FFF2-40B4-BE49-F238E27FC236}">
                      <a16:creationId xmlns:a16="http://schemas.microsoft.com/office/drawing/2014/main" id="{217584E4-5E90-D9E4-6F84-7A6B6859275E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7" name="楕円 96">
                  <a:extLst>
                    <a:ext uri="{FF2B5EF4-FFF2-40B4-BE49-F238E27FC236}">
                      <a16:creationId xmlns:a16="http://schemas.microsoft.com/office/drawing/2014/main" id="{653C161C-A610-017F-98DC-8A1B7ECE9CF3}"/>
                    </a:ext>
                  </a:extLst>
                </p:cNvPr>
                <p:cNvSpPr/>
                <p:nvPr/>
              </p:nvSpPr>
              <p:spPr>
                <a:xfrm rot="5400000">
                  <a:off x="3736488" y="5155120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4" name="グループ化 83">
                <a:extLst>
                  <a:ext uri="{FF2B5EF4-FFF2-40B4-BE49-F238E27FC236}">
                    <a16:creationId xmlns:a16="http://schemas.microsoft.com/office/drawing/2014/main" id="{10BA1C63-B829-1BC0-498B-674D5BBAB03A}"/>
                  </a:ext>
                </a:extLst>
              </p:cNvPr>
              <p:cNvGrpSpPr/>
              <p:nvPr/>
            </p:nvGrpSpPr>
            <p:grpSpPr>
              <a:xfrm rot="5400000">
                <a:off x="1689575" y="11127908"/>
                <a:ext cx="98570" cy="213972"/>
                <a:chOff x="3732574" y="5114179"/>
                <a:chExt cx="40359" cy="100014"/>
              </a:xfrm>
            </p:grpSpPr>
            <p:sp>
              <p:nvSpPr>
                <p:cNvPr id="94" name="フローチャート: 代替処理 93">
                  <a:extLst>
                    <a:ext uri="{FF2B5EF4-FFF2-40B4-BE49-F238E27FC236}">
                      <a16:creationId xmlns:a16="http://schemas.microsoft.com/office/drawing/2014/main" id="{5062FFF9-7A02-F148-8F0C-99195E54BC5D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5" name="楕円 94">
                  <a:extLst>
                    <a:ext uri="{FF2B5EF4-FFF2-40B4-BE49-F238E27FC236}">
                      <a16:creationId xmlns:a16="http://schemas.microsoft.com/office/drawing/2014/main" id="{8BCBA0A0-131D-4C36-CAF0-FEC7AD858E43}"/>
                    </a:ext>
                  </a:extLst>
                </p:cNvPr>
                <p:cNvSpPr/>
                <p:nvPr/>
              </p:nvSpPr>
              <p:spPr>
                <a:xfrm rot="5400000">
                  <a:off x="3738477" y="5149192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5" name="グループ化 84">
                <a:extLst>
                  <a:ext uri="{FF2B5EF4-FFF2-40B4-BE49-F238E27FC236}">
                    <a16:creationId xmlns:a16="http://schemas.microsoft.com/office/drawing/2014/main" id="{9B348105-363E-4A19-9F5B-74E44EA3F1E2}"/>
                  </a:ext>
                </a:extLst>
              </p:cNvPr>
              <p:cNvGrpSpPr/>
              <p:nvPr/>
            </p:nvGrpSpPr>
            <p:grpSpPr>
              <a:xfrm rot="5400000">
                <a:off x="1905435" y="11127909"/>
                <a:ext cx="98570" cy="213972"/>
                <a:chOff x="3732574" y="5114179"/>
                <a:chExt cx="40359" cy="100014"/>
              </a:xfrm>
            </p:grpSpPr>
            <p:sp>
              <p:nvSpPr>
                <p:cNvPr id="92" name="フローチャート: 代替処理 91">
                  <a:extLst>
                    <a:ext uri="{FF2B5EF4-FFF2-40B4-BE49-F238E27FC236}">
                      <a16:creationId xmlns:a16="http://schemas.microsoft.com/office/drawing/2014/main" id="{AFB4DEB6-8EE9-B290-7A41-0D1E5F086222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3" name="楕円 92">
                  <a:extLst>
                    <a:ext uri="{FF2B5EF4-FFF2-40B4-BE49-F238E27FC236}">
                      <a16:creationId xmlns:a16="http://schemas.microsoft.com/office/drawing/2014/main" id="{33AFF048-6D0C-2F85-5CAD-7C3747C0CF6B}"/>
                    </a:ext>
                  </a:extLst>
                </p:cNvPr>
                <p:cNvSpPr/>
                <p:nvPr/>
              </p:nvSpPr>
              <p:spPr>
                <a:xfrm rot="5400000">
                  <a:off x="3735952" y="5163965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6" name="グループ化 85">
                <a:extLst>
                  <a:ext uri="{FF2B5EF4-FFF2-40B4-BE49-F238E27FC236}">
                    <a16:creationId xmlns:a16="http://schemas.microsoft.com/office/drawing/2014/main" id="{05754E7F-0AF2-3A36-05BB-92B6418CB5DC}"/>
                  </a:ext>
                </a:extLst>
              </p:cNvPr>
              <p:cNvGrpSpPr/>
              <p:nvPr/>
            </p:nvGrpSpPr>
            <p:grpSpPr>
              <a:xfrm rot="5400000">
                <a:off x="2119408" y="11127909"/>
                <a:ext cx="98570" cy="213972"/>
                <a:chOff x="3732574" y="5114179"/>
                <a:chExt cx="40359" cy="100014"/>
              </a:xfrm>
            </p:grpSpPr>
            <p:sp>
              <p:nvSpPr>
                <p:cNvPr id="90" name="フローチャート: 代替処理 89">
                  <a:extLst>
                    <a:ext uri="{FF2B5EF4-FFF2-40B4-BE49-F238E27FC236}">
                      <a16:creationId xmlns:a16="http://schemas.microsoft.com/office/drawing/2014/main" id="{39331EA4-4D3C-4B0B-7B05-E8790CC45811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91" name="楕円 90">
                  <a:extLst>
                    <a:ext uri="{FF2B5EF4-FFF2-40B4-BE49-F238E27FC236}">
                      <a16:creationId xmlns:a16="http://schemas.microsoft.com/office/drawing/2014/main" id="{A6774F7D-90ED-88ED-8201-A7A676531F5E}"/>
                    </a:ext>
                  </a:extLst>
                </p:cNvPr>
                <p:cNvSpPr/>
                <p:nvPr/>
              </p:nvSpPr>
              <p:spPr>
                <a:xfrm rot="5400000">
                  <a:off x="3738864" y="5154939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87" name="グループ化 86">
                <a:extLst>
                  <a:ext uri="{FF2B5EF4-FFF2-40B4-BE49-F238E27FC236}">
                    <a16:creationId xmlns:a16="http://schemas.microsoft.com/office/drawing/2014/main" id="{07FEF760-BE2E-E7B3-D881-95B0434A6293}"/>
                  </a:ext>
                </a:extLst>
              </p:cNvPr>
              <p:cNvGrpSpPr/>
              <p:nvPr/>
            </p:nvGrpSpPr>
            <p:grpSpPr>
              <a:xfrm rot="5400000">
                <a:off x="2333382" y="11126599"/>
                <a:ext cx="98570" cy="213972"/>
                <a:chOff x="3732574" y="5114179"/>
                <a:chExt cx="40359" cy="100014"/>
              </a:xfrm>
            </p:grpSpPr>
            <p:sp>
              <p:nvSpPr>
                <p:cNvPr id="88" name="フローチャート: 代替処理 87">
                  <a:extLst>
                    <a:ext uri="{FF2B5EF4-FFF2-40B4-BE49-F238E27FC236}">
                      <a16:creationId xmlns:a16="http://schemas.microsoft.com/office/drawing/2014/main" id="{2A055E56-11A1-FDFE-E265-6C8DDAE64790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楕円 88">
                  <a:extLst>
                    <a:ext uri="{FF2B5EF4-FFF2-40B4-BE49-F238E27FC236}">
                      <a16:creationId xmlns:a16="http://schemas.microsoft.com/office/drawing/2014/main" id="{5AE9D899-71F8-7A03-1382-298E8165BE5F}"/>
                    </a:ext>
                  </a:extLst>
                </p:cNvPr>
                <p:cNvSpPr/>
                <p:nvPr/>
              </p:nvSpPr>
              <p:spPr>
                <a:xfrm rot="5400000">
                  <a:off x="3736488" y="5155120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71" name="グループ化 70">
              <a:extLst>
                <a:ext uri="{FF2B5EF4-FFF2-40B4-BE49-F238E27FC236}">
                  <a16:creationId xmlns:a16="http://schemas.microsoft.com/office/drawing/2014/main" id="{0A370B31-B07E-DBA0-047B-0FDB38B84021}"/>
                </a:ext>
              </a:extLst>
            </p:cNvPr>
            <p:cNvGrpSpPr/>
            <p:nvPr/>
          </p:nvGrpSpPr>
          <p:grpSpPr>
            <a:xfrm>
              <a:off x="3439048" y="4432515"/>
              <a:ext cx="3054863" cy="180267"/>
              <a:chOff x="774869" y="10203816"/>
              <a:chExt cx="1714782" cy="101189"/>
            </a:xfrm>
          </p:grpSpPr>
          <p:grpSp>
            <p:nvGrpSpPr>
              <p:cNvPr id="104" name="グループ化 103">
                <a:extLst>
                  <a:ext uri="{FF2B5EF4-FFF2-40B4-BE49-F238E27FC236}">
                    <a16:creationId xmlns:a16="http://schemas.microsoft.com/office/drawing/2014/main" id="{A67720BF-914B-0A0D-EBDB-E03B1BB80A09}"/>
                  </a:ext>
                </a:extLst>
              </p:cNvPr>
              <p:cNvGrpSpPr/>
              <p:nvPr/>
            </p:nvGrpSpPr>
            <p:grpSpPr>
              <a:xfrm rot="5400000">
                <a:off x="832570" y="10148733"/>
                <a:ext cx="98570" cy="213972"/>
                <a:chOff x="3732574" y="5114179"/>
                <a:chExt cx="40359" cy="100014"/>
              </a:xfrm>
            </p:grpSpPr>
            <p:sp>
              <p:nvSpPr>
                <p:cNvPr id="126" name="フローチャート: 代替処理 125">
                  <a:extLst>
                    <a:ext uri="{FF2B5EF4-FFF2-40B4-BE49-F238E27FC236}">
                      <a16:creationId xmlns:a16="http://schemas.microsoft.com/office/drawing/2014/main" id="{9DA8478B-C923-0691-011D-ECD13769995A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7" name="楕円 126">
                  <a:extLst>
                    <a:ext uri="{FF2B5EF4-FFF2-40B4-BE49-F238E27FC236}">
                      <a16:creationId xmlns:a16="http://schemas.microsoft.com/office/drawing/2014/main" id="{EB1C1B49-CB2C-E730-4D26-15A93C65AE3D}"/>
                    </a:ext>
                  </a:extLst>
                </p:cNvPr>
                <p:cNvSpPr/>
                <p:nvPr/>
              </p:nvSpPr>
              <p:spPr>
                <a:xfrm rot="5400000">
                  <a:off x="3738477" y="5149192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5" name="グループ化 104">
                <a:extLst>
                  <a:ext uri="{FF2B5EF4-FFF2-40B4-BE49-F238E27FC236}">
                    <a16:creationId xmlns:a16="http://schemas.microsoft.com/office/drawing/2014/main" id="{B789BA12-1F43-D581-2009-50397D8EBC77}"/>
                  </a:ext>
                </a:extLst>
              </p:cNvPr>
              <p:cNvGrpSpPr/>
              <p:nvPr/>
            </p:nvGrpSpPr>
            <p:grpSpPr>
              <a:xfrm rot="5400000">
                <a:off x="1048430" y="10148734"/>
                <a:ext cx="98570" cy="213972"/>
                <a:chOff x="3732574" y="5114179"/>
                <a:chExt cx="40359" cy="100014"/>
              </a:xfrm>
            </p:grpSpPr>
            <p:sp>
              <p:nvSpPr>
                <p:cNvPr id="124" name="フローチャート: 代替処理 123">
                  <a:extLst>
                    <a:ext uri="{FF2B5EF4-FFF2-40B4-BE49-F238E27FC236}">
                      <a16:creationId xmlns:a16="http://schemas.microsoft.com/office/drawing/2014/main" id="{537718D7-7A89-DBDA-1526-9049761CC5FC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5" name="楕円 124">
                  <a:extLst>
                    <a:ext uri="{FF2B5EF4-FFF2-40B4-BE49-F238E27FC236}">
                      <a16:creationId xmlns:a16="http://schemas.microsoft.com/office/drawing/2014/main" id="{B4DEB85C-136B-FEBB-9769-85182241CF55}"/>
                    </a:ext>
                  </a:extLst>
                </p:cNvPr>
                <p:cNvSpPr/>
                <p:nvPr/>
              </p:nvSpPr>
              <p:spPr>
                <a:xfrm rot="5400000">
                  <a:off x="3735952" y="5163965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6" name="グループ化 105">
                <a:extLst>
                  <a:ext uri="{FF2B5EF4-FFF2-40B4-BE49-F238E27FC236}">
                    <a16:creationId xmlns:a16="http://schemas.microsoft.com/office/drawing/2014/main" id="{F8639E0F-9F4A-EDAF-8CC9-23FB3E24A366}"/>
                  </a:ext>
                </a:extLst>
              </p:cNvPr>
              <p:cNvGrpSpPr/>
              <p:nvPr/>
            </p:nvGrpSpPr>
            <p:grpSpPr>
              <a:xfrm rot="5400000">
                <a:off x="1262403" y="10148734"/>
                <a:ext cx="98570" cy="213972"/>
                <a:chOff x="3732574" y="5114179"/>
                <a:chExt cx="40359" cy="100014"/>
              </a:xfrm>
            </p:grpSpPr>
            <p:sp>
              <p:nvSpPr>
                <p:cNvPr id="122" name="フローチャート: 代替処理 121">
                  <a:extLst>
                    <a:ext uri="{FF2B5EF4-FFF2-40B4-BE49-F238E27FC236}">
                      <a16:creationId xmlns:a16="http://schemas.microsoft.com/office/drawing/2014/main" id="{0D0332A1-92C8-0A72-755C-ADAE67ACE096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3" name="楕円 122">
                  <a:extLst>
                    <a:ext uri="{FF2B5EF4-FFF2-40B4-BE49-F238E27FC236}">
                      <a16:creationId xmlns:a16="http://schemas.microsoft.com/office/drawing/2014/main" id="{39D777F9-3E1F-E6CE-BC2E-0B63577F6B91}"/>
                    </a:ext>
                  </a:extLst>
                </p:cNvPr>
                <p:cNvSpPr/>
                <p:nvPr/>
              </p:nvSpPr>
              <p:spPr>
                <a:xfrm rot="5400000">
                  <a:off x="3738864" y="5154939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7" name="グループ化 106">
                <a:extLst>
                  <a:ext uri="{FF2B5EF4-FFF2-40B4-BE49-F238E27FC236}">
                    <a16:creationId xmlns:a16="http://schemas.microsoft.com/office/drawing/2014/main" id="{FDBA6C32-DB52-34CB-7A41-5F83840E082B}"/>
                  </a:ext>
                </a:extLst>
              </p:cNvPr>
              <p:cNvGrpSpPr/>
              <p:nvPr/>
            </p:nvGrpSpPr>
            <p:grpSpPr>
              <a:xfrm rot="5400000">
                <a:off x="1476377" y="10147424"/>
                <a:ext cx="98570" cy="213972"/>
                <a:chOff x="3732574" y="5114179"/>
                <a:chExt cx="40359" cy="100014"/>
              </a:xfrm>
            </p:grpSpPr>
            <p:sp>
              <p:nvSpPr>
                <p:cNvPr id="120" name="フローチャート: 代替処理 119">
                  <a:extLst>
                    <a:ext uri="{FF2B5EF4-FFF2-40B4-BE49-F238E27FC236}">
                      <a16:creationId xmlns:a16="http://schemas.microsoft.com/office/drawing/2014/main" id="{381B730D-FDD0-1C95-BCE9-0F127AE5AF1F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21" name="楕円 120">
                  <a:extLst>
                    <a:ext uri="{FF2B5EF4-FFF2-40B4-BE49-F238E27FC236}">
                      <a16:creationId xmlns:a16="http://schemas.microsoft.com/office/drawing/2014/main" id="{C0C2794D-8E7C-0F27-8785-86D8F8CFC3C2}"/>
                    </a:ext>
                  </a:extLst>
                </p:cNvPr>
                <p:cNvSpPr/>
                <p:nvPr/>
              </p:nvSpPr>
              <p:spPr>
                <a:xfrm rot="5400000">
                  <a:off x="3736488" y="5155120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8" name="グループ化 107">
                <a:extLst>
                  <a:ext uri="{FF2B5EF4-FFF2-40B4-BE49-F238E27FC236}">
                    <a16:creationId xmlns:a16="http://schemas.microsoft.com/office/drawing/2014/main" id="{B1A5F24C-CE9D-03B4-0B68-F3CCCD6F396D}"/>
                  </a:ext>
                </a:extLst>
              </p:cNvPr>
              <p:cNvGrpSpPr/>
              <p:nvPr/>
            </p:nvGrpSpPr>
            <p:grpSpPr>
              <a:xfrm rot="5400000">
                <a:off x="1689573" y="10147424"/>
                <a:ext cx="98570" cy="213972"/>
                <a:chOff x="3732574" y="5114179"/>
                <a:chExt cx="40359" cy="100014"/>
              </a:xfrm>
            </p:grpSpPr>
            <p:sp>
              <p:nvSpPr>
                <p:cNvPr id="118" name="フローチャート: 代替処理 117">
                  <a:extLst>
                    <a:ext uri="{FF2B5EF4-FFF2-40B4-BE49-F238E27FC236}">
                      <a16:creationId xmlns:a16="http://schemas.microsoft.com/office/drawing/2014/main" id="{9BF66B46-F0F3-D18B-E059-7BFB6653B24C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9" name="楕円 118">
                  <a:extLst>
                    <a:ext uri="{FF2B5EF4-FFF2-40B4-BE49-F238E27FC236}">
                      <a16:creationId xmlns:a16="http://schemas.microsoft.com/office/drawing/2014/main" id="{1245237C-BE2B-9717-559B-A5B0F26DC9AA}"/>
                    </a:ext>
                  </a:extLst>
                </p:cNvPr>
                <p:cNvSpPr/>
                <p:nvPr/>
              </p:nvSpPr>
              <p:spPr>
                <a:xfrm rot="5400000">
                  <a:off x="3738477" y="5149192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09" name="グループ化 108">
                <a:extLst>
                  <a:ext uri="{FF2B5EF4-FFF2-40B4-BE49-F238E27FC236}">
                    <a16:creationId xmlns:a16="http://schemas.microsoft.com/office/drawing/2014/main" id="{69DB79ED-7AA6-83D9-737D-7F81267DFEE8}"/>
                  </a:ext>
                </a:extLst>
              </p:cNvPr>
              <p:cNvGrpSpPr/>
              <p:nvPr/>
            </p:nvGrpSpPr>
            <p:grpSpPr>
              <a:xfrm rot="5400000">
                <a:off x="1905433" y="10147425"/>
                <a:ext cx="98570" cy="213972"/>
                <a:chOff x="3732574" y="5114179"/>
                <a:chExt cx="40359" cy="100014"/>
              </a:xfrm>
            </p:grpSpPr>
            <p:sp>
              <p:nvSpPr>
                <p:cNvPr id="116" name="フローチャート: 代替処理 115">
                  <a:extLst>
                    <a:ext uri="{FF2B5EF4-FFF2-40B4-BE49-F238E27FC236}">
                      <a16:creationId xmlns:a16="http://schemas.microsoft.com/office/drawing/2014/main" id="{B84019C4-7368-5647-B484-A2A4B7D2AFDD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7" name="楕円 116">
                  <a:extLst>
                    <a:ext uri="{FF2B5EF4-FFF2-40B4-BE49-F238E27FC236}">
                      <a16:creationId xmlns:a16="http://schemas.microsoft.com/office/drawing/2014/main" id="{43BA68AA-8B2B-DEBE-8829-D7C50FDEF3A1}"/>
                    </a:ext>
                  </a:extLst>
                </p:cNvPr>
                <p:cNvSpPr/>
                <p:nvPr/>
              </p:nvSpPr>
              <p:spPr>
                <a:xfrm rot="5400000">
                  <a:off x="3735952" y="5163965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0" name="グループ化 109">
                <a:extLst>
                  <a:ext uri="{FF2B5EF4-FFF2-40B4-BE49-F238E27FC236}">
                    <a16:creationId xmlns:a16="http://schemas.microsoft.com/office/drawing/2014/main" id="{E909D4CC-6839-75B9-825C-5D0F18E75001}"/>
                  </a:ext>
                </a:extLst>
              </p:cNvPr>
              <p:cNvGrpSpPr/>
              <p:nvPr/>
            </p:nvGrpSpPr>
            <p:grpSpPr>
              <a:xfrm rot="5400000">
                <a:off x="2119406" y="10147425"/>
                <a:ext cx="98570" cy="213972"/>
                <a:chOff x="3732574" y="5114179"/>
                <a:chExt cx="40359" cy="100014"/>
              </a:xfrm>
            </p:grpSpPr>
            <p:sp>
              <p:nvSpPr>
                <p:cNvPr id="114" name="フローチャート: 代替処理 113">
                  <a:extLst>
                    <a:ext uri="{FF2B5EF4-FFF2-40B4-BE49-F238E27FC236}">
                      <a16:creationId xmlns:a16="http://schemas.microsoft.com/office/drawing/2014/main" id="{3363D072-5FEC-FB1D-DA67-6EF909C33150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5" name="楕円 114">
                  <a:extLst>
                    <a:ext uri="{FF2B5EF4-FFF2-40B4-BE49-F238E27FC236}">
                      <a16:creationId xmlns:a16="http://schemas.microsoft.com/office/drawing/2014/main" id="{2A60359A-CEB3-7181-4A18-BACC55D0DF7A}"/>
                    </a:ext>
                  </a:extLst>
                </p:cNvPr>
                <p:cNvSpPr/>
                <p:nvPr/>
              </p:nvSpPr>
              <p:spPr>
                <a:xfrm rot="5400000">
                  <a:off x="3738864" y="5154939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11" name="グループ化 110">
                <a:extLst>
                  <a:ext uri="{FF2B5EF4-FFF2-40B4-BE49-F238E27FC236}">
                    <a16:creationId xmlns:a16="http://schemas.microsoft.com/office/drawing/2014/main" id="{C80851A9-ACC9-1500-6E8D-2EF1B1104119}"/>
                  </a:ext>
                </a:extLst>
              </p:cNvPr>
              <p:cNvGrpSpPr/>
              <p:nvPr/>
            </p:nvGrpSpPr>
            <p:grpSpPr>
              <a:xfrm rot="5400000">
                <a:off x="2333380" y="10146115"/>
                <a:ext cx="98570" cy="213972"/>
                <a:chOff x="3732574" y="5114179"/>
                <a:chExt cx="40359" cy="100014"/>
              </a:xfrm>
            </p:grpSpPr>
            <p:sp>
              <p:nvSpPr>
                <p:cNvPr id="112" name="フローチャート: 代替処理 111">
                  <a:extLst>
                    <a:ext uri="{FF2B5EF4-FFF2-40B4-BE49-F238E27FC236}">
                      <a16:creationId xmlns:a16="http://schemas.microsoft.com/office/drawing/2014/main" id="{FE626239-D51F-5CB7-D63F-8629E6B30AEE}"/>
                    </a:ext>
                  </a:extLst>
                </p:cNvPr>
                <p:cNvSpPr/>
                <p:nvPr/>
              </p:nvSpPr>
              <p:spPr>
                <a:xfrm rot="5400000">
                  <a:off x="3702747" y="5144006"/>
                  <a:ext cx="100014" cy="40359"/>
                </a:xfrm>
                <a:prstGeom prst="flowChartAlternateProcess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13" name="楕円 112">
                  <a:extLst>
                    <a:ext uri="{FF2B5EF4-FFF2-40B4-BE49-F238E27FC236}">
                      <a16:creationId xmlns:a16="http://schemas.microsoft.com/office/drawing/2014/main" id="{46039966-8EA7-AD9F-9112-234EDEF73CDC}"/>
                    </a:ext>
                  </a:extLst>
                </p:cNvPr>
                <p:cNvSpPr/>
                <p:nvPr/>
              </p:nvSpPr>
              <p:spPr>
                <a:xfrm rot="5400000">
                  <a:off x="3736488" y="5155120"/>
                  <a:ext cx="27780" cy="18494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 w="63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90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244" name="図 243">
            <a:extLst>
              <a:ext uri="{FF2B5EF4-FFF2-40B4-BE49-F238E27FC236}">
                <a16:creationId xmlns:a16="http://schemas.microsoft.com/office/drawing/2014/main" id="{F662382B-411A-75BB-96C5-6E85C4E6CE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8430" l="9236" r="90127">
                        <a14:foregroundMark x1="9554" y1="47107" x2="9554" y2="47107"/>
                        <a14:foregroundMark x1="90127" y1="52893" x2="90127" y2="52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01968" y="2348787"/>
            <a:ext cx="322520" cy="257442"/>
          </a:xfrm>
          <a:prstGeom prst="rect">
            <a:avLst/>
          </a:prstGeom>
        </p:spPr>
      </p:pic>
      <p:pic>
        <p:nvPicPr>
          <p:cNvPr id="245" name="図 244">
            <a:extLst>
              <a:ext uri="{FF2B5EF4-FFF2-40B4-BE49-F238E27FC236}">
                <a16:creationId xmlns:a16="http://schemas.microsoft.com/office/drawing/2014/main" id="{0E768951-FA28-305C-B6F4-B5F6FE5FC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83" b="91667" l="9524" r="89524">
                        <a14:foregroundMark x1="9524" y1="74583" x2="9524" y2="74583"/>
                        <a14:foregroundMark x1="56508" y1="91667" x2="56508" y2="91667"/>
                        <a14:foregroundMark x1="47619" y1="7083" x2="47619" y2="7083"/>
                        <a14:foregroundMark x1="27302" y1="34583" x2="27302" y2="34583"/>
                        <a14:foregroundMark x1="29206" y1="35000" x2="29206" y2="35000"/>
                        <a14:foregroundMark x1="31111" y1="35000" x2="31111" y2="35000"/>
                        <a14:foregroundMark x1="32381" y1="35000" x2="32381" y2="35000"/>
                        <a14:foregroundMark x1="32381" y1="34583" x2="32381" y2="34583"/>
                        <a14:backgroundMark x1="27302" y1="34167" x2="27302" y2="34167"/>
                        <a14:backgroundMark x1="29206" y1="34583" x2="29206" y2="34583"/>
                        <a14:backgroundMark x1="31111" y1="34583" x2="31111" y2="34583"/>
                        <a14:backgroundMark x1="32698" y1="34167" x2="32698" y2="34167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49796">
            <a:off x="5250749" y="2689413"/>
            <a:ext cx="359225" cy="273696"/>
          </a:xfrm>
          <a:prstGeom prst="rect">
            <a:avLst/>
          </a:prstGeom>
        </p:spPr>
      </p:pic>
      <p:sp>
        <p:nvSpPr>
          <p:cNvPr id="246" name="テキスト ボックス 245">
            <a:extLst>
              <a:ext uri="{FF2B5EF4-FFF2-40B4-BE49-F238E27FC236}">
                <a16:creationId xmlns:a16="http://schemas.microsoft.com/office/drawing/2014/main" id="{527C9853-1713-9DAF-2AC5-8312A31058EC}"/>
              </a:ext>
            </a:extLst>
          </p:cNvPr>
          <p:cNvSpPr txBox="1"/>
          <p:nvPr/>
        </p:nvSpPr>
        <p:spPr>
          <a:xfrm>
            <a:off x="5735959" y="2292842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Red blood cell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929C9FF7-C2EE-1E63-19B2-57326082F82F}"/>
              </a:ext>
            </a:extLst>
          </p:cNvPr>
          <p:cNvSpPr txBox="1"/>
          <p:nvPr/>
        </p:nvSpPr>
        <p:spPr>
          <a:xfrm>
            <a:off x="5735959" y="2678676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Platelet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8" name="正方形/長方形 247">
            <a:extLst>
              <a:ext uri="{FF2B5EF4-FFF2-40B4-BE49-F238E27FC236}">
                <a16:creationId xmlns:a16="http://schemas.microsoft.com/office/drawing/2014/main" id="{3BA7679F-F1D1-EA8D-63FB-C8A0351463AF}"/>
              </a:ext>
            </a:extLst>
          </p:cNvPr>
          <p:cNvSpPr/>
          <p:nvPr/>
        </p:nvSpPr>
        <p:spPr>
          <a:xfrm>
            <a:off x="5136519" y="2218596"/>
            <a:ext cx="3389083" cy="133033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9" name="図 248">
            <a:extLst>
              <a:ext uri="{FF2B5EF4-FFF2-40B4-BE49-F238E27FC236}">
                <a16:creationId xmlns:a16="http://schemas.microsoft.com/office/drawing/2014/main" id="{F03F8C77-560C-6470-4753-90F6E4ED11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8430" l="9236" r="90127">
                        <a14:foregroundMark x1="9554" y1="47107" x2="9554" y2="47107"/>
                        <a14:foregroundMark x1="90127" y1="52893" x2="90127" y2="52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58587">
            <a:off x="3013169" y="3189806"/>
            <a:ext cx="322520" cy="257442"/>
          </a:xfrm>
          <a:prstGeom prst="rect">
            <a:avLst/>
          </a:prstGeom>
        </p:spPr>
      </p:pic>
      <p:sp>
        <p:nvSpPr>
          <p:cNvPr id="250" name="正方形/長方形 249">
            <a:extLst>
              <a:ext uri="{FF2B5EF4-FFF2-40B4-BE49-F238E27FC236}">
                <a16:creationId xmlns:a16="http://schemas.microsoft.com/office/drawing/2014/main" id="{E39E01CC-625C-A8F0-D6F4-B89E691A2207}"/>
              </a:ext>
            </a:extLst>
          </p:cNvPr>
          <p:cNvSpPr/>
          <p:nvPr/>
        </p:nvSpPr>
        <p:spPr>
          <a:xfrm>
            <a:off x="2618608" y="3181837"/>
            <a:ext cx="959794" cy="854308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9" name="図 258">
            <a:extLst>
              <a:ext uri="{FF2B5EF4-FFF2-40B4-BE49-F238E27FC236}">
                <a16:creationId xmlns:a16="http://schemas.microsoft.com/office/drawing/2014/main" id="{53234C45-7B47-3FDC-B12F-44E5D7F65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8430" l="9236" r="90127">
                        <a14:foregroundMark x1="9554" y1="47107" x2="9554" y2="47107"/>
                        <a14:foregroundMark x1="90127" y1="52893" x2="90127" y2="52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58587">
            <a:off x="1822434" y="4642972"/>
            <a:ext cx="888647" cy="709336"/>
          </a:xfrm>
          <a:prstGeom prst="rect">
            <a:avLst/>
          </a:prstGeom>
        </p:spPr>
      </p:pic>
      <p:pic>
        <p:nvPicPr>
          <p:cNvPr id="260" name="図 259">
            <a:extLst>
              <a:ext uri="{FF2B5EF4-FFF2-40B4-BE49-F238E27FC236}">
                <a16:creationId xmlns:a16="http://schemas.microsoft.com/office/drawing/2014/main" id="{7FE57EF6-1BDC-BE02-C45A-BFAD3F395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8430" l="9236" r="90127">
                        <a14:foregroundMark x1="9554" y1="47107" x2="9554" y2="47107"/>
                        <a14:foregroundMark x1="90127" y1="52893" x2="90127" y2="52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124173">
            <a:off x="2745756" y="4791194"/>
            <a:ext cx="888647" cy="709336"/>
          </a:xfrm>
          <a:prstGeom prst="rect">
            <a:avLst/>
          </a:prstGeom>
        </p:spPr>
      </p:pic>
      <p:pic>
        <p:nvPicPr>
          <p:cNvPr id="261" name="図 260">
            <a:extLst>
              <a:ext uri="{FF2B5EF4-FFF2-40B4-BE49-F238E27FC236}">
                <a16:creationId xmlns:a16="http://schemas.microsoft.com/office/drawing/2014/main" id="{5E8C264D-37E0-59F6-3336-BAB9620408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091" b="88430" l="9236" r="90127">
                        <a14:foregroundMark x1="9554" y1="47107" x2="9554" y2="47107"/>
                        <a14:foregroundMark x1="90127" y1="52893" x2="90127" y2="5289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058587">
            <a:off x="3788227" y="4592880"/>
            <a:ext cx="888647" cy="709336"/>
          </a:xfrm>
          <a:prstGeom prst="rect">
            <a:avLst/>
          </a:prstGeom>
        </p:spPr>
      </p:pic>
      <p:sp>
        <p:nvSpPr>
          <p:cNvPr id="264" name="フローチャート: 結合子 263">
            <a:extLst>
              <a:ext uri="{FF2B5EF4-FFF2-40B4-BE49-F238E27FC236}">
                <a16:creationId xmlns:a16="http://schemas.microsoft.com/office/drawing/2014/main" id="{D395119C-238A-4EC5-CF4B-DEA65ADDA33A}"/>
              </a:ext>
            </a:extLst>
          </p:cNvPr>
          <p:cNvSpPr/>
          <p:nvPr/>
        </p:nvSpPr>
        <p:spPr>
          <a:xfrm>
            <a:off x="2973308" y="5569359"/>
            <a:ext cx="540959" cy="426188"/>
          </a:xfrm>
          <a:prstGeom prst="flowChartConnector">
            <a:avLst/>
          </a:prstGeom>
          <a:noFill/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5" name="正方形/長方形 264">
            <a:extLst>
              <a:ext uri="{FF2B5EF4-FFF2-40B4-BE49-F238E27FC236}">
                <a16:creationId xmlns:a16="http://schemas.microsoft.com/office/drawing/2014/main" id="{97DB6EE0-23A2-E004-D78A-61223B17DBB5}"/>
              </a:ext>
            </a:extLst>
          </p:cNvPr>
          <p:cNvSpPr/>
          <p:nvPr/>
        </p:nvSpPr>
        <p:spPr>
          <a:xfrm>
            <a:off x="2732699" y="5713757"/>
            <a:ext cx="932575" cy="426188"/>
          </a:xfrm>
          <a:prstGeom prst="rect">
            <a:avLst/>
          </a:prstGeom>
          <a:solidFill>
            <a:srgbClr val="FF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7" name="図 256">
            <a:extLst>
              <a:ext uri="{FF2B5EF4-FFF2-40B4-BE49-F238E27FC236}">
                <a16:creationId xmlns:a16="http://schemas.microsoft.com/office/drawing/2014/main" id="{C70A671D-BAF9-C774-77D4-E763EAC087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83" b="91667" l="9524" r="89524">
                        <a14:foregroundMark x1="9524" y1="74583" x2="9524" y2="74583"/>
                        <a14:foregroundMark x1="56508" y1="91667" x2="56508" y2="91667"/>
                        <a14:foregroundMark x1="47619" y1="7083" x2="47619" y2="7083"/>
                        <a14:foregroundMark x1="27302" y1="34583" x2="27302" y2="34583"/>
                        <a14:foregroundMark x1="29206" y1="35000" x2="29206" y2="35000"/>
                        <a14:foregroundMark x1="31111" y1="35000" x2="31111" y2="35000"/>
                        <a14:foregroundMark x1="32381" y1="35000" x2="32381" y2="35000"/>
                        <a14:foregroundMark x1="32381" y1="34583" x2="32381" y2="34583"/>
                        <a14:backgroundMark x1="27302" y1="34167" x2="27302" y2="34167"/>
                        <a14:backgroundMark x1="29206" y1="34583" x2="29206" y2="34583"/>
                        <a14:backgroundMark x1="31111" y1="34583" x2="31111" y2="34583"/>
                        <a14:backgroundMark x1="32698" y1="34167" x2="32698" y2="34167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549796">
            <a:off x="2385361" y="5631239"/>
            <a:ext cx="447206" cy="340730"/>
          </a:xfrm>
          <a:prstGeom prst="rect">
            <a:avLst/>
          </a:prstGeom>
        </p:spPr>
      </p:pic>
      <p:grpSp>
        <p:nvGrpSpPr>
          <p:cNvPr id="256" name="グループ化 255">
            <a:extLst>
              <a:ext uri="{FF2B5EF4-FFF2-40B4-BE49-F238E27FC236}">
                <a16:creationId xmlns:a16="http://schemas.microsoft.com/office/drawing/2014/main" id="{9CEF5D43-A6BE-42F2-726D-C3132E8FD979}"/>
              </a:ext>
            </a:extLst>
          </p:cNvPr>
          <p:cNvGrpSpPr/>
          <p:nvPr/>
        </p:nvGrpSpPr>
        <p:grpSpPr>
          <a:xfrm>
            <a:off x="1631439" y="6035919"/>
            <a:ext cx="3085848" cy="472465"/>
            <a:chOff x="1491473" y="7502866"/>
            <a:chExt cx="1146930" cy="175603"/>
          </a:xfrm>
        </p:grpSpPr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80C11BCF-81C3-FEFD-BDB5-3D2AFAAFD109}"/>
                </a:ext>
              </a:extLst>
            </p:cNvPr>
            <p:cNvGrpSpPr/>
            <p:nvPr/>
          </p:nvGrpSpPr>
          <p:grpSpPr>
            <a:xfrm rot="5400000">
              <a:off x="1594266" y="7400073"/>
              <a:ext cx="175601" cy="381188"/>
              <a:chOff x="3732574" y="5114179"/>
              <a:chExt cx="40359" cy="100014"/>
            </a:xfrm>
          </p:grpSpPr>
          <p:sp>
            <p:nvSpPr>
              <p:cNvPr id="56" name="フローチャート: 代替処理 55">
                <a:extLst>
                  <a:ext uri="{FF2B5EF4-FFF2-40B4-BE49-F238E27FC236}">
                    <a16:creationId xmlns:a16="http://schemas.microsoft.com/office/drawing/2014/main" id="{5805C666-39DD-541B-F74C-C0914617DE8B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楕円 56">
                <a:extLst>
                  <a:ext uri="{FF2B5EF4-FFF2-40B4-BE49-F238E27FC236}">
                    <a16:creationId xmlns:a16="http://schemas.microsoft.com/office/drawing/2014/main" id="{99A0B78D-56C1-41F7-34F2-475A59FCED6A}"/>
                  </a:ext>
                </a:extLst>
              </p:cNvPr>
              <p:cNvSpPr/>
              <p:nvPr/>
            </p:nvSpPr>
            <p:spPr>
              <a:xfrm rot="5400000">
                <a:off x="3738477" y="5149192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5" name="グループ化 34">
              <a:extLst>
                <a:ext uri="{FF2B5EF4-FFF2-40B4-BE49-F238E27FC236}">
                  <a16:creationId xmlns:a16="http://schemas.microsoft.com/office/drawing/2014/main" id="{3E1F206D-42BB-A1A3-5759-3CCEF973DF54}"/>
                </a:ext>
              </a:extLst>
            </p:cNvPr>
            <p:cNvGrpSpPr/>
            <p:nvPr/>
          </p:nvGrpSpPr>
          <p:grpSpPr>
            <a:xfrm rot="5400000">
              <a:off x="1978818" y="7400075"/>
              <a:ext cx="175601" cy="381188"/>
              <a:chOff x="3732574" y="5114179"/>
              <a:chExt cx="40359" cy="100014"/>
            </a:xfrm>
          </p:grpSpPr>
          <p:sp>
            <p:nvSpPr>
              <p:cNvPr id="54" name="フローチャート: 代替処理 53">
                <a:extLst>
                  <a:ext uri="{FF2B5EF4-FFF2-40B4-BE49-F238E27FC236}">
                    <a16:creationId xmlns:a16="http://schemas.microsoft.com/office/drawing/2014/main" id="{66C687EF-DCCF-6F6D-B023-62D996CBEB26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楕円 54">
                <a:extLst>
                  <a:ext uri="{FF2B5EF4-FFF2-40B4-BE49-F238E27FC236}">
                    <a16:creationId xmlns:a16="http://schemas.microsoft.com/office/drawing/2014/main" id="{3BE388ED-E1A3-AC2B-262D-1F7D2BA16D54}"/>
                  </a:ext>
                </a:extLst>
              </p:cNvPr>
              <p:cNvSpPr/>
              <p:nvPr/>
            </p:nvSpPr>
            <p:spPr>
              <a:xfrm rot="5400000">
                <a:off x="3735952" y="5163965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AA2E527E-DC14-25D1-8B8A-FF418D3E7D03}"/>
                </a:ext>
              </a:extLst>
            </p:cNvPr>
            <p:cNvGrpSpPr/>
            <p:nvPr/>
          </p:nvGrpSpPr>
          <p:grpSpPr>
            <a:xfrm rot="5400000">
              <a:off x="2360008" y="7400075"/>
              <a:ext cx="175601" cy="381188"/>
              <a:chOff x="3732574" y="5114179"/>
              <a:chExt cx="40359" cy="100014"/>
            </a:xfrm>
          </p:grpSpPr>
          <p:sp>
            <p:nvSpPr>
              <p:cNvPr id="52" name="フローチャート: 代替処理 51">
                <a:extLst>
                  <a:ext uri="{FF2B5EF4-FFF2-40B4-BE49-F238E27FC236}">
                    <a16:creationId xmlns:a16="http://schemas.microsoft.com/office/drawing/2014/main" id="{F8182852-8D5C-C29D-1EDF-8D383E70DEBC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3" name="楕円 52">
                <a:extLst>
                  <a:ext uri="{FF2B5EF4-FFF2-40B4-BE49-F238E27FC236}">
                    <a16:creationId xmlns:a16="http://schemas.microsoft.com/office/drawing/2014/main" id="{C28F80D3-A0AC-0E79-C4D3-CC87136F11BF}"/>
                  </a:ext>
                </a:extLst>
              </p:cNvPr>
              <p:cNvSpPr/>
              <p:nvPr/>
            </p:nvSpPr>
            <p:spPr>
              <a:xfrm rot="5400000">
                <a:off x="3738864" y="5154939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266" name="図 265">
            <a:extLst>
              <a:ext uri="{FF2B5EF4-FFF2-40B4-BE49-F238E27FC236}">
                <a16:creationId xmlns:a16="http://schemas.microsoft.com/office/drawing/2014/main" id="{3AEC7624-992C-ADB3-1F7F-B829DB5D26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83" b="91667" l="9524" r="89524">
                        <a14:foregroundMark x1="9524" y1="74583" x2="9524" y2="74583"/>
                        <a14:foregroundMark x1="56508" y1="91667" x2="56508" y2="91667"/>
                        <a14:foregroundMark x1="47619" y1="7083" x2="47619" y2="7083"/>
                        <a14:foregroundMark x1="27302" y1="34583" x2="27302" y2="34583"/>
                        <a14:foregroundMark x1="29206" y1="35000" x2="29206" y2="35000"/>
                        <a14:foregroundMark x1="31111" y1="35000" x2="31111" y2="35000"/>
                        <a14:foregroundMark x1="32381" y1="35000" x2="32381" y2="35000"/>
                        <a14:foregroundMark x1="32381" y1="34583" x2="32381" y2="34583"/>
                        <a14:backgroundMark x1="27302" y1="34167" x2="27302" y2="34167"/>
                        <a14:backgroundMark x1="29206" y1="34583" x2="29206" y2="34583"/>
                        <a14:backgroundMark x1="31111" y1="34583" x2="31111" y2="34583"/>
                        <a14:backgroundMark x1="32698" y1="34167" x2="32698" y2="34167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4909866">
            <a:off x="3637547" y="5646176"/>
            <a:ext cx="447206" cy="340730"/>
          </a:xfrm>
          <a:prstGeom prst="rect">
            <a:avLst/>
          </a:prstGeom>
        </p:spPr>
      </p:pic>
      <p:cxnSp>
        <p:nvCxnSpPr>
          <p:cNvPr id="268" name="直線矢印コネクタ 267">
            <a:extLst>
              <a:ext uri="{FF2B5EF4-FFF2-40B4-BE49-F238E27FC236}">
                <a16:creationId xmlns:a16="http://schemas.microsoft.com/office/drawing/2014/main" id="{3BA43D12-9E2B-20FA-390E-0F9A8026FC1D}"/>
              </a:ext>
            </a:extLst>
          </p:cNvPr>
          <p:cNvCxnSpPr>
            <a:cxnSpLocks/>
          </p:cNvCxnSpPr>
          <p:nvPr/>
        </p:nvCxnSpPr>
        <p:spPr>
          <a:xfrm>
            <a:off x="3465469" y="5656938"/>
            <a:ext cx="57903" cy="89784"/>
          </a:xfrm>
          <a:prstGeom prst="straightConnector1">
            <a:avLst/>
          </a:prstGeom>
          <a:ln w="28575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2" name="正方形/長方形 271">
            <a:extLst>
              <a:ext uri="{FF2B5EF4-FFF2-40B4-BE49-F238E27FC236}">
                <a16:creationId xmlns:a16="http://schemas.microsoft.com/office/drawing/2014/main" id="{C11F957F-91E9-32E5-75C6-E35ED7580332}"/>
              </a:ext>
            </a:extLst>
          </p:cNvPr>
          <p:cNvSpPr/>
          <p:nvPr/>
        </p:nvSpPr>
        <p:spPr>
          <a:xfrm>
            <a:off x="1561597" y="4462373"/>
            <a:ext cx="3216689" cy="2115374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4" name="直線コネクタ 273">
            <a:extLst>
              <a:ext uri="{FF2B5EF4-FFF2-40B4-BE49-F238E27FC236}">
                <a16:creationId xmlns:a16="http://schemas.microsoft.com/office/drawing/2014/main" id="{085A9E28-C782-B12C-34DD-6E6693BE4763}"/>
              </a:ext>
            </a:extLst>
          </p:cNvPr>
          <p:cNvCxnSpPr/>
          <p:nvPr/>
        </p:nvCxnSpPr>
        <p:spPr>
          <a:xfrm flipH="1">
            <a:off x="1561597" y="4036145"/>
            <a:ext cx="1057011" cy="39917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直線コネクタ 274">
            <a:extLst>
              <a:ext uri="{FF2B5EF4-FFF2-40B4-BE49-F238E27FC236}">
                <a16:creationId xmlns:a16="http://schemas.microsoft.com/office/drawing/2014/main" id="{3B8844F2-B82B-1A39-F2F7-20348AAA40C5}"/>
              </a:ext>
            </a:extLst>
          </p:cNvPr>
          <p:cNvCxnSpPr>
            <a:cxnSpLocks/>
          </p:cNvCxnSpPr>
          <p:nvPr/>
        </p:nvCxnSpPr>
        <p:spPr>
          <a:xfrm>
            <a:off x="3578402" y="4036145"/>
            <a:ext cx="1186987" cy="426228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8" name="フローチャート: 代替処理 277">
            <a:extLst>
              <a:ext uri="{FF2B5EF4-FFF2-40B4-BE49-F238E27FC236}">
                <a16:creationId xmlns:a16="http://schemas.microsoft.com/office/drawing/2014/main" id="{32405BF6-1AE6-A191-2FCA-F7534DF2EA83}"/>
              </a:ext>
            </a:extLst>
          </p:cNvPr>
          <p:cNvSpPr/>
          <p:nvPr/>
        </p:nvSpPr>
        <p:spPr>
          <a:xfrm rot="10800000">
            <a:off x="5274642" y="3182291"/>
            <a:ext cx="381188" cy="175601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9" name="楕円 278">
            <a:extLst>
              <a:ext uri="{FF2B5EF4-FFF2-40B4-BE49-F238E27FC236}">
                <a16:creationId xmlns:a16="http://schemas.microsoft.com/office/drawing/2014/main" id="{B869A04F-0954-CF4A-F166-C5774D6BBE06}"/>
              </a:ext>
            </a:extLst>
          </p:cNvPr>
          <p:cNvSpPr/>
          <p:nvPr/>
        </p:nvSpPr>
        <p:spPr>
          <a:xfrm rot="10800000">
            <a:off x="5411605" y="3219520"/>
            <a:ext cx="105879" cy="8046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1" name="テキスト ボックス 280">
            <a:extLst>
              <a:ext uri="{FF2B5EF4-FFF2-40B4-BE49-F238E27FC236}">
                <a16:creationId xmlns:a16="http://schemas.microsoft.com/office/drawing/2014/main" id="{2014B334-E496-F326-FF66-847FDC64F1CC}"/>
              </a:ext>
            </a:extLst>
          </p:cNvPr>
          <p:cNvSpPr txBox="1"/>
          <p:nvPr/>
        </p:nvSpPr>
        <p:spPr>
          <a:xfrm>
            <a:off x="5735959" y="3080550"/>
            <a:ext cx="27288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latin typeface="Arial" panose="020B0604020202020204" pitchFamily="34" charset="0"/>
                <a:cs typeface="Arial" panose="020B0604020202020204" pitchFamily="34" charset="0"/>
              </a:rPr>
              <a:t>Vascular endothelial cell</a:t>
            </a:r>
            <a:endParaRPr lang="ja-JP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1" name="テキスト ボックス 360">
            <a:extLst>
              <a:ext uri="{FF2B5EF4-FFF2-40B4-BE49-F238E27FC236}">
                <a16:creationId xmlns:a16="http://schemas.microsoft.com/office/drawing/2014/main" id="{F6B08982-3F10-1EE4-F4AF-AA8AA7F44174}"/>
              </a:ext>
            </a:extLst>
          </p:cNvPr>
          <p:cNvSpPr txBox="1"/>
          <p:nvPr/>
        </p:nvSpPr>
        <p:spPr>
          <a:xfrm>
            <a:off x="71685" y="27357"/>
            <a:ext cx="5615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Supplementary Fig. 1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F2A89D5-109A-771D-7942-19ACAC55F33A}"/>
              </a:ext>
            </a:extLst>
          </p:cNvPr>
          <p:cNvSpPr txBox="1"/>
          <p:nvPr/>
        </p:nvSpPr>
        <p:spPr>
          <a:xfrm>
            <a:off x="5148429" y="5240165"/>
            <a:ext cx="30217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altLang="ja-JP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latelet margination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B255D1B-65F5-C1C8-BE3A-67E45F37EFCB}"/>
              </a:ext>
            </a:extLst>
          </p:cNvPr>
          <p:cNvSpPr/>
          <p:nvPr/>
        </p:nvSpPr>
        <p:spPr>
          <a:xfrm>
            <a:off x="3157579" y="10874397"/>
            <a:ext cx="2046845" cy="93621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86DEDAB-FCAA-2283-AC12-18C6765DAA9B}"/>
              </a:ext>
            </a:extLst>
          </p:cNvPr>
          <p:cNvGrpSpPr/>
          <p:nvPr/>
        </p:nvGrpSpPr>
        <p:grpSpPr>
          <a:xfrm>
            <a:off x="1353824" y="8028052"/>
            <a:ext cx="4597182" cy="1204729"/>
            <a:chOff x="856699" y="17356584"/>
            <a:chExt cx="5023292" cy="1303052"/>
          </a:xfrm>
        </p:grpSpPr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B8866B4A-0B23-A53D-F4C4-2A7C59B40AF9}"/>
                </a:ext>
              </a:extLst>
            </p:cNvPr>
            <p:cNvSpPr/>
            <p:nvPr/>
          </p:nvSpPr>
          <p:spPr>
            <a:xfrm>
              <a:off x="2552652" y="17516577"/>
              <a:ext cx="2712720" cy="329685"/>
            </a:xfrm>
            <a:prstGeom prst="rect">
              <a:avLst/>
            </a:prstGeom>
            <a:solidFill>
              <a:srgbClr val="FFC9C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B90FBB3D-1C53-7810-6A75-A094042EEE49}"/>
                </a:ext>
              </a:extLst>
            </p:cNvPr>
            <p:cNvSpPr/>
            <p:nvPr/>
          </p:nvSpPr>
          <p:spPr>
            <a:xfrm rot="2857501">
              <a:off x="1322648" y="18161308"/>
              <a:ext cx="741274" cy="2553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A16775D5-24CD-E862-A653-BA4B84FB4A85}"/>
                </a:ext>
              </a:extLst>
            </p:cNvPr>
            <p:cNvSpPr/>
            <p:nvPr/>
          </p:nvSpPr>
          <p:spPr>
            <a:xfrm>
              <a:off x="1857250" y="18409530"/>
              <a:ext cx="741274" cy="24261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03E2B1F9-204F-5353-62E1-E29D457F80D3}"/>
                </a:ext>
              </a:extLst>
            </p:cNvPr>
            <p:cNvSpPr/>
            <p:nvPr/>
          </p:nvSpPr>
          <p:spPr>
            <a:xfrm rot="7947510">
              <a:off x="2373543" y="18136371"/>
              <a:ext cx="741274" cy="28481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B853F521-5983-CB92-3A34-FA022D88E32F}"/>
                </a:ext>
              </a:extLst>
            </p:cNvPr>
            <p:cNvSpPr/>
            <p:nvPr/>
          </p:nvSpPr>
          <p:spPr>
            <a:xfrm>
              <a:off x="2884879" y="17911241"/>
              <a:ext cx="2137737" cy="32163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7C114569-4FD1-1B46-521E-0A43B9FF2E4B}"/>
                </a:ext>
              </a:extLst>
            </p:cNvPr>
            <p:cNvSpPr/>
            <p:nvPr/>
          </p:nvSpPr>
          <p:spPr>
            <a:xfrm>
              <a:off x="856699" y="17405404"/>
              <a:ext cx="732490" cy="702234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91EEC79F-52D6-10CC-8CC7-5FCF0C7740C9}"/>
                </a:ext>
              </a:extLst>
            </p:cNvPr>
            <p:cNvSpPr/>
            <p:nvPr/>
          </p:nvSpPr>
          <p:spPr>
            <a:xfrm>
              <a:off x="2010170" y="17356584"/>
              <a:ext cx="732490" cy="702234"/>
            </a:xfrm>
            <a:prstGeom prst="ellipse">
              <a:avLst/>
            </a:prstGeom>
            <a:solidFill>
              <a:srgbClr val="FFC9C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AA23C53D-27CC-A339-3C9E-B1A704CE4F1D}"/>
                </a:ext>
              </a:extLst>
            </p:cNvPr>
            <p:cNvSpPr/>
            <p:nvPr/>
          </p:nvSpPr>
          <p:spPr>
            <a:xfrm>
              <a:off x="5147501" y="17360581"/>
              <a:ext cx="732490" cy="702234"/>
            </a:xfrm>
            <a:prstGeom prst="ellipse">
              <a:avLst/>
            </a:prstGeom>
            <a:solidFill>
              <a:srgbClr val="FFC9C9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9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6084BF-A31A-884B-DC85-5D76007D4C18}"/>
              </a:ext>
            </a:extLst>
          </p:cNvPr>
          <p:cNvSpPr/>
          <p:nvPr/>
        </p:nvSpPr>
        <p:spPr>
          <a:xfrm>
            <a:off x="3136990" y="9796986"/>
            <a:ext cx="2069675" cy="1060140"/>
          </a:xfrm>
          <a:prstGeom prst="rect">
            <a:avLst/>
          </a:prstGeom>
          <a:solidFill>
            <a:srgbClr val="FF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フローチャート: 論理積ゲート 14">
            <a:extLst>
              <a:ext uri="{FF2B5EF4-FFF2-40B4-BE49-F238E27FC236}">
                <a16:creationId xmlns:a16="http://schemas.microsoft.com/office/drawing/2014/main" id="{A1DDB90D-2A0A-F04B-5F06-BE00D8F4DD05}"/>
              </a:ext>
            </a:extLst>
          </p:cNvPr>
          <p:cNvSpPr/>
          <p:nvPr/>
        </p:nvSpPr>
        <p:spPr>
          <a:xfrm>
            <a:off x="2791035" y="9807216"/>
            <a:ext cx="1799232" cy="1039681"/>
          </a:xfrm>
          <a:prstGeom prst="flowChartDelay">
            <a:avLst/>
          </a:prstGeom>
          <a:solidFill>
            <a:srgbClr val="FFC9C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1569875-4BD9-5CAF-AE4D-EC30683F6A9D}"/>
              </a:ext>
            </a:extLst>
          </p:cNvPr>
          <p:cNvSpPr/>
          <p:nvPr/>
        </p:nvSpPr>
        <p:spPr>
          <a:xfrm>
            <a:off x="3173227" y="9740540"/>
            <a:ext cx="614123" cy="1083655"/>
          </a:xfrm>
          <a:prstGeom prst="rect">
            <a:avLst/>
          </a:prstGeom>
          <a:solidFill>
            <a:srgbClr val="FFC9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9FB0482-4EA3-EB12-D948-0268D3788D0B}"/>
              </a:ext>
            </a:extLst>
          </p:cNvPr>
          <p:cNvSpPr/>
          <p:nvPr/>
        </p:nvSpPr>
        <p:spPr>
          <a:xfrm>
            <a:off x="2611215" y="9736902"/>
            <a:ext cx="530207" cy="12966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C901A90F-3555-3BCE-8E07-550C23526DD0}"/>
              </a:ext>
            </a:extLst>
          </p:cNvPr>
          <p:cNvGrpSpPr/>
          <p:nvPr/>
        </p:nvGrpSpPr>
        <p:grpSpPr>
          <a:xfrm>
            <a:off x="3136990" y="9736900"/>
            <a:ext cx="2090547" cy="123363"/>
            <a:chOff x="774869" y="10203816"/>
            <a:chExt cx="1714782" cy="101189"/>
          </a:xfrm>
        </p:grpSpPr>
        <p:grpSp>
          <p:nvGrpSpPr>
            <p:cNvPr id="19" name="グループ化 18">
              <a:extLst>
                <a:ext uri="{FF2B5EF4-FFF2-40B4-BE49-F238E27FC236}">
                  <a16:creationId xmlns:a16="http://schemas.microsoft.com/office/drawing/2014/main" id="{9CB79F59-B38B-7D2C-817C-A4DD1DB6E473}"/>
                </a:ext>
              </a:extLst>
            </p:cNvPr>
            <p:cNvGrpSpPr/>
            <p:nvPr/>
          </p:nvGrpSpPr>
          <p:grpSpPr>
            <a:xfrm rot="5400000">
              <a:off x="832570" y="10148733"/>
              <a:ext cx="98570" cy="213972"/>
              <a:chOff x="3732574" y="5114179"/>
              <a:chExt cx="40359" cy="100014"/>
            </a:xfrm>
          </p:grpSpPr>
          <p:sp>
            <p:nvSpPr>
              <p:cNvPr id="262" name="フローチャート: 代替処理 261">
                <a:extLst>
                  <a:ext uri="{FF2B5EF4-FFF2-40B4-BE49-F238E27FC236}">
                    <a16:creationId xmlns:a16="http://schemas.microsoft.com/office/drawing/2014/main" id="{C5B528B2-9043-B23D-2139-8F030C9FFB3B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楕円 262">
                <a:extLst>
                  <a:ext uri="{FF2B5EF4-FFF2-40B4-BE49-F238E27FC236}">
                    <a16:creationId xmlns:a16="http://schemas.microsoft.com/office/drawing/2014/main" id="{41F0570C-2CE2-DC2C-8AA2-C5D9DE9F5F3D}"/>
                  </a:ext>
                </a:extLst>
              </p:cNvPr>
              <p:cNvSpPr/>
              <p:nvPr/>
            </p:nvSpPr>
            <p:spPr>
              <a:xfrm rot="5400000">
                <a:off x="3738477" y="5149192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0" name="グループ化 19">
              <a:extLst>
                <a:ext uri="{FF2B5EF4-FFF2-40B4-BE49-F238E27FC236}">
                  <a16:creationId xmlns:a16="http://schemas.microsoft.com/office/drawing/2014/main" id="{8250614B-0924-0DA3-8BF2-8AD86D5C2717}"/>
                </a:ext>
              </a:extLst>
            </p:cNvPr>
            <p:cNvGrpSpPr/>
            <p:nvPr/>
          </p:nvGrpSpPr>
          <p:grpSpPr>
            <a:xfrm rot="5400000">
              <a:off x="1048430" y="10148734"/>
              <a:ext cx="98570" cy="213972"/>
              <a:chOff x="3732574" y="5114179"/>
              <a:chExt cx="40359" cy="100014"/>
            </a:xfrm>
          </p:grpSpPr>
          <p:sp>
            <p:nvSpPr>
              <p:cNvPr id="254" name="フローチャート: 代替処理 253">
                <a:extLst>
                  <a:ext uri="{FF2B5EF4-FFF2-40B4-BE49-F238E27FC236}">
                    <a16:creationId xmlns:a16="http://schemas.microsoft.com/office/drawing/2014/main" id="{8796CFDC-6679-57D9-2DF5-B203358A7135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楕円 254">
                <a:extLst>
                  <a:ext uri="{FF2B5EF4-FFF2-40B4-BE49-F238E27FC236}">
                    <a16:creationId xmlns:a16="http://schemas.microsoft.com/office/drawing/2014/main" id="{98613594-BCF9-7DEF-4240-81EC25311835}"/>
                  </a:ext>
                </a:extLst>
              </p:cNvPr>
              <p:cNvSpPr/>
              <p:nvPr/>
            </p:nvSpPr>
            <p:spPr>
              <a:xfrm rot="5400000">
                <a:off x="3735952" y="5163965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E1BE0394-9EC5-EF1A-7F84-2BDABDD60B73}"/>
                </a:ext>
              </a:extLst>
            </p:cNvPr>
            <p:cNvGrpSpPr/>
            <p:nvPr/>
          </p:nvGrpSpPr>
          <p:grpSpPr>
            <a:xfrm rot="5400000">
              <a:off x="1262403" y="10148734"/>
              <a:ext cx="98570" cy="213972"/>
              <a:chOff x="3732574" y="5114179"/>
              <a:chExt cx="40359" cy="100014"/>
            </a:xfrm>
          </p:grpSpPr>
          <p:sp>
            <p:nvSpPr>
              <p:cNvPr id="252" name="フローチャート: 代替処理 251">
                <a:extLst>
                  <a:ext uri="{FF2B5EF4-FFF2-40B4-BE49-F238E27FC236}">
                    <a16:creationId xmlns:a16="http://schemas.microsoft.com/office/drawing/2014/main" id="{A2226845-7BB5-F187-69EA-293B72499340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楕円 252">
                <a:extLst>
                  <a:ext uri="{FF2B5EF4-FFF2-40B4-BE49-F238E27FC236}">
                    <a16:creationId xmlns:a16="http://schemas.microsoft.com/office/drawing/2014/main" id="{55C19FB7-08BB-053C-D8CE-D90EB04983E2}"/>
                  </a:ext>
                </a:extLst>
              </p:cNvPr>
              <p:cNvSpPr/>
              <p:nvPr/>
            </p:nvSpPr>
            <p:spPr>
              <a:xfrm rot="5400000">
                <a:off x="3738864" y="5154939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FBA02DA4-16C4-246D-8E32-E92BD608C267}"/>
                </a:ext>
              </a:extLst>
            </p:cNvPr>
            <p:cNvGrpSpPr/>
            <p:nvPr/>
          </p:nvGrpSpPr>
          <p:grpSpPr>
            <a:xfrm rot="5400000">
              <a:off x="1476377" y="10147424"/>
              <a:ext cx="98570" cy="213972"/>
              <a:chOff x="3732574" y="5114179"/>
              <a:chExt cx="40359" cy="100014"/>
            </a:xfrm>
          </p:grpSpPr>
          <p:sp>
            <p:nvSpPr>
              <p:cNvPr id="242" name="フローチャート: 代替処理 241">
                <a:extLst>
                  <a:ext uri="{FF2B5EF4-FFF2-40B4-BE49-F238E27FC236}">
                    <a16:creationId xmlns:a16="http://schemas.microsoft.com/office/drawing/2014/main" id="{37CA9E24-FC16-4415-1D32-01D8097B1F19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楕円 250">
                <a:extLst>
                  <a:ext uri="{FF2B5EF4-FFF2-40B4-BE49-F238E27FC236}">
                    <a16:creationId xmlns:a16="http://schemas.microsoft.com/office/drawing/2014/main" id="{652A4C00-618E-A1D9-B81D-19A9E383F00B}"/>
                  </a:ext>
                </a:extLst>
              </p:cNvPr>
              <p:cNvSpPr/>
              <p:nvPr/>
            </p:nvSpPr>
            <p:spPr>
              <a:xfrm rot="5400000">
                <a:off x="3736488" y="5155120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1AEA2682-C5A6-C48E-62DD-EF7CE6B66FC9}"/>
                </a:ext>
              </a:extLst>
            </p:cNvPr>
            <p:cNvGrpSpPr/>
            <p:nvPr/>
          </p:nvGrpSpPr>
          <p:grpSpPr>
            <a:xfrm rot="5400000">
              <a:off x="1689573" y="10147424"/>
              <a:ext cx="98570" cy="213972"/>
              <a:chOff x="3732574" y="5114179"/>
              <a:chExt cx="40359" cy="100014"/>
            </a:xfrm>
          </p:grpSpPr>
          <p:sp>
            <p:nvSpPr>
              <p:cNvPr id="230" name="フローチャート: 代替処理 229">
                <a:extLst>
                  <a:ext uri="{FF2B5EF4-FFF2-40B4-BE49-F238E27FC236}">
                    <a16:creationId xmlns:a16="http://schemas.microsoft.com/office/drawing/2014/main" id="{4E3FF45F-3108-2B10-A92E-F3F1A863AB3A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楕円 230">
                <a:extLst>
                  <a:ext uri="{FF2B5EF4-FFF2-40B4-BE49-F238E27FC236}">
                    <a16:creationId xmlns:a16="http://schemas.microsoft.com/office/drawing/2014/main" id="{8430F03E-95AC-2967-1995-5154BA4B5D62}"/>
                  </a:ext>
                </a:extLst>
              </p:cNvPr>
              <p:cNvSpPr/>
              <p:nvPr/>
            </p:nvSpPr>
            <p:spPr>
              <a:xfrm rot="5400000">
                <a:off x="3738477" y="5149192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AB38EF66-D839-66BC-2E8F-A17E143BA200}"/>
                </a:ext>
              </a:extLst>
            </p:cNvPr>
            <p:cNvGrpSpPr/>
            <p:nvPr/>
          </p:nvGrpSpPr>
          <p:grpSpPr>
            <a:xfrm rot="5400000">
              <a:off x="1905433" y="10147425"/>
              <a:ext cx="98570" cy="213972"/>
              <a:chOff x="3732574" y="5114179"/>
              <a:chExt cx="40359" cy="100014"/>
            </a:xfrm>
          </p:grpSpPr>
          <p:sp>
            <p:nvSpPr>
              <p:cNvPr id="31" name="フローチャート: 代替処理 30">
                <a:extLst>
                  <a:ext uri="{FF2B5EF4-FFF2-40B4-BE49-F238E27FC236}">
                    <a16:creationId xmlns:a16="http://schemas.microsoft.com/office/drawing/2014/main" id="{EAA53526-4FF0-2C1C-5A1A-EEBB0B08A772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楕円 228">
                <a:extLst>
                  <a:ext uri="{FF2B5EF4-FFF2-40B4-BE49-F238E27FC236}">
                    <a16:creationId xmlns:a16="http://schemas.microsoft.com/office/drawing/2014/main" id="{2853E30D-43BA-114D-1843-A7DB692CA11C}"/>
                  </a:ext>
                </a:extLst>
              </p:cNvPr>
              <p:cNvSpPr/>
              <p:nvPr/>
            </p:nvSpPr>
            <p:spPr>
              <a:xfrm rot="5400000">
                <a:off x="3735952" y="5163965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9AA8733C-BA0D-3F4E-0340-DA86AE066950}"/>
                </a:ext>
              </a:extLst>
            </p:cNvPr>
            <p:cNvGrpSpPr/>
            <p:nvPr/>
          </p:nvGrpSpPr>
          <p:grpSpPr>
            <a:xfrm rot="5400000">
              <a:off x="2119406" y="10147425"/>
              <a:ext cx="98570" cy="213972"/>
              <a:chOff x="3732574" y="5114179"/>
              <a:chExt cx="40359" cy="100014"/>
            </a:xfrm>
          </p:grpSpPr>
          <p:sp>
            <p:nvSpPr>
              <p:cNvPr id="29" name="フローチャート: 代替処理 28">
                <a:extLst>
                  <a:ext uri="{FF2B5EF4-FFF2-40B4-BE49-F238E27FC236}">
                    <a16:creationId xmlns:a16="http://schemas.microsoft.com/office/drawing/2014/main" id="{F6249269-B127-C502-F644-B2F9B78F382F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楕円 29">
                <a:extLst>
                  <a:ext uri="{FF2B5EF4-FFF2-40B4-BE49-F238E27FC236}">
                    <a16:creationId xmlns:a16="http://schemas.microsoft.com/office/drawing/2014/main" id="{E522793D-AFA6-5CAF-52E2-0ABC0A5D2CF2}"/>
                  </a:ext>
                </a:extLst>
              </p:cNvPr>
              <p:cNvSpPr/>
              <p:nvPr/>
            </p:nvSpPr>
            <p:spPr>
              <a:xfrm rot="5400000">
                <a:off x="3738864" y="5154939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CF11B1FA-4402-5973-8AF9-8D0A9CB5EE91}"/>
                </a:ext>
              </a:extLst>
            </p:cNvPr>
            <p:cNvGrpSpPr/>
            <p:nvPr/>
          </p:nvGrpSpPr>
          <p:grpSpPr>
            <a:xfrm rot="5400000">
              <a:off x="2333380" y="10146115"/>
              <a:ext cx="98570" cy="213972"/>
              <a:chOff x="3732574" y="5114179"/>
              <a:chExt cx="40359" cy="100014"/>
            </a:xfrm>
          </p:grpSpPr>
          <p:sp>
            <p:nvSpPr>
              <p:cNvPr id="27" name="フローチャート: 代替処理 26">
                <a:extLst>
                  <a:ext uri="{FF2B5EF4-FFF2-40B4-BE49-F238E27FC236}">
                    <a16:creationId xmlns:a16="http://schemas.microsoft.com/office/drawing/2014/main" id="{E8DFB415-11A0-BC57-0D48-2A1C3C652DD5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楕円 27">
                <a:extLst>
                  <a:ext uri="{FF2B5EF4-FFF2-40B4-BE49-F238E27FC236}">
                    <a16:creationId xmlns:a16="http://schemas.microsoft.com/office/drawing/2014/main" id="{5CC38463-1BC7-A09D-DCA4-967798706439}"/>
                  </a:ext>
                </a:extLst>
              </p:cNvPr>
              <p:cNvSpPr/>
              <p:nvPr/>
            </p:nvSpPr>
            <p:spPr>
              <a:xfrm rot="5400000">
                <a:off x="3736488" y="5155120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267" name="グループ化 266">
            <a:extLst>
              <a:ext uri="{FF2B5EF4-FFF2-40B4-BE49-F238E27FC236}">
                <a16:creationId xmlns:a16="http://schemas.microsoft.com/office/drawing/2014/main" id="{4EF973CD-717F-2C2A-1647-F04403BA0D18}"/>
              </a:ext>
            </a:extLst>
          </p:cNvPr>
          <p:cNvGrpSpPr/>
          <p:nvPr/>
        </p:nvGrpSpPr>
        <p:grpSpPr>
          <a:xfrm>
            <a:off x="3116117" y="10776581"/>
            <a:ext cx="2090547" cy="123363"/>
            <a:chOff x="774871" y="11184300"/>
            <a:chExt cx="1714782" cy="101189"/>
          </a:xfrm>
        </p:grpSpPr>
        <p:grpSp>
          <p:nvGrpSpPr>
            <p:cNvPr id="269" name="グループ化 268">
              <a:extLst>
                <a:ext uri="{FF2B5EF4-FFF2-40B4-BE49-F238E27FC236}">
                  <a16:creationId xmlns:a16="http://schemas.microsoft.com/office/drawing/2014/main" id="{8EF59B3D-F092-A5B8-15B2-22C9FD7C872C}"/>
                </a:ext>
              </a:extLst>
            </p:cNvPr>
            <p:cNvGrpSpPr/>
            <p:nvPr/>
          </p:nvGrpSpPr>
          <p:grpSpPr>
            <a:xfrm rot="5400000">
              <a:off x="832572" y="11129217"/>
              <a:ext cx="98570" cy="213972"/>
              <a:chOff x="3732574" y="5114179"/>
              <a:chExt cx="40359" cy="100014"/>
            </a:xfrm>
          </p:grpSpPr>
          <p:sp>
            <p:nvSpPr>
              <p:cNvPr id="50" name="フローチャート: 代替処理 49">
                <a:extLst>
                  <a:ext uri="{FF2B5EF4-FFF2-40B4-BE49-F238E27FC236}">
                    <a16:creationId xmlns:a16="http://schemas.microsoft.com/office/drawing/2014/main" id="{09826F5C-77D1-6725-0E73-1CEDFFBCA86E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1" name="楕円 50">
                <a:extLst>
                  <a:ext uri="{FF2B5EF4-FFF2-40B4-BE49-F238E27FC236}">
                    <a16:creationId xmlns:a16="http://schemas.microsoft.com/office/drawing/2014/main" id="{85140051-5D74-C1D4-7DDE-3BF3D323EB26}"/>
                  </a:ext>
                </a:extLst>
              </p:cNvPr>
              <p:cNvSpPr/>
              <p:nvPr/>
            </p:nvSpPr>
            <p:spPr>
              <a:xfrm rot="5400000">
                <a:off x="3738477" y="5149192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0" name="グループ化 269">
              <a:extLst>
                <a:ext uri="{FF2B5EF4-FFF2-40B4-BE49-F238E27FC236}">
                  <a16:creationId xmlns:a16="http://schemas.microsoft.com/office/drawing/2014/main" id="{B9EBD219-D89A-5F3A-765C-D35A382C7EB2}"/>
                </a:ext>
              </a:extLst>
            </p:cNvPr>
            <p:cNvGrpSpPr/>
            <p:nvPr/>
          </p:nvGrpSpPr>
          <p:grpSpPr>
            <a:xfrm rot="5400000">
              <a:off x="1048432" y="11129218"/>
              <a:ext cx="98570" cy="213972"/>
              <a:chOff x="3732574" y="5114179"/>
              <a:chExt cx="40359" cy="100014"/>
            </a:xfrm>
          </p:grpSpPr>
          <p:sp>
            <p:nvSpPr>
              <p:cNvPr id="48" name="フローチャート: 代替処理 47">
                <a:extLst>
                  <a:ext uri="{FF2B5EF4-FFF2-40B4-BE49-F238E27FC236}">
                    <a16:creationId xmlns:a16="http://schemas.microsoft.com/office/drawing/2014/main" id="{C6F75095-21C7-9DC3-9BCB-7B917C9F0D14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楕円 48">
                <a:extLst>
                  <a:ext uri="{FF2B5EF4-FFF2-40B4-BE49-F238E27FC236}">
                    <a16:creationId xmlns:a16="http://schemas.microsoft.com/office/drawing/2014/main" id="{629C5273-823F-E78F-4BC5-9B8A3ADF2E0A}"/>
                  </a:ext>
                </a:extLst>
              </p:cNvPr>
              <p:cNvSpPr/>
              <p:nvPr/>
            </p:nvSpPr>
            <p:spPr>
              <a:xfrm rot="5400000">
                <a:off x="3735952" y="5163965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1" name="グループ化 270">
              <a:extLst>
                <a:ext uri="{FF2B5EF4-FFF2-40B4-BE49-F238E27FC236}">
                  <a16:creationId xmlns:a16="http://schemas.microsoft.com/office/drawing/2014/main" id="{CEF037A3-2DE9-CCA3-2B40-39106F5883C8}"/>
                </a:ext>
              </a:extLst>
            </p:cNvPr>
            <p:cNvGrpSpPr/>
            <p:nvPr/>
          </p:nvGrpSpPr>
          <p:grpSpPr>
            <a:xfrm rot="5400000">
              <a:off x="1262405" y="11129218"/>
              <a:ext cx="98570" cy="213972"/>
              <a:chOff x="3732574" y="5114179"/>
              <a:chExt cx="40359" cy="100014"/>
            </a:xfrm>
          </p:grpSpPr>
          <p:sp>
            <p:nvSpPr>
              <p:cNvPr id="46" name="フローチャート: 代替処理 45">
                <a:extLst>
                  <a:ext uri="{FF2B5EF4-FFF2-40B4-BE49-F238E27FC236}">
                    <a16:creationId xmlns:a16="http://schemas.microsoft.com/office/drawing/2014/main" id="{EE36E914-078C-2F4F-A3EC-0465E209A432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楕円 46">
                <a:extLst>
                  <a:ext uri="{FF2B5EF4-FFF2-40B4-BE49-F238E27FC236}">
                    <a16:creationId xmlns:a16="http://schemas.microsoft.com/office/drawing/2014/main" id="{5255A910-B4B0-1602-3275-D68832FF70FF}"/>
                  </a:ext>
                </a:extLst>
              </p:cNvPr>
              <p:cNvSpPr/>
              <p:nvPr/>
            </p:nvSpPr>
            <p:spPr>
              <a:xfrm rot="5400000">
                <a:off x="3738864" y="5154939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3" name="グループ化 272">
              <a:extLst>
                <a:ext uri="{FF2B5EF4-FFF2-40B4-BE49-F238E27FC236}">
                  <a16:creationId xmlns:a16="http://schemas.microsoft.com/office/drawing/2014/main" id="{FE57D038-959F-6A2A-7CEB-2E52C85A1110}"/>
                </a:ext>
              </a:extLst>
            </p:cNvPr>
            <p:cNvGrpSpPr/>
            <p:nvPr/>
          </p:nvGrpSpPr>
          <p:grpSpPr>
            <a:xfrm rot="5400000">
              <a:off x="1476379" y="11127908"/>
              <a:ext cx="98570" cy="213972"/>
              <a:chOff x="3732574" y="5114179"/>
              <a:chExt cx="40359" cy="100014"/>
            </a:xfrm>
          </p:grpSpPr>
          <p:sp>
            <p:nvSpPr>
              <p:cNvPr id="44" name="フローチャート: 代替処理 43">
                <a:extLst>
                  <a:ext uri="{FF2B5EF4-FFF2-40B4-BE49-F238E27FC236}">
                    <a16:creationId xmlns:a16="http://schemas.microsoft.com/office/drawing/2014/main" id="{09D8D337-48B7-E9EA-197B-F14263540C9F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楕円 44">
                <a:extLst>
                  <a:ext uri="{FF2B5EF4-FFF2-40B4-BE49-F238E27FC236}">
                    <a16:creationId xmlns:a16="http://schemas.microsoft.com/office/drawing/2014/main" id="{E464E462-B179-A2AE-325C-09A60F3CD91E}"/>
                  </a:ext>
                </a:extLst>
              </p:cNvPr>
              <p:cNvSpPr/>
              <p:nvPr/>
            </p:nvSpPr>
            <p:spPr>
              <a:xfrm rot="5400000">
                <a:off x="3736488" y="5155120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6" name="グループ化 275">
              <a:extLst>
                <a:ext uri="{FF2B5EF4-FFF2-40B4-BE49-F238E27FC236}">
                  <a16:creationId xmlns:a16="http://schemas.microsoft.com/office/drawing/2014/main" id="{B9EFCBB2-6415-DEF3-1BA2-12216BF3A22B}"/>
                </a:ext>
              </a:extLst>
            </p:cNvPr>
            <p:cNvGrpSpPr/>
            <p:nvPr/>
          </p:nvGrpSpPr>
          <p:grpSpPr>
            <a:xfrm rot="5400000">
              <a:off x="1689575" y="11127908"/>
              <a:ext cx="98570" cy="213972"/>
              <a:chOff x="3732574" y="5114179"/>
              <a:chExt cx="40359" cy="100014"/>
            </a:xfrm>
          </p:grpSpPr>
          <p:sp>
            <p:nvSpPr>
              <p:cNvPr id="42" name="フローチャート: 代替処理 41">
                <a:extLst>
                  <a:ext uri="{FF2B5EF4-FFF2-40B4-BE49-F238E27FC236}">
                    <a16:creationId xmlns:a16="http://schemas.microsoft.com/office/drawing/2014/main" id="{B5B6DBF6-D291-9C1A-4D9B-115B618C873E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楕円 42">
                <a:extLst>
                  <a:ext uri="{FF2B5EF4-FFF2-40B4-BE49-F238E27FC236}">
                    <a16:creationId xmlns:a16="http://schemas.microsoft.com/office/drawing/2014/main" id="{E6D1BA3D-00A8-91D3-0816-A8A9E1F03E50}"/>
                  </a:ext>
                </a:extLst>
              </p:cNvPr>
              <p:cNvSpPr/>
              <p:nvPr/>
            </p:nvSpPr>
            <p:spPr>
              <a:xfrm rot="5400000">
                <a:off x="3738477" y="5149192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7" name="グループ化 276">
              <a:extLst>
                <a:ext uri="{FF2B5EF4-FFF2-40B4-BE49-F238E27FC236}">
                  <a16:creationId xmlns:a16="http://schemas.microsoft.com/office/drawing/2014/main" id="{F3B3CCBA-5E57-72A4-2143-BA1D3A65D58C}"/>
                </a:ext>
              </a:extLst>
            </p:cNvPr>
            <p:cNvGrpSpPr/>
            <p:nvPr/>
          </p:nvGrpSpPr>
          <p:grpSpPr>
            <a:xfrm rot="5400000">
              <a:off x="1905435" y="11127909"/>
              <a:ext cx="98570" cy="213972"/>
              <a:chOff x="3732574" y="5114179"/>
              <a:chExt cx="40359" cy="100014"/>
            </a:xfrm>
          </p:grpSpPr>
          <p:sp>
            <p:nvSpPr>
              <p:cNvPr id="40" name="フローチャート: 代替処理 39">
                <a:extLst>
                  <a:ext uri="{FF2B5EF4-FFF2-40B4-BE49-F238E27FC236}">
                    <a16:creationId xmlns:a16="http://schemas.microsoft.com/office/drawing/2014/main" id="{B525A9FA-7A4F-C549-223D-2872FF457851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楕円 40">
                <a:extLst>
                  <a:ext uri="{FF2B5EF4-FFF2-40B4-BE49-F238E27FC236}">
                    <a16:creationId xmlns:a16="http://schemas.microsoft.com/office/drawing/2014/main" id="{C3EF8532-A06F-B615-3450-026B5F541E7D}"/>
                  </a:ext>
                </a:extLst>
              </p:cNvPr>
              <p:cNvSpPr/>
              <p:nvPr/>
            </p:nvSpPr>
            <p:spPr>
              <a:xfrm rot="5400000">
                <a:off x="3735952" y="5163965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80" name="グループ化 279">
              <a:extLst>
                <a:ext uri="{FF2B5EF4-FFF2-40B4-BE49-F238E27FC236}">
                  <a16:creationId xmlns:a16="http://schemas.microsoft.com/office/drawing/2014/main" id="{B45DA05E-E522-3F01-7D5C-C809307BAE65}"/>
                </a:ext>
              </a:extLst>
            </p:cNvPr>
            <p:cNvGrpSpPr/>
            <p:nvPr/>
          </p:nvGrpSpPr>
          <p:grpSpPr>
            <a:xfrm rot="5400000">
              <a:off x="2119408" y="11127909"/>
              <a:ext cx="98570" cy="213972"/>
              <a:chOff x="3732574" y="5114179"/>
              <a:chExt cx="40359" cy="100014"/>
            </a:xfrm>
          </p:grpSpPr>
          <p:sp>
            <p:nvSpPr>
              <p:cNvPr id="38" name="フローチャート: 代替処理 37">
                <a:extLst>
                  <a:ext uri="{FF2B5EF4-FFF2-40B4-BE49-F238E27FC236}">
                    <a16:creationId xmlns:a16="http://schemas.microsoft.com/office/drawing/2014/main" id="{A7612C85-73A8-9613-BB06-77D37B7D2C56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" name="楕円 38">
                <a:extLst>
                  <a:ext uri="{FF2B5EF4-FFF2-40B4-BE49-F238E27FC236}">
                    <a16:creationId xmlns:a16="http://schemas.microsoft.com/office/drawing/2014/main" id="{7217CC92-9EE4-AA70-8657-0CA74ADB05FA}"/>
                  </a:ext>
                </a:extLst>
              </p:cNvPr>
              <p:cNvSpPr/>
              <p:nvPr/>
            </p:nvSpPr>
            <p:spPr>
              <a:xfrm rot="5400000">
                <a:off x="3738864" y="5154939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E9E9401E-7F88-AA37-6DE3-458A3F169AB0}"/>
                </a:ext>
              </a:extLst>
            </p:cNvPr>
            <p:cNvGrpSpPr/>
            <p:nvPr/>
          </p:nvGrpSpPr>
          <p:grpSpPr>
            <a:xfrm rot="5400000">
              <a:off x="2333382" y="11126599"/>
              <a:ext cx="98570" cy="213972"/>
              <a:chOff x="3732574" y="5114179"/>
              <a:chExt cx="40359" cy="100014"/>
            </a:xfrm>
          </p:grpSpPr>
          <p:sp>
            <p:nvSpPr>
              <p:cNvPr id="33" name="フローチャート: 代替処理 32">
                <a:extLst>
                  <a:ext uri="{FF2B5EF4-FFF2-40B4-BE49-F238E27FC236}">
                    <a16:creationId xmlns:a16="http://schemas.microsoft.com/office/drawing/2014/main" id="{128C4917-6C9B-F96D-F12D-4EAB1A77271A}"/>
                  </a:ext>
                </a:extLst>
              </p:cNvPr>
              <p:cNvSpPr/>
              <p:nvPr/>
            </p:nvSpPr>
            <p:spPr>
              <a:xfrm rot="5400000">
                <a:off x="3702747" y="5144006"/>
                <a:ext cx="100014" cy="40359"/>
              </a:xfrm>
              <a:prstGeom prst="flowChartAlternateProcess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" name="楕円 36">
                <a:extLst>
                  <a:ext uri="{FF2B5EF4-FFF2-40B4-BE49-F238E27FC236}">
                    <a16:creationId xmlns:a16="http://schemas.microsoft.com/office/drawing/2014/main" id="{7A345B83-FA52-DA4D-49F0-BF501A8D8954}"/>
                  </a:ext>
                </a:extLst>
              </p:cNvPr>
              <p:cNvSpPr/>
              <p:nvPr/>
            </p:nvSpPr>
            <p:spPr>
              <a:xfrm rot="5400000">
                <a:off x="3736488" y="5155120"/>
                <a:ext cx="27780" cy="18494"/>
              </a:xfrm>
              <a:prstGeom prst="ellipse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 w="63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9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cxnSp>
        <p:nvCxnSpPr>
          <p:cNvPr id="291" name="直線矢印コネクタ 290">
            <a:extLst>
              <a:ext uri="{FF2B5EF4-FFF2-40B4-BE49-F238E27FC236}">
                <a16:creationId xmlns:a16="http://schemas.microsoft.com/office/drawing/2014/main" id="{B2EB6713-B30C-3B82-44A1-C2383F3C3058}"/>
              </a:ext>
            </a:extLst>
          </p:cNvPr>
          <p:cNvCxnSpPr>
            <a:cxnSpLocks/>
          </p:cNvCxnSpPr>
          <p:nvPr/>
        </p:nvCxnSpPr>
        <p:spPr>
          <a:xfrm>
            <a:off x="4091465" y="10338552"/>
            <a:ext cx="502204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6ECCA6F7-C451-15ED-B9D6-89D20ACF0CF7}"/>
              </a:ext>
            </a:extLst>
          </p:cNvPr>
          <p:cNvCxnSpPr>
            <a:cxnSpLocks/>
          </p:cNvCxnSpPr>
          <p:nvPr/>
        </p:nvCxnSpPr>
        <p:spPr>
          <a:xfrm>
            <a:off x="4088063" y="10202317"/>
            <a:ext cx="45402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5AD31D96-0958-2D6F-ADEC-C44F824788E1}"/>
              </a:ext>
            </a:extLst>
          </p:cNvPr>
          <p:cNvCxnSpPr>
            <a:cxnSpLocks/>
          </p:cNvCxnSpPr>
          <p:nvPr/>
        </p:nvCxnSpPr>
        <p:spPr>
          <a:xfrm>
            <a:off x="4092814" y="10075228"/>
            <a:ext cx="35459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F078CBB5-DEA6-F9EF-A78C-A72668E859EE}"/>
              </a:ext>
            </a:extLst>
          </p:cNvPr>
          <p:cNvCxnSpPr>
            <a:cxnSpLocks/>
          </p:cNvCxnSpPr>
          <p:nvPr/>
        </p:nvCxnSpPr>
        <p:spPr>
          <a:xfrm>
            <a:off x="4088063" y="9954092"/>
            <a:ext cx="21185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矢印コネクタ 72">
            <a:extLst>
              <a:ext uri="{FF2B5EF4-FFF2-40B4-BE49-F238E27FC236}">
                <a16:creationId xmlns:a16="http://schemas.microsoft.com/office/drawing/2014/main" id="{CA544510-DF1D-7DE3-985D-8DE8451310B5}"/>
              </a:ext>
            </a:extLst>
          </p:cNvPr>
          <p:cNvCxnSpPr>
            <a:cxnSpLocks/>
          </p:cNvCxnSpPr>
          <p:nvPr/>
        </p:nvCxnSpPr>
        <p:spPr>
          <a:xfrm>
            <a:off x="4088063" y="10598912"/>
            <a:ext cx="35459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09656FF7-701B-A67B-5805-845986B897B7}"/>
              </a:ext>
            </a:extLst>
          </p:cNvPr>
          <p:cNvCxnSpPr>
            <a:cxnSpLocks/>
          </p:cNvCxnSpPr>
          <p:nvPr/>
        </p:nvCxnSpPr>
        <p:spPr>
          <a:xfrm>
            <a:off x="4088063" y="10480125"/>
            <a:ext cx="45402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0F3638DF-CF69-1681-0054-6F8555BFEDAC}"/>
              </a:ext>
            </a:extLst>
          </p:cNvPr>
          <p:cNvCxnSpPr>
            <a:cxnSpLocks/>
          </p:cNvCxnSpPr>
          <p:nvPr/>
        </p:nvCxnSpPr>
        <p:spPr>
          <a:xfrm>
            <a:off x="4104700" y="10701299"/>
            <a:ext cx="21185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F5BD5298-F410-7820-7CFA-64BB9EFE36E6}"/>
              </a:ext>
            </a:extLst>
          </p:cNvPr>
          <p:cNvSpPr txBox="1"/>
          <p:nvPr/>
        </p:nvSpPr>
        <p:spPr>
          <a:xfrm>
            <a:off x="3633422" y="10972699"/>
            <a:ext cx="13633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Collagen extracellular matrix gel</a:t>
            </a:r>
            <a:endParaRPr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236DC2B2-5A41-C2C0-36AE-76A8D399C3D1}"/>
              </a:ext>
            </a:extLst>
          </p:cNvPr>
          <p:cNvSpPr/>
          <p:nvPr/>
        </p:nvSpPr>
        <p:spPr>
          <a:xfrm>
            <a:off x="3746020" y="8088136"/>
            <a:ext cx="959794" cy="854308"/>
          </a:xfrm>
          <a:prstGeom prst="rect">
            <a:avLst/>
          </a:prstGeom>
          <a:noFill/>
          <a:ln w="2222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EC8E228F-24B7-3C2D-FD23-A7F6BD16977B}"/>
              </a:ext>
            </a:extLst>
          </p:cNvPr>
          <p:cNvSpPr/>
          <p:nvPr/>
        </p:nvSpPr>
        <p:spPr>
          <a:xfrm>
            <a:off x="3039748" y="9652963"/>
            <a:ext cx="2235635" cy="2232463"/>
          </a:xfrm>
          <a:prstGeom prst="rect">
            <a:avLst/>
          </a:prstGeom>
          <a:noFill/>
          <a:ln w="952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822698A3-ECA8-B89A-C572-9B04C2D4796A}"/>
              </a:ext>
            </a:extLst>
          </p:cNvPr>
          <p:cNvCxnSpPr/>
          <p:nvPr/>
        </p:nvCxnSpPr>
        <p:spPr>
          <a:xfrm flipH="1">
            <a:off x="3055100" y="8942444"/>
            <a:ext cx="700115" cy="71051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直線コネクタ 356">
            <a:extLst>
              <a:ext uri="{FF2B5EF4-FFF2-40B4-BE49-F238E27FC236}">
                <a16:creationId xmlns:a16="http://schemas.microsoft.com/office/drawing/2014/main" id="{98360EC5-3D88-61A7-7239-87DCAB7F5BDA}"/>
              </a:ext>
            </a:extLst>
          </p:cNvPr>
          <p:cNvCxnSpPr>
            <a:cxnSpLocks/>
          </p:cNvCxnSpPr>
          <p:nvPr/>
        </p:nvCxnSpPr>
        <p:spPr>
          <a:xfrm>
            <a:off x="4690169" y="8932470"/>
            <a:ext cx="585214" cy="72857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テキスト ボックス 359">
            <a:extLst>
              <a:ext uri="{FF2B5EF4-FFF2-40B4-BE49-F238E27FC236}">
                <a16:creationId xmlns:a16="http://schemas.microsoft.com/office/drawing/2014/main" id="{A643729F-0149-131B-1E55-3DE7860FC918}"/>
              </a:ext>
            </a:extLst>
          </p:cNvPr>
          <p:cNvSpPr txBox="1"/>
          <p:nvPr/>
        </p:nvSpPr>
        <p:spPr>
          <a:xfrm>
            <a:off x="414359" y="7311966"/>
            <a:ext cx="49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5" name="テキスト ボックス 364">
            <a:extLst>
              <a:ext uri="{FF2B5EF4-FFF2-40B4-BE49-F238E27FC236}">
                <a16:creationId xmlns:a16="http://schemas.microsoft.com/office/drawing/2014/main" id="{BA147713-031C-F9A8-290B-F8C5C2865933}"/>
              </a:ext>
            </a:extLst>
          </p:cNvPr>
          <p:cNvSpPr txBox="1"/>
          <p:nvPr/>
        </p:nvSpPr>
        <p:spPr>
          <a:xfrm>
            <a:off x="414359" y="1741924"/>
            <a:ext cx="490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6" name="テキスト ボックス 365">
            <a:extLst>
              <a:ext uri="{FF2B5EF4-FFF2-40B4-BE49-F238E27FC236}">
                <a16:creationId xmlns:a16="http://schemas.microsoft.com/office/drawing/2014/main" id="{89216802-C24B-AD5A-15BE-A10F30EDD8C3}"/>
              </a:ext>
            </a:extLst>
          </p:cNvPr>
          <p:cNvSpPr txBox="1"/>
          <p:nvPr/>
        </p:nvSpPr>
        <p:spPr>
          <a:xfrm>
            <a:off x="5507378" y="10154415"/>
            <a:ext cx="19319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Laminar</a:t>
            </a:r>
            <a:r>
              <a:rPr lang="ja-JP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2400" dirty="0"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endParaRPr lang="ja-JP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3" name="テキスト ボックス 282">
            <a:extLst>
              <a:ext uri="{FF2B5EF4-FFF2-40B4-BE49-F238E27FC236}">
                <a16:creationId xmlns:a16="http://schemas.microsoft.com/office/drawing/2014/main" id="{17EC7FD1-937F-618D-FA03-51D2569EE67D}"/>
              </a:ext>
            </a:extLst>
          </p:cNvPr>
          <p:cNvSpPr txBox="1"/>
          <p:nvPr/>
        </p:nvSpPr>
        <p:spPr>
          <a:xfrm>
            <a:off x="234221" y="795067"/>
            <a:ext cx="51502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800" dirty="0">
                <a:effectLst/>
                <a:latin typeface="游明朝" panose="02020400000000000000" pitchFamily="18" charset="-128"/>
                <a:cs typeface="游明朝" panose="02020400000000000000" pitchFamily="18" charset="-128"/>
              </a:rPr>
              <a:t>(a) Schematic representation of blood flow and (b) laminar flow in the MPS chamber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02329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5253</TotalTime>
  <Words>39</Words>
  <Application>Microsoft Office PowerPoint</Application>
  <PresentationFormat>ユーザー設定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Harada, Kosuke</dc:creator>
  <cp:lastModifiedBy>Harada, Kosuke</cp:lastModifiedBy>
  <cp:revision>79</cp:revision>
  <cp:lastPrinted>2024-05-10T03:37:39Z</cp:lastPrinted>
  <dcterms:created xsi:type="dcterms:W3CDTF">2023-07-26T01:50:32Z</dcterms:created>
  <dcterms:modified xsi:type="dcterms:W3CDTF">2024-05-24T09:09:40Z</dcterms:modified>
</cp:coreProperties>
</file>