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421" r:id="rId3"/>
    <p:sldId id="360" r:id="rId4"/>
    <p:sldId id="256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1" r:id="rId105"/>
    <p:sldId id="362" r:id="rId106"/>
    <p:sldId id="363" r:id="rId107"/>
    <p:sldId id="365" r:id="rId108"/>
    <p:sldId id="366" r:id="rId109"/>
    <p:sldId id="367" r:id="rId110"/>
    <p:sldId id="368" r:id="rId111"/>
    <p:sldId id="369" r:id="rId112"/>
    <p:sldId id="370" r:id="rId113"/>
    <p:sldId id="371" r:id="rId114"/>
    <p:sldId id="372" r:id="rId115"/>
    <p:sldId id="373" r:id="rId116"/>
    <p:sldId id="374" r:id="rId117"/>
    <p:sldId id="375" r:id="rId118"/>
    <p:sldId id="376" r:id="rId119"/>
    <p:sldId id="377" r:id="rId120"/>
    <p:sldId id="378" r:id="rId121"/>
    <p:sldId id="379" r:id="rId122"/>
    <p:sldId id="380" r:id="rId123"/>
    <p:sldId id="381" r:id="rId124"/>
    <p:sldId id="382" r:id="rId125"/>
    <p:sldId id="364" r:id="rId126"/>
    <p:sldId id="383" r:id="rId127"/>
    <p:sldId id="384" r:id="rId128"/>
    <p:sldId id="385" r:id="rId129"/>
    <p:sldId id="386" r:id="rId130"/>
    <p:sldId id="387" r:id="rId131"/>
    <p:sldId id="388" r:id="rId132"/>
    <p:sldId id="389" r:id="rId133"/>
    <p:sldId id="390" r:id="rId134"/>
    <p:sldId id="391" r:id="rId135"/>
    <p:sldId id="392" r:id="rId136"/>
    <p:sldId id="393" r:id="rId137"/>
    <p:sldId id="394" r:id="rId138"/>
    <p:sldId id="395" r:id="rId139"/>
    <p:sldId id="396" r:id="rId140"/>
    <p:sldId id="397" r:id="rId141"/>
    <p:sldId id="398" r:id="rId142"/>
    <p:sldId id="399" r:id="rId143"/>
    <p:sldId id="400" r:id="rId144"/>
    <p:sldId id="401" r:id="rId145"/>
    <p:sldId id="402" r:id="rId146"/>
    <p:sldId id="403" r:id="rId147"/>
    <p:sldId id="404" r:id="rId148"/>
    <p:sldId id="405" r:id="rId149"/>
    <p:sldId id="406" r:id="rId150"/>
    <p:sldId id="407" r:id="rId151"/>
    <p:sldId id="408" r:id="rId152"/>
    <p:sldId id="409" r:id="rId153"/>
    <p:sldId id="410" r:id="rId154"/>
    <p:sldId id="411" r:id="rId155"/>
    <p:sldId id="412" r:id="rId156"/>
    <p:sldId id="413" r:id="rId157"/>
    <p:sldId id="414" r:id="rId158"/>
    <p:sldId id="415" r:id="rId159"/>
    <p:sldId id="416" r:id="rId160"/>
    <p:sldId id="417" r:id="rId161"/>
    <p:sldId id="418" r:id="rId162"/>
    <p:sldId id="419" r:id="rId163"/>
    <p:sldId id="420" r:id="rId164"/>
  </p:sldIdLst>
  <p:sldSz cx="9132888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55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presProps" Target="pres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967" y="1122363"/>
            <a:ext cx="7762955" cy="2387600"/>
          </a:xfrm>
        </p:spPr>
        <p:txBody>
          <a:bodyPr anchor="b"/>
          <a:lstStyle>
            <a:lvl1pPr algn="ctr">
              <a:defRPr sz="599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1611" y="3602038"/>
            <a:ext cx="6849666" cy="1655762"/>
          </a:xfrm>
        </p:spPr>
        <p:txBody>
          <a:bodyPr/>
          <a:lstStyle>
            <a:lvl1pPr marL="0" indent="0" algn="ctr">
              <a:buNone/>
              <a:defRPr sz="2397"/>
            </a:lvl1pPr>
            <a:lvl2pPr marL="456651" indent="0" algn="ctr">
              <a:buNone/>
              <a:defRPr sz="1998"/>
            </a:lvl2pPr>
            <a:lvl3pPr marL="913303" indent="0" algn="ctr">
              <a:buNone/>
              <a:defRPr sz="1798"/>
            </a:lvl3pPr>
            <a:lvl4pPr marL="1369954" indent="0" algn="ctr">
              <a:buNone/>
              <a:defRPr sz="1598"/>
            </a:lvl4pPr>
            <a:lvl5pPr marL="1826605" indent="0" algn="ctr">
              <a:buNone/>
              <a:defRPr sz="1598"/>
            </a:lvl5pPr>
            <a:lvl6pPr marL="2283257" indent="0" algn="ctr">
              <a:buNone/>
              <a:defRPr sz="1598"/>
            </a:lvl6pPr>
            <a:lvl7pPr marL="2739908" indent="0" algn="ctr">
              <a:buNone/>
              <a:defRPr sz="1598"/>
            </a:lvl7pPr>
            <a:lvl8pPr marL="3196560" indent="0" algn="ctr">
              <a:buNone/>
              <a:defRPr sz="1598"/>
            </a:lvl8pPr>
            <a:lvl9pPr marL="3653211" indent="0" algn="ctr">
              <a:buNone/>
              <a:defRPr sz="1598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6905E-4182-4241-B963-811971C36805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5044-A5BC-414B-A349-C7F3E70524E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17457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6905E-4182-4241-B963-811971C36805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5044-A5BC-414B-A349-C7F3E70524E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53850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130" y="1709740"/>
            <a:ext cx="7877116" cy="2852737"/>
          </a:xfrm>
        </p:spPr>
        <p:txBody>
          <a:bodyPr anchor="b"/>
          <a:lstStyle>
            <a:lvl1pPr>
              <a:defRPr sz="599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130" y="4589465"/>
            <a:ext cx="7877116" cy="1500187"/>
          </a:xfrm>
        </p:spPr>
        <p:txBody>
          <a:bodyPr/>
          <a:lstStyle>
            <a:lvl1pPr marL="0" indent="0">
              <a:buNone/>
              <a:defRPr sz="2397">
                <a:solidFill>
                  <a:schemeClr val="tx1">
                    <a:tint val="82000"/>
                  </a:schemeClr>
                </a:solidFill>
              </a:defRPr>
            </a:lvl1pPr>
            <a:lvl2pPr marL="456651" indent="0">
              <a:buNone/>
              <a:defRPr sz="1998">
                <a:solidFill>
                  <a:schemeClr val="tx1">
                    <a:tint val="82000"/>
                  </a:schemeClr>
                </a:solidFill>
              </a:defRPr>
            </a:lvl2pPr>
            <a:lvl3pPr marL="913303" indent="0">
              <a:buNone/>
              <a:defRPr sz="1798">
                <a:solidFill>
                  <a:schemeClr val="tx1">
                    <a:tint val="82000"/>
                  </a:schemeClr>
                </a:solidFill>
              </a:defRPr>
            </a:lvl3pPr>
            <a:lvl4pPr marL="1369954" indent="0">
              <a:buNone/>
              <a:defRPr sz="1598">
                <a:solidFill>
                  <a:schemeClr val="tx1">
                    <a:tint val="82000"/>
                  </a:schemeClr>
                </a:solidFill>
              </a:defRPr>
            </a:lvl4pPr>
            <a:lvl5pPr marL="1826605" indent="0">
              <a:buNone/>
              <a:defRPr sz="1598">
                <a:solidFill>
                  <a:schemeClr val="tx1">
                    <a:tint val="82000"/>
                  </a:schemeClr>
                </a:solidFill>
              </a:defRPr>
            </a:lvl5pPr>
            <a:lvl6pPr marL="2283257" indent="0">
              <a:buNone/>
              <a:defRPr sz="1598">
                <a:solidFill>
                  <a:schemeClr val="tx1">
                    <a:tint val="82000"/>
                  </a:schemeClr>
                </a:solidFill>
              </a:defRPr>
            </a:lvl6pPr>
            <a:lvl7pPr marL="2739908" indent="0">
              <a:buNone/>
              <a:defRPr sz="1598">
                <a:solidFill>
                  <a:schemeClr val="tx1">
                    <a:tint val="82000"/>
                  </a:schemeClr>
                </a:solidFill>
              </a:defRPr>
            </a:lvl7pPr>
            <a:lvl8pPr marL="3196560" indent="0">
              <a:buNone/>
              <a:defRPr sz="1598">
                <a:solidFill>
                  <a:schemeClr val="tx1">
                    <a:tint val="82000"/>
                  </a:schemeClr>
                </a:solidFill>
              </a:defRPr>
            </a:lvl8pPr>
            <a:lvl9pPr marL="3653211" indent="0">
              <a:buNone/>
              <a:defRPr sz="1598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6905E-4182-4241-B963-811971C36805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5044-A5BC-414B-A349-C7F3E70524E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65713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7886" y="1825625"/>
            <a:ext cx="3881477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3525" y="1825625"/>
            <a:ext cx="3881477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6905E-4182-4241-B963-811971C36805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5044-A5BC-414B-A349-C7F3E70524E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72507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076" y="365127"/>
            <a:ext cx="7877116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077" y="1681163"/>
            <a:ext cx="3863639" cy="823912"/>
          </a:xfrm>
        </p:spPr>
        <p:txBody>
          <a:bodyPr anchor="b"/>
          <a:lstStyle>
            <a:lvl1pPr marL="0" indent="0">
              <a:buNone/>
              <a:defRPr sz="2397" b="1"/>
            </a:lvl1pPr>
            <a:lvl2pPr marL="456651" indent="0">
              <a:buNone/>
              <a:defRPr sz="1998" b="1"/>
            </a:lvl2pPr>
            <a:lvl3pPr marL="913303" indent="0">
              <a:buNone/>
              <a:defRPr sz="1798" b="1"/>
            </a:lvl3pPr>
            <a:lvl4pPr marL="1369954" indent="0">
              <a:buNone/>
              <a:defRPr sz="1598" b="1"/>
            </a:lvl4pPr>
            <a:lvl5pPr marL="1826605" indent="0">
              <a:buNone/>
              <a:defRPr sz="1598" b="1"/>
            </a:lvl5pPr>
            <a:lvl6pPr marL="2283257" indent="0">
              <a:buNone/>
              <a:defRPr sz="1598" b="1"/>
            </a:lvl6pPr>
            <a:lvl7pPr marL="2739908" indent="0">
              <a:buNone/>
              <a:defRPr sz="1598" b="1"/>
            </a:lvl7pPr>
            <a:lvl8pPr marL="3196560" indent="0">
              <a:buNone/>
              <a:defRPr sz="1598" b="1"/>
            </a:lvl8pPr>
            <a:lvl9pPr marL="3653211" indent="0">
              <a:buNone/>
              <a:defRPr sz="1598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077" y="2505075"/>
            <a:ext cx="3863639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3525" y="1681163"/>
            <a:ext cx="3882667" cy="823912"/>
          </a:xfrm>
        </p:spPr>
        <p:txBody>
          <a:bodyPr anchor="b"/>
          <a:lstStyle>
            <a:lvl1pPr marL="0" indent="0">
              <a:buNone/>
              <a:defRPr sz="2397" b="1"/>
            </a:lvl1pPr>
            <a:lvl2pPr marL="456651" indent="0">
              <a:buNone/>
              <a:defRPr sz="1998" b="1"/>
            </a:lvl2pPr>
            <a:lvl3pPr marL="913303" indent="0">
              <a:buNone/>
              <a:defRPr sz="1798" b="1"/>
            </a:lvl3pPr>
            <a:lvl4pPr marL="1369954" indent="0">
              <a:buNone/>
              <a:defRPr sz="1598" b="1"/>
            </a:lvl4pPr>
            <a:lvl5pPr marL="1826605" indent="0">
              <a:buNone/>
              <a:defRPr sz="1598" b="1"/>
            </a:lvl5pPr>
            <a:lvl6pPr marL="2283257" indent="0">
              <a:buNone/>
              <a:defRPr sz="1598" b="1"/>
            </a:lvl6pPr>
            <a:lvl7pPr marL="2739908" indent="0">
              <a:buNone/>
              <a:defRPr sz="1598" b="1"/>
            </a:lvl7pPr>
            <a:lvl8pPr marL="3196560" indent="0">
              <a:buNone/>
              <a:defRPr sz="1598" b="1"/>
            </a:lvl8pPr>
            <a:lvl9pPr marL="3653211" indent="0">
              <a:buNone/>
              <a:defRPr sz="1598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3525" y="2505075"/>
            <a:ext cx="388266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6905E-4182-4241-B963-811971C36805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5044-A5BC-414B-A349-C7F3E70524E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9379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6905E-4182-4241-B963-811971C36805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5044-A5BC-414B-A349-C7F3E70524E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5814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6905E-4182-4241-B963-811971C36805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5044-A5BC-414B-A349-C7F3E70524E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78577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076" y="457200"/>
            <a:ext cx="2945594" cy="1600200"/>
          </a:xfrm>
        </p:spPr>
        <p:txBody>
          <a:bodyPr anchor="b"/>
          <a:lstStyle>
            <a:lvl1pPr>
              <a:defRPr sz="3196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2667" y="987427"/>
            <a:ext cx="4623525" cy="4873625"/>
          </a:xfrm>
        </p:spPr>
        <p:txBody>
          <a:bodyPr/>
          <a:lstStyle>
            <a:lvl1pPr>
              <a:defRPr sz="3196"/>
            </a:lvl1pPr>
            <a:lvl2pPr>
              <a:defRPr sz="2797"/>
            </a:lvl2pPr>
            <a:lvl3pPr>
              <a:defRPr sz="2397"/>
            </a:lvl3pPr>
            <a:lvl4pPr>
              <a:defRPr sz="1998"/>
            </a:lvl4pPr>
            <a:lvl5pPr>
              <a:defRPr sz="1998"/>
            </a:lvl5pPr>
            <a:lvl6pPr>
              <a:defRPr sz="1998"/>
            </a:lvl6pPr>
            <a:lvl7pPr>
              <a:defRPr sz="1998"/>
            </a:lvl7pPr>
            <a:lvl8pPr>
              <a:defRPr sz="1998"/>
            </a:lvl8pPr>
            <a:lvl9pPr>
              <a:defRPr sz="1998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076" y="2057400"/>
            <a:ext cx="2945594" cy="3811588"/>
          </a:xfrm>
        </p:spPr>
        <p:txBody>
          <a:bodyPr/>
          <a:lstStyle>
            <a:lvl1pPr marL="0" indent="0">
              <a:buNone/>
              <a:defRPr sz="1598"/>
            </a:lvl1pPr>
            <a:lvl2pPr marL="456651" indent="0">
              <a:buNone/>
              <a:defRPr sz="1398"/>
            </a:lvl2pPr>
            <a:lvl3pPr marL="913303" indent="0">
              <a:buNone/>
              <a:defRPr sz="1199"/>
            </a:lvl3pPr>
            <a:lvl4pPr marL="1369954" indent="0">
              <a:buNone/>
              <a:defRPr sz="999"/>
            </a:lvl4pPr>
            <a:lvl5pPr marL="1826605" indent="0">
              <a:buNone/>
              <a:defRPr sz="999"/>
            </a:lvl5pPr>
            <a:lvl6pPr marL="2283257" indent="0">
              <a:buNone/>
              <a:defRPr sz="999"/>
            </a:lvl6pPr>
            <a:lvl7pPr marL="2739908" indent="0">
              <a:buNone/>
              <a:defRPr sz="999"/>
            </a:lvl7pPr>
            <a:lvl8pPr marL="3196560" indent="0">
              <a:buNone/>
              <a:defRPr sz="999"/>
            </a:lvl8pPr>
            <a:lvl9pPr marL="3653211" indent="0">
              <a:buNone/>
              <a:defRPr sz="999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6905E-4182-4241-B963-811971C36805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5044-A5BC-414B-A349-C7F3E70524E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59390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076" y="457200"/>
            <a:ext cx="2945594" cy="1600200"/>
          </a:xfrm>
        </p:spPr>
        <p:txBody>
          <a:bodyPr anchor="b"/>
          <a:lstStyle>
            <a:lvl1pPr>
              <a:defRPr sz="3196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2667" y="987427"/>
            <a:ext cx="4623525" cy="4873625"/>
          </a:xfrm>
        </p:spPr>
        <p:txBody>
          <a:bodyPr anchor="t"/>
          <a:lstStyle>
            <a:lvl1pPr marL="0" indent="0">
              <a:buNone/>
              <a:defRPr sz="3196"/>
            </a:lvl1pPr>
            <a:lvl2pPr marL="456651" indent="0">
              <a:buNone/>
              <a:defRPr sz="2797"/>
            </a:lvl2pPr>
            <a:lvl3pPr marL="913303" indent="0">
              <a:buNone/>
              <a:defRPr sz="2397"/>
            </a:lvl3pPr>
            <a:lvl4pPr marL="1369954" indent="0">
              <a:buNone/>
              <a:defRPr sz="1998"/>
            </a:lvl4pPr>
            <a:lvl5pPr marL="1826605" indent="0">
              <a:buNone/>
              <a:defRPr sz="1998"/>
            </a:lvl5pPr>
            <a:lvl6pPr marL="2283257" indent="0">
              <a:buNone/>
              <a:defRPr sz="1998"/>
            </a:lvl6pPr>
            <a:lvl7pPr marL="2739908" indent="0">
              <a:buNone/>
              <a:defRPr sz="1998"/>
            </a:lvl7pPr>
            <a:lvl8pPr marL="3196560" indent="0">
              <a:buNone/>
              <a:defRPr sz="1998"/>
            </a:lvl8pPr>
            <a:lvl9pPr marL="3653211" indent="0">
              <a:buNone/>
              <a:defRPr sz="1998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076" y="2057400"/>
            <a:ext cx="2945594" cy="3811588"/>
          </a:xfrm>
        </p:spPr>
        <p:txBody>
          <a:bodyPr/>
          <a:lstStyle>
            <a:lvl1pPr marL="0" indent="0">
              <a:buNone/>
              <a:defRPr sz="1598"/>
            </a:lvl1pPr>
            <a:lvl2pPr marL="456651" indent="0">
              <a:buNone/>
              <a:defRPr sz="1398"/>
            </a:lvl2pPr>
            <a:lvl3pPr marL="913303" indent="0">
              <a:buNone/>
              <a:defRPr sz="1199"/>
            </a:lvl3pPr>
            <a:lvl4pPr marL="1369954" indent="0">
              <a:buNone/>
              <a:defRPr sz="999"/>
            </a:lvl4pPr>
            <a:lvl5pPr marL="1826605" indent="0">
              <a:buNone/>
              <a:defRPr sz="999"/>
            </a:lvl5pPr>
            <a:lvl6pPr marL="2283257" indent="0">
              <a:buNone/>
              <a:defRPr sz="999"/>
            </a:lvl6pPr>
            <a:lvl7pPr marL="2739908" indent="0">
              <a:buNone/>
              <a:defRPr sz="999"/>
            </a:lvl7pPr>
            <a:lvl8pPr marL="3196560" indent="0">
              <a:buNone/>
              <a:defRPr sz="999"/>
            </a:lvl8pPr>
            <a:lvl9pPr marL="3653211" indent="0">
              <a:buNone/>
              <a:defRPr sz="999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6905E-4182-4241-B963-811971C36805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5044-A5BC-414B-A349-C7F3E70524E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0749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6905E-4182-4241-B963-811971C36805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5044-A5BC-414B-A349-C7F3E70524E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6597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35723" y="365125"/>
            <a:ext cx="1969279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7886" y="365125"/>
            <a:ext cx="5793676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6905E-4182-4241-B963-811971C36805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5044-A5BC-414B-A349-C7F3E70524E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62688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7886" y="365127"/>
            <a:ext cx="787711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7886" y="1825625"/>
            <a:ext cx="787711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7886" y="6356352"/>
            <a:ext cx="2054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9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86905E-4182-4241-B963-811971C36805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5269" y="6356352"/>
            <a:ext cx="30823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9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0102" y="6356352"/>
            <a:ext cx="2054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F05044-A5BC-414B-A349-C7F3E70524E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71762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3303" rtl="0" eaLnBrk="1" latinLnBrk="0" hangingPunct="1">
        <a:lnSpc>
          <a:spcPct val="90000"/>
        </a:lnSpc>
        <a:spcBef>
          <a:spcPct val="0"/>
        </a:spcBef>
        <a:buNone/>
        <a:defRPr sz="439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326" indent="-228326" algn="l" defTabSz="913303" rtl="0" eaLnBrk="1" latinLnBrk="0" hangingPunct="1">
        <a:lnSpc>
          <a:spcPct val="90000"/>
        </a:lnSpc>
        <a:spcBef>
          <a:spcPts val="999"/>
        </a:spcBef>
        <a:buFont typeface="Arial" panose="020B0604020202020204" pitchFamily="34" charset="0"/>
        <a:buChar char="•"/>
        <a:defRPr sz="2797" kern="1200">
          <a:solidFill>
            <a:schemeClr val="tx1"/>
          </a:solidFill>
          <a:latin typeface="+mn-lt"/>
          <a:ea typeface="+mn-ea"/>
          <a:cs typeface="+mn-cs"/>
        </a:defRPr>
      </a:lvl1pPr>
      <a:lvl2pPr marL="684977" indent="-228326" algn="l" defTabSz="913303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2pPr>
      <a:lvl3pPr marL="1141628" indent="-228326" algn="l" defTabSz="913303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98" kern="1200">
          <a:solidFill>
            <a:schemeClr val="tx1"/>
          </a:solidFill>
          <a:latin typeface="+mn-lt"/>
          <a:ea typeface="+mn-ea"/>
          <a:cs typeface="+mn-cs"/>
        </a:defRPr>
      </a:lvl3pPr>
      <a:lvl4pPr marL="1598280" indent="-228326" algn="l" defTabSz="913303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2054931" indent="-228326" algn="l" defTabSz="913303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511582" indent="-228326" algn="l" defTabSz="913303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968234" indent="-228326" algn="l" defTabSz="913303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424885" indent="-228326" algn="l" defTabSz="913303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881537" indent="-228326" algn="l" defTabSz="913303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30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1pPr>
      <a:lvl2pPr marL="456651" algn="l" defTabSz="91330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2pPr>
      <a:lvl3pPr marL="913303" algn="l" defTabSz="91330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3pPr>
      <a:lvl4pPr marL="1369954" algn="l" defTabSz="91330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1826605" algn="l" defTabSz="91330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283257" algn="l" defTabSz="91330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739908" algn="l" defTabSz="91330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196560" algn="l" defTabSz="91330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653211" algn="l" defTabSz="91330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g"/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g"/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g"/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g"/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g"/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g"/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g"/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g"/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g"/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g"/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g"/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g"/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g"/><Relationship Id="rId1" Type="http://schemas.openxmlformats.org/officeDocument/2006/relationships/slideLayout" Target="../slideLayouts/slideLayout1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g"/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g"/><Relationship Id="rId1" Type="http://schemas.openxmlformats.org/officeDocument/2006/relationships/slideLayout" Target="../slideLayouts/slideLayout1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g"/><Relationship Id="rId1" Type="http://schemas.openxmlformats.org/officeDocument/2006/relationships/slideLayout" Target="../slideLayouts/slideLayout1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g"/><Relationship Id="rId1" Type="http://schemas.openxmlformats.org/officeDocument/2006/relationships/slideLayout" Target="../slideLayouts/slideLayout1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g"/><Relationship Id="rId1" Type="http://schemas.openxmlformats.org/officeDocument/2006/relationships/slideLayout" Target="../slideLayouts/slideLayout1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g"/><Relationship Id="rId1" Type="http://schemas.openxmlformats.org/officeDocument/2006/relationships/slideLayout" Target="../slideLayouts/slideLayout1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g"/><Relationship Id="rId1" Type="http://schemas.openxmlformats.org/officeDocument/2006/relationships/slideLayout" Target="../slideLayouts/slideLayout1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g"/><Relationship Id="rId1" Type="http://schemas.openxmlformats.org/officeDocument/2006/relationships/slideLayout" Target="../slideLayouts/slideLayout1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g"/><Relationship Id="rId1" Type="http://schemas.openxmlformats.org/officeDocument/2006/relationships/slideLayout" Target="../slideLayouts/slideLayout1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g"/><Relationship Id="rId1" Type="http://schemas.openxmlformats.org/officeDocument/2006/relationships/slideLayout" Target="../slideLayouts/slideLayout1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g"/><Relationship Id="rId1" Type="http://schemas.openxmlformats.org/officeDocument/2006/relationships/slideLayout" Target="../slideLayouts/slideLayout1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g"/><Relationship Id="rId1" Type="http://schemas.openxmlformats.org/officeDocument/2006/relationships/slideLayout" Target="../slideLayouts/slideLayout1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g"/><Relationship Id="rId1" Type="http://schemas.openxmlformats.org/officeDocument/2006/relationships/slideLayout" Target="../slideLayouts/slideLayout1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g"/><Relationship Id="rId1" Type="http://schemas.openxmlformats.org/officeDocument/2006/relationships/slideLayout" Target="../slideLayouts/slideLayout1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g"/><Relationship Id="rId1" Type="http://schemas.openxmlformats.org/officeDocument/2006/relationships/slideLayout" Target="../slideLayouts/slideLayout1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jpg"/><Relationship Id="rId1" Type="http://schemas.openxmlformats.org/officeDocument/2006/relationships/slideLayout" Target="../slideLayouts/slideLayout1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jpg"/><Relationship Id="rId1" Type="http://schemas.openxmlformats.org/officeDocument/2006/relationships/slideLayout" Target="../slideLayouts/slideLayout1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jpg"/><Relationship Id="rId1" Type="http://schemas.openxmlformats.org/officeDocument/2006/relationships/slideLayout" Target="../slideLayouts/slideLayout1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jpg"/><Relationship Id="rId1" Type="http://schemas.openxmlformats.org/officeDocument/2006/relationships/slideLayout" Target="../slideLayouts/slideLayout1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A738BA72-ED42-65BF-0FAD-F73E99E722EA}"/>
              </a:ext>
            </a:extLst>
          </p:cNvPr>
          <p:cNvSpPr txBox="1"/>
          <p:nvPr/>
        </p:nvSpPr>
        <p:spPr>
          <a:xfrm>
            <a:off x="912194" y="734023"/>
            <a:ext cx="7632039" cy="57939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4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Directional</a:t>
            </a:r>
            <a:r>
              <a:rPr lang="pl-PL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4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sensitivity</a:t>
            </a:r>
            <a:r>
              <a:rPr lang="pl-PL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pl-PL" sz="4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bone</a:t>
            </a:r>
            <a:r>
              <a:rPr lang="pl-PL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4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conduction</a:t>
            </a:r>
            <a:r>
              <a:rPr lang="pl-PL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4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stimulation</a:t>
            </a:r>
            <a:r>
              <a:rPr lang="pl-PL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on the otic </a:t>
            </a:r>
            <a:r>
              <a:rPr lang="pl-PL" sz="4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capsule</a:t>
            </a:r>
            <a:r>
              <a:rPr lang="pl-PL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a </a:t>
            </a:r>
            <a:r>
              <a:rPr lang="pl-PL" sz="4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finite</a:t>
            </a:r>
            <a:r>
              <a:rPr lang="pl-PL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element model of the </a:t>
            </a:r>
            <a:r>
              <a:rPr lang="pl-PL" sz="4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human</a:t>
            </a:r>
            <a:r>
              <a:rPr lang="pl-PL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4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temporal</a:t>
            </a:r>
            <a:r>
              <a:rPr lang="pl-PL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4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bone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Pawe</a:t>
            </a:r>
            <a:r>
              <a:rPr lang="pl-PL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ł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Borkowski</a:t>
            </a:r>
            <a:endParaRPr lang="pl-PL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8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S1. Cross-</a:t>
            </a:r>
            <a:r>
              <a:rPr lang="pl-PL" sz="2800" b="1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sectional</a:t>
            </a:r>
            <a:r>
              <a:rPr lang="pl-PL" sz="28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800" b="1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views</a:t>
            </a:r>
            <a:r>
              <a:rPr lang="pl-PL" sz="28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the </a:t>
            </a:r>
            <a:r>
              <a:rPr lang="pl-PL" sz="2800" b="1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finite</a:t>
            </a:r>
            <a:r>
              <a:rPr lang="pl-PL" sz="28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element model </a:t>
            </a:r>
            <a:r>
              <a:rPr lang="en-US" sz="28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pl-PL" sz="28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pl-PL" sz="2800" b="1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coronal</a:t>
            </a:r>
            <a:r>
              <a:rPr lang="pl-PL" sz="28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800" b="1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plane</a:t>
            </a:r>
            <a:endParaRPr lang="pl-PL" sz="24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7923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sztuka&#10;&#10;Opis wygenerowany automatycznie przy niskim poziomie pewności">
            <a:extLst>
              <a:ext uri="{FF2B5EF4-FFF2-40B4-BE49-F238E27FC236}">
                <a16:creationId xmlns:a16="http://schemas.microsoft.com/office/drawing/2014/main" id="{D19C50A5-7424-0603-3A92-1A5FDF4625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1"/>
            <a:ext cx="9132888" cy="6856779"/>
          </a:xfrm>
          <a:prstGeom prst="rect">
            <a:avLst/>
          </a:prstGeom>
        </p:spPr>
      </p:pic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A56B561F-7B5E-6B73-F8A1-A911639EDC4A}"/>
              </a:ext>
            </a:extLst>
          </p:cNvPr>
          <p:cNvCxnSpPr>
            <a:cxnSpLocks/>
          </p:cNvCxnSpPr>
          <p:nvPr/>
        </p:nvCxnSpPr>
        <p:spPr>
          <a:xfrm flipV="1">
            <a:off x="4892802" y="670560"/>
            <a:ext cx="0" cy="580136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D8E7223A-E725-582F-B4A9-A75CE05B2CD1}"/>
              </a:ext>
            </a:extLst>
          </p:cNvPr>
          <p:cNvCxnSpPr>
            <a:cxnSpLocks/>
          </p:cNvCxnSpPr>
          <p:nvPr/>
        </p:nvCxnSpPr>
        <p:spPr>
          <a:xfrm>
            <a:off x="304800" y="975934"/>
            <a:ext cx="856488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id="{F8C25601-4049-BA67-41EC-716B1BB778D0}"/>
              </a:ext>
            </a:extLst>
          </p:cNvPr>
          <p:cNvCxnSpPr>
            <a:cxnSpLocks/>
          </p:cNvCxnSpPr>
          <p:nvPr/>
        </p:nvCxnSpPr>
        <p:spPr>
          <a:xfrm flipV="1">
            <a:off x="8743442" y="914400"/>
            <a:ext cx="0" cy="328168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E76456CC-9BFD-87C9-597A-B354CFB1C6F5}"/>
              </a:ext>
            </a:extLst>
          </p:cNvPr>
          <p:cNvSpPr txBox="1"/>
          <p:nvPr/>
        </p:nvSpPr>
        <p:spPr>
          <a:xfrm>
            <a:off x="193040" y="521765"/>
            <a:ext cx="883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 42.5                                                                                                                                                                      -37.5</a:t>
            </a:r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8B143156-C32D-E1CA-73FA-1B334C4EBA72}"/>
              </a:ext>
            </a:extLst>
          </p:cNvPr>
          <p:cNvCxnSpPr>
            <a:cxnSpLocks/>
          </p:cNvCxnSpPr>
          <p:nvPr/>
        </p:nvCxnSpPr>
        <p:spPr>
          <a:xfrm flipV="1">
            <a:off x="502371" y="884903"/>
            <a:ext cx="0" cy="35052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0" name="Grupa 19">
            <a:extLst>
              <a:ext uri="{FF2B5EF4-FFF2-40B4-BE49-F238E27FC236}">
                <a16:creationId xmlns:a16="http://schemas.microsoft.com/office/drawing/2014/main" id="{3C185488-8984-E2BF-8A2F-DA58C6EE1259}"/>
              </a:ext>
            </a:extLst>
          </p:cNvPr>
          <p:cNvGrpSpPr/>
          <p:nvPr/>
        </p:nvGrpSpPr>
        <p:grpSpPr>
          <a:xfrm>
            <a:off x="4084367" y="213360"/>
            <a:ext cx="1152004" cy="1157331"/>
            <a:chOff x="2075688" y="11314"/>
            <a:chExt cx="1152004" cy="1157331"/>
          </a:xfrm>
        </p:grpSpPr>
        <p:cxnSp>
          <p:nvCxnSpPr>
            <p:cNvPr id="21" name="Łącznik prosty 20">
              <a:extLst>
                <a:ext uri="{FF2B5EF4-FFF2-40B4-BE49-F238E27FC236}">
                  <a16:creationId xmlns:a16="http://schemas.microsoft.com/office/drawing/2014/main" id="{1290754D-C97A-E5CE-3FE3-87AE2E5B47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99161" y="773637"/>
              <a:ext cx="584247" cy="0"/>
            </a:xfrm>
            <a:prstGeom prst="line">
              <a:avLst/>
            </a:prstGeom>
            <a:ln w="31750">
              <a:headEnd type="none" w="sm" len="med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Łącznik prosty 21">
              <a:extLst>
                <a:ext uri="{FF2B5EF4-FFF2-40B4-BE49-F238E27FC236}">
                  <a16:creationId xmlns:a16="http://schemas.microsoft.com/office/drawing/2014/main" id="{E448971B-44B9-1FEF-DBE3-3C953B1E0BE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83408" y="151014"/>
              <a:ext cx="0" cy="629274"/>
            </a:xfrm>
            <a:prstGeom prst="line">
              <a:avLst/>
            </a:prstGeom>
            <a:ln w="31750"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pole tekstowe 22">
                  <a:extLst>
                    <a:ext uri="{FF2B5EF4-FFF2-40B4-BE49-F238E27FC236}">
                      <a16:creationId xmlns:a16="http://schemas.microsoft.com/office/drawing/2014/main" id="{9AFABBF6-D544-45BC-16E9-ABEA6345474D}"/>
                    </a:ext>
                  </a:extLst>
                </p:cNvPr>
                <p:cNvSpPr txBox="1"/>
                <p:nvPr/>
              </p:nvSpPr>
              <p:spPr>
                <a:xfrm>
                  <a:off x="2958772" y="737758"/>
                  <a:ext cx="268920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l-PL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oMath>
                    </m:oMathPara>
                  </a14:m>
                  <a:endParaRPr lang="pl-PL" sz="2800" dirty="0"/>
                </a:p>
              </p:txBody>
            </p:sp>
          </mc:Choice>
          <mc:Fallback xmlns="">
            <p:sp>
              <p:nvSpPr>
                <p:cNvPr id="23" name="pole tekstowe 22">
                  <a:extLst>
                    <a:ext uri="{FF2B5EF4-FFF2-40B4-BE49-F238E27FC236}">
                      <a16:creationId xmlns:a16="http://schemas.microsoft.com/office/drawing/2014/main" id="{9AFABBF6-D544-45BC-16E9-ABEA6345474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58772" y="737758"/>
                  <a:ext cx="268920" cy="4308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pole tekstowe 23">
                  <a:extLst>
                    <a:ext uri="{FF2B5EF4-FFF2-40B4-BE49-F238E27FC236}">
                      <a16:creationId xmlns:a16="http://schemas.microsoft.com/office/drawing/2014/main" id="{8AE52C55-C1D4-F469-A162-09C0889EC358}"/>
                    </a:ext>
                  </a:extLst>
                </p:cNvPr>
                <p:cNvSpPr txBox="1"/>
                <p:nvPr/>
              </p:nvSpPr>
              <p:spPr>
                <a:xfrm>
                  <a:off x="2075688" y="716280"/>
                  <a:ext cx="279820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l-PL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oMath>
                    </m:oMathPara>
                  </a14:m>
                  <a:endParaRPr lang="pl-PL" sz="2800" dirty="0"/>
                </a:p>
              </p:txBody>
            </p:sp>
          </mc:Choice>
          <mc:Fallback xmlns="">
            <p:sp>
              <p:nvSpPr>
                <p:cNvPr id="24" name="pole tekstowe 23">
                  <a:extLst>
                    <a:ext uri="{FF2B5EF4-FFF2-40B4-BE49-F238E27FC236}">
                      <a16:creationId xmlns:a16="http://schemas.microsoft.com/office/drawing/2014/main" id="{8AE52C55-C1D4-F469-A162-09C0889EC35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5688" y="716280"/>
                  <a:ext cx="279820" cy="430887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pole tekstowe 24">
                  <a:extLst>
                    <a:ext uri="{FF2B5EF4-FFF2-40B4-BE49-F238E27FC236}">
                      <a16:creationId xmlns:a16="http://schemas.microsoft.com/office/drawing/2014/main" id="{81949CF6-37E0-3623-80AA-3A7AC988DD42}"/>
                    </a:ext>
                  </a:extLst>
                </p:cNvPr>
                <p:cNvSpPr txBox="1"/>
                <p:nvPr/>
              </p:nvSpPr>
              <p:spPr>
                <a:xfrm>
                  <a:off x="2587243" y="11314"/>
                  <a:ext cx="273257" cy="43088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l-PL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𝜁</m:t>
                        </m:r>
                      </m:oMath>
                    </m:oMathPara>
                  </a14:m>
                  <a:endParaRPr lang="pl-PL" sz="2800" dirty="0"/>
                </a:p>
              </p:txBody>
            </p:sp>
          </mc:Choice>
          <mc:Fallback xmlns="">
            <p:sp>
              <p:nvSpPr>
                <p:cNvPr id="25" name="pole tekstowe 24">
                  <a:extLst>
                    <a:ext uri="{FF2B5EF4-FFF2-40B4-BE49-F238E27FC236}">
                      <a16:creationId xmlns:a16="http://schemas.microsoft.com/office/drawing/2014/main" id="{81949CF6-37E0-3623-80AA-3A7AC988DD4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87243" y="11314"/>
                  <a:ext cx="273257" cy="430887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Schemat blokowy: operacja sumowania 25">
              <a:extLst>
                <a:ext uri="{FF2B5EF4-FFF2-40B4-BE49-F238E27FC236}">
                  <a16:creationId xmlns:a16="http://schemas.microsoft.com/office/drawing/2014/main" id="{026A15C6-6184-489E-CA2B-F6D9A623D267}"/>
                </a:ext>
              </a:extLst>
            </p:cNvPr>
            <p:cNvSpPr/>
            <p:nvPr/>
          </p:nvSpPr>
          <p:spPr>
            <a:xfrm>
              <a:off x="2794127" y="686435"/>
              <a:ext cx="176784" cy="176784"/>
            </a:xfrm>
            <a:prstGeom prst="flowChartSummingJunction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</p:grpSp>
      <p:pic>
        <p:nvPicPr>
          <p:cNvPr id="3" name="Obraz 2" descr="Obraz zawierający tekst, Czcionka, Grafika, logo&#10;&#10;Opis wygenerowany automatycznie">
            <a:extLst>
              <a:ext uri="{FF2B5EF4-FFF2-40B4-BE49-F238E27FC236}">
                <a16:creationId xmlns:a16="http://schemas.microsoft.com/office/drawing/2014/main" id="{4B8A78DD-25A1-0F4C-9049-2D9638130B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7149" y="5823387"/>
            <a:ext cx="960616" cy="701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02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D960AC84-7CDE-B4EC-B499-952312CD6B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E7F8085C-8D5B-959E-47BD-4959B7D2D097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-37.5 mm</a:t>
            </a:r>
          </a:p>
        </p:txBody>
      </p:sp>
    </p:spTree>
    <p:extLst>
      <p:ext uri="{BB962C8B-B14F-4D97-AF65-F5344CB8AC3E}">
        <p14:creationId xmlns:p14="http://schemas.microsoft.com/office/powerpoint/2010/main" val="4276861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58E6869C-9233-5FA2-A818-A53166C157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FFFD9996-7C7A-A65C-8968-44B07F3984B3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-37.0 mm</a:t>
            </a:r>
          </a:p>
        </p:txBody>
      </p:sp>
    </p:spTree>
    <p:extLst>
      <p:ext uri="{BB962C8B-B14F-4D97-AF65-F5344CB8AC3E}">
        <p14:creationId xmlns:p14="http://schemas.microsoft.com/office/powerpoint/2010/main" val="27915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57B759D9-4532-D2CA-8A65-5A6DADB93D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A9B6876-F1D5-FCE2-36B4-DB669C059F2E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-36.5 mm</a:t>
            </a:r>
          </a:p>
        </p:txBody>
      </p:sp>
    </p:spTree>
    <p:extLst>
      <p:ext uri="{BB962C8B-B14F-4D97-AF65-F5344CB8AC3E}">
        <p14:creationId xmlns:p14="http://schemas.microsoft.com/office/powerpoint/2010/main" val="3200816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44B69D64-2AB1-2087-76AF-E8DE4DA144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A9B6876-F1D5-FCE2-36B4-DB669C059F2E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-36.0 mm</a:t>
            </a:r>
          </a:p>
        </p:txBody>
      </p:sp>
    </p:spTree>
    <p:extLst>
      <p:ext uri="{BB962C8B-B14F-4D97-AF65-F5344CB8AC3E}">
        <p14:creationId xmlns:p14="http://schemas.microsoft.com/office/powerpoint/2010/main" val="1943025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24A58F22-25E9-389D-0278-4283215C0A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A9B6876-F1D5-FCE2-36B4-DB669C059F2E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-35.5 mm</a:t>
            </a:r>
          </a:p>
        </p:txBody>
      </p:sp>
    </p:spTree>
    <p:extLst>
      <p:ext uri="{BB962C8B-B14F-4D97-AF65-F5344CB8AC3E}">
        <p14:creationId xmlns:p14="http://schemas.microsoft.com/office/powerpoint/2010/main" val="2783240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C8D3011D-71AD-37D5-E4CA-4BA9A58ECE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A9B6876-F1D5-FCE2-36B4-DB669C059F2E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-35.0 mm</a:t>
            </a:r>
          </a:p>
        </p:txBody>
      </p:sp>
    </p:spTree>
    <p:extLst>
      <p:ext uri="{BB962C8B-B14F-4D97-AF65-F5344CB8AC3E}">
        <p14:creationId xmlns:p14="http://schemas.microsoft.com/office/powerpoint/2010/main" val="1851987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1093CD06-C226-A259-721E-7907889608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A9B6876-F1D5-FCE2-36B4-DB669C059F2E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-34.5 mm</a:t>
            </a:r>
          </a:p>
        </p:txBody>
      </p:sp>
    </p:spTree>
    <p:extLst>
      <p:ext uri="{BB962C8B-B14F-4D97-AF65-F5344CB8AC3E}">
        <p14:creationId xmlns:p14="http://schemas.microsoft.com/office/powerpoint/2010/main" val="27225205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CCA01D9E-40D7-3EEA-AD33-DE8179DD40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A9B6876-F1D5-FCE2-36B4-DB669C059F2E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-34.0 mm</a:t>
            </a:r>
          </a:p>
        </p:txBody>
      </p:sp>
    </p:spTree>
    <p:extLst>
      <p:ext uri="{BB962C8B-B14F-4D97-AF65-F5344CB8AC3E}">
        <p14:creationId xmlns:p14="http://schemas.microsoft.com/office/powerpoint/2010/main" val="7768799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53E8A736-374B-48BF-D773-F45CA457A2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A9B6876-F1D5-FCE2-36B4-DB669C059F2E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-33.5 mm</a:t>
            </a:r>
          </a:p>
        </p:txBody>
      </p:sp>
    </p:spTree>
    <p:extLst>
      <p:ext uri="{BB962C8B-B14F-4D97-AF65-F5344CB8AC3E}">
        <p14:creationId xmlns:p14="http://schemas.microsoft.com/office/powerpoint/2010/main" val="4193700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91877BC5-3F5F-112C-48EE-C1755FBF8D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A9B6876-F1D5-FCE2-36B4-DB669C059F2E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-33.0 mm</a:t>
            </a:r>
          </a:p>
        </p:txBody>
      </p:sp>
    </p:spTree>
    <p:extLst>
      <p:ext uri="{BB962C8B-B14F-4D97-AF65-F5344CB8AC3E}">
        <p14:creationId xmlns:p14="http://schemas.microsoft.com/office/powerpoint/2010/main" val="30376954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0CEB1F14-F4DA-4065-9243-17B0A43F13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640C0BFC-C80C-FC7A-2C47-6C4AD0AB7E07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-32.5 mm</a:t>
            </a:r>
          </a:p>
        </p:txBody>
      </p:sp>
    </p:spTree>
    <p:extLst>
      <p:ext uri="{BB962C8B-B14F-4D97-AF65-F5344CB8AC3E}">
        <p14:creationId xmlns:p14="http://schemas.microsoft.com/office/powerpoint/2010/main" val="35197356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52C2DD26-83E3-61A6-D6D4-D802823B5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651F7C41-92AC-B9AC-A057-BDAB5CC390BB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-32.0 mm</a:t>
            </a:r>
          </a:p>
        </p:txBody>
      </p:sp>
    </p:spTree>
    <p:extLst>
      <p:ext uri="{BB962C8B-B14F-4D97-AF65-F5344CB8AC3E}">
        <p14:creationId xmlns:p14="http://schemas.microsoft.com/office/powerpoint/2010/main" val="936239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7E5F1417-CE05-1E75-CF7C-6E1D284E31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D2C49C59-85D5-FB7D-FE4F-164F1DAC3086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-31.5 mm</a:t>
            </a:r>
          </a:p>
        </p:txBody>
      </p:sp>
    </p:spTree>
    <p:extLst>
      <p:ext uri="{BB962C8B-B14F-4D97-AF65-F5344CB8AC3E}">
        <p14:creationId xmlns:p14="http://schemas.microsoft.com/office/powerpoint/2010/main" val="40658685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BEBF0430-C3C0-0ACE-C785-809D597021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17BC0726-E61D-685D-CC60-404487157641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-31.0 mm</a:t>
            </a:r>
          </a:p>
        </p:txBody>
      </p:sp>
    </p:spTree>
    <p:extLst>
      <p:ext uri="{BB962C8B-B14F-4D97-AF65-F5344CB8AC3E}">
        <p14:creationId xmlns:p14="http://schemas.microsoft.com/office/powerpoint/2010/main" val="3318495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053861E6-9286-D840-2840-E53B859650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03CBD9BC-9DB0-AB33-93B3-22E241DA2023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-30.5 mm</a:t>
            </a:r>
          </a:p>
        </p:txBody>
      </p:sp>
    </p:spTree>
    <p:extLst>
      <p:ext uri="{BB962C8B-B14F-4D97-AF65-F5344CB8AC3E}">
        <p14:creationId xmlns:p14="http://schemas.microsoft.com/office/powerpoint/2010/main" val="11294750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BE3B105C-D3D4-1ADF-15F6-3A675DB56D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6FC6EB49-8599-46F5-7D79-92279D8984E0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-30.0 mm</a:t>
            </a:r>
          </a:p>
        </p:txBody>
      </p:sp>
    </p:spTree>
    <p:extLst>
      <p:ext uri="{BB962C8B-B14F-4D97-AF65-F5344CB8AC3E}">
        <p14:creationId xmlns:p14="http://schemas.microsoft.com/office/powerpoint/2010/main" val="35948953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5BC1159D-6D21-AB8E-F8D3-E698DF122A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D330482A-28C0-FC75-8134-51EAA26F1DE6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-29.5 mm</a:t>
            </a:r>
          </a:p>
        </p:txBody>
      </p:sp>
    </p:spTree>
    <p:extLst>
      <p:ext uri="{BB962C8B-B14F-4D97-AF65-F5344CB8AC3E}">
        <p14:creationId xmlns:p14="http://schemas.microsoft.com/office/powerpoint/2010/main" val="1425867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CE5D1BA7-73C4-8030-3123-B6AE1BD4EF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ECCB3BD7-0EA2-7F52-D4A6-E503A259A02D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-29.0 mm</a:t>
            </a:r>
          </a:p>
        </p:txBody>
      </p:sp>
    </p:spTree>
    <p:extLst>
      <p:ext uri="{BB962C8B-B14F-4D97-AF65-F5344CB8AC3E}">
        <p14:creationId xmlns:p14="http://schemas.microsoft.com/office/powerpoint/2010/main" val="16067973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C17E0564-5CE9-0623-A164-B965E53973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9C6FFB81-28F9-6E85-593D-33F485CBA301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-28.5 mm</a:t>
            </a:r>
          </a:p>
        </p:txBody>
      </p:sp>
    </p:spTree>
    <p:extLst>
      <p:ext uri="{BB962C8B-B14F-4D97-AF65-F5344CB8AC3E}">
        <p14:creationId xmlns:p14="http://schemas.microsoft.com/office/powerpoint/2010/main" val="3566819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78843214-B9F2-02DB-9F91-10F87765B6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6597F1D7-F2F6-911A-A433-F0A50E41ABD7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-28.0 mm</a:t>
            </a:r>
          </a:p>
        </p:txBody>
      </p:sp>
    </p:spTree>
    <p:extLst>
      <p:ext uri="{BB962C8B-B14F-4D97-AF65-F5344CB8AC3E}">
        <p14:creationId xmlns:p14="http://schemas.microsoft.com/office/powerpoint/2010/main" val="17914965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C428E42C-BF54-862A-C381-74C1CDEB40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E5075BFE-37B1-F5FA-CA16-B35D9AF9A789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-27.5 mm</a:t>
            </a:r>
          </a:p>
        </p:txBody>
      </p:sp>
    </p:spTree>
    <p:extLst>
      <p:ext uri="{BB962C8B-B14F-4D97-AF65-F5344CB8AC3E}">
        <p14:creationId xmlns:p14="http://schemas.microsoft.com/office/powerpoint/2010/main" val="12467127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DAF70F34-F2E0-9BA2-FB1E-555E105CE1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47BCAE90-1469-7555-A161-2D5D1E299AEB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-27.0 mm</a:t>
            </a:r>
          </a:p>
        </p:txBody>
      </p:sp>
    </p:spTree>
    <p:extLst>
      <p:ext uri="{BB962C8B-B14F-4D97-AF65-F5344CB8AC3E}">
        <p14:creationId xmlns:p14="http://schemas.microsoft.com/office/powerpoint/2010/main" val="38628871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F5ED4A5B-9AC1-BE9F-3F76-929FAC4987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AF1834C5-1A3D-2D94-8C42-56F4CFA41B6F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-26.5 mm</a:t>
            </a:r>
          </a:p>
        </p:txBody>
      </p:sp>
    </p:spTree>
    <p:extLst>
      <p:ext uri="{BB962C8B-B14F-4D97-AF65-F5344CB8AC3E}">
        <p14:creationId xmlns:p14="http://schemas.microsoft.com/office/powerpoint/2010/main" val="29672750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79BEE3A6-C218-68BF-7CC4-D9A74D6F83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4AFDC871-B7BA-6158-F05D-3DA1C1E5BAAF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-26.0 mm</a:t>
            </a:r>
          </a:p>
        </p:txBody>
      </p:sp>
    </p:spTree>
    <p:extLst>
      <p:ext uri="{BB962C8B-B14F-4D97-AF65-F5344CB8AC3E}">
        <p14:creationId xmlns:p14="http://schemas.microsoft.com/office/powerpoint/2010/main" val="37157133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5D2B9091-1DDB-2093-C37B-A9D0764C0A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BD6770FF-A696-269D-3BC9-146161EC089B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-25.5 mm</a:t>
            </a:r>
          </a:p>
        </p:txBody>
      </p:sp>
    </p:spTree>
    <p:extLst>
      <p:ext uri="{BB962C8B-B14F-4D97-AF65-F5344CB8AC3E}">
        <p14:creationId xmlns:p14="http://schemas.microsoft.com/office/powerpoint/2010/main" val="6478918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A9F66C19-AB53-18D2-F27D-20FCE515D9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BD5CA9DF-5F7C-F75B-68FD-C3A28A26931B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-25.0 mm</a:t>
            </a:r>
          </a:p>
        </p:txBody>
      </p:sp>
    </p:spTree>
    <p:extLst>
      <p:ext uri="{BB962C8B-B14F-4D97-AF65-F5344CB8AC3E}">
        <p14:creationId xmlns:p14="http://schemas.microsoft.com/office/powerpoint/2010/main" val="20144709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1158538B-B969-87B8-976A-254B0A54B7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7432BCF5-7172-0A36-E611-EA39E93B6A5B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-24.5 mm</a:t>
            </a:r>
          </a:p>
        </p:txBody>
      </p:sp>
    </p:spTree>
    <p:extLst>
      <p:ext uri="{BB962C8B-B14F-4D97-AF65-F5344CB8AC3E}">
        <p14:creationId xmlns:p14="http://schemas.microsoft.com/office/powerpoint/2010/main" val="19373501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34AF98FA-1DDF-9FCB-56B8-371E48A464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1C052443-21EF-64AD-A497-3413B624CF23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-24.0 mm</a:t>
            </a:r>
          </a:p>
        </p:txBody>
      </p:sp>
    </p:spTree>
    <p:extLst>
      <p:ext uri="{BB962C8B-B14F-4D97-AF65-F5344CB8AC3E}">
        <p14:creationId xmlns:p14="http://schemas.microsoft.com/office/powerpoint/2010/main" val="22947067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5B1AB273-3CA7-FD9C-1187-6E04415111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2BDD64BF-D8D9-653B-1683-E7D3BBDD0DD6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-23.5 mm</a:t>
            </a:r>
          </a:p>
        </p:txBody>
      </p:sp>
    </p:spTree>
    <p:extLst>
      <p:ext uri="{BB962C8B-B14F-4D97-AF65-F5344CB8AC3E}">
        <p14:creationId xmlns:p14="http://schemas.microsoft.com/office/powerpoint/2010/main" val="7147355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C7BB9EB-3C85-7199-A899-DC5EC09DAE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B0A10495-7CD0-4C57-B05C-EFDCED0BB1F1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-23.0 mm</a:t>
            </a:r>
          </a:p>
        </p:txBody>
      </p:sp>
    </p:spTree>
    <p:extLst>
      <p:ext uri="{BB962C8B-B14F-4D97-AF65-F5344CB8AC3E}">
        <p14:creationId xmlns:p14="http://schemas.microsoft.com/office/powerpoint/2010/main" val="28597955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wysokie obcasy&#10;&#10;Opis wygenerowany automatycznie">
            <a:extLst>
              <a:ext uri="{FF2B5EF4-FFF2-40B4-BE49-F238E27FC236}">
                <a16:creationId xmlns:a16="http://schemas.microsoft.com/office/drawing/2014/main" id="{45FB094C-B7E7-3862-C952-9AE4BD6282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26B88E13-F197-3B25-42BB-BB1051BB011E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-22.5 mm</a:t>
            </a:r>
          </a:p>
        </p:txBody>
      </p:sp>
    </p:spTree>
    <p:extLst>
      <p:ext uri="{BB962C8B-B14F-4D97-AF65-F5344CB8AC3E}">
        <p14:creationId xmlns:p14="http://schemas.microsoft.com/office/powerpoint/2010/main" val="41281495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wysokie obcasy&#10;&#10;Opis wygenerowany automatycznie">
            <a:extLst>
              <a:ext uri="{FF2B5EF4-FFF2-40B4-BE49-F238E27FC236}">
                <a16:creationId xmlns:a16="http://schemas.microsoft.com/office/drawing/2014/main" id="{9C6B160B-FA81-7AD0-71D5-323953C582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68F11BBE-81A5-9052-43B7-E951D0D20D54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-22.0 mm</a:t>
            </a:r>
          </a:p>
        </p:txBody>
      </p:sp>
    </p:spTree>
    <p:extLst>
      <p:ext uri="{BB962C8B-B14F-4D97-AF65-F5344CB8AC3E}">
        <p14:creationId xmlns:p14="http://schemas.microsoft.com/office/powerpoint/2010/main" val="36727100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0EF320C7-3BCF-2D52-9BBA-7D0E375BC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D7125075-267F-4183-53AD-7973DD1D426A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-21.5 mm</a:t>
            </a:r>
          </a:p>
        </p:txBody>
      </p:sp>
    </p:spTree>
    <p:extLst>
      <p:ext uri="{BB962C8B-B14F-4D97-AF65-F5344CB8AC3E}">
        <p14:creationId xmlns:p14="http://schemas.microsoft.com/office/powerpoint/2010/main" val="3415087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CC20C004-1DF7-808E-AC97-518C8DD4C4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FF891278-9F93-9175-21DD-F145BBDE1036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-21.0 mm</a:t>
            </a:r>
          </a:p>
        </p:txBody>
      </p:sp>
    </p:spTree>
    <p:extLst>
      <p:ext uri="{BB962C8B-B14F-4D97-AF65-F5344CB8AC3E}">
        <p14:creationId xmlns:p14="http://schemas.microsoft.com/office/powerpoint/2010/main" val="15812332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wysokie obcasy, obuwie&#10;&#10;Opis wygenerowany automatycznie">
            <a:extLst>
              <a:ext uri="{FF2B5EF4-FFF2-40B4-BE49-F238E27FC236}">
                <a16:creationId xmlns:a16="http://schemas.microsoft.com/office/drawing/2014/main" id="{7DB04206-9624-95E9-0EAA-3141B881A4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00658D48-4242-1275-3517-DA04D24A7248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-20.5 mm</a:t>
            </a:r>
          </a:p>
        </p:txBody>
      </p:sp>
    </p:spTree>
    <p:extLst>
      <p:ext uri="{BB962C8B-B14F-4D97-AF65-F5344CB8AC3E}">
        <p14:creationId xmlns:p14="http://schemas.microsoft.com/office/powerpoint/2010/main" val="36589769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obuwie&#10;&#10;Opis wygenerowany automatycznie przy średnim poziomie pewności">
            <a:extLst>
              <a:ext uri="{FF2B5EF4-FFF2-40B4-BE49-F238E27FC236}">
                <a16:creationId xmlns:a16="http://schemas.microsoft.com/office/drawing/2014/main" id="{9E2C8FE5-4A8F-C276-D595-4B7F4B8C2A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DC4E023E-8AAC-E3FA-723D-F079701B967C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-20.0 mm</a:t>
            </a:r>
          </a:p>
        </p:txBody>
      </p:sp>
    </p:spTree>
    <p:extLst>
      <p:ext uri="{BB962C8B-B14F-4D97-AF65-F5344CB8AC3E}">
        <p14:creationId xmlns:p14="http://schemas.microsoft.com/office/powerpoint/2010/main" val="27675032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obuwie&#10;&#10;Opis wygenerowany automatycznie przy średnim poziomie pewności">
            <a:extLst>
              <a:ext uri="{FF2B5EF4-FFF2-40B4-BE49-F238E27FC236}">
                <a16:creationId xmlns:a16="http://schemas.microsoft.com/office/drawing/2014/main" id="{F366D045-D211-242A-DA2D-3BB9D16FDF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8784889C-F612-C2B1-8BE7-7D8DE9C26E19}"/>
              </a:ext>
            </a:extLst>
          </p:cNvPr>
          <p:cNvSpPr txBox="1"/>
          <p:nvPr/>
        </p:nvSpPr>
        <p:spPr>
          <a:xfrm>
            <a:off x="6744929" y="6292645"/>
            <a:ext cx="1122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-19.5 mm</a:t>
            </a:r>
          </a:p>
        </p:txBody>
      </p:sp>
    </p:spTree>
    <p:extLst>
      <p:ext uri="{BB962C8B-B14F-4D97-AF65-F5344CB8AC3E}">
        <p14:creationId xmlns:p14="http://schemas.microsoft.com/office/powerpoint/2010/main" val="16125978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obuwie&#10;&#10;Opis wygenerowany automatycznie">
            <a:extLst>
              <a:ext uri="{FF2B5EF4-FFF2-40B4-BE49-F238E27FC236}">
                <a16:creationId xmlns:a16="http://schemas.microsoft.com/office/drawing/2014/main" id="{00C8A885-E154-C363-B460-2C6E7B2E02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4E53392B-8ED3-FC60-6383-B5C03AB3AE48}"/>
              </a:ext>
            </a:extLst>
          </p:cNvPr>
          <p:cNvSpPr txBox="1"/>
          <p:nvPr/>
        </p:nvSpPr>
        <p:spPr>
          <a:xfrm>
            <a:off x="6744929" y="6292645"/>
            <a:ext cx="1122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-19.0 mm</a:t>
            </a:r>
          </a:p>
        </p:txBody>
      </p:sp>
    </p:spTree>
    <p:extLst>
      <p:ext uri="{BB962C8B-B14F-4D97-AF65-F5344CB8AC3E}">
        <p14:creationId xmlns:p14="http://schemas.microsoft.com/office/powerpoint/2010/main" val="40745334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wysokie obcasy, obuwie&#10;&#10;Opis wygenerowany automatycznie">
            <a:extLst>
              <a:ext uri="{FF2B5EF4-FFF2-40B4-BE49-F238E27FC236}">
                <a16:creationId xmlns:a16="http://schemas.microsoft.com/office/drawing/2014/main" id="{E3D14D7F-8BE1-6D3E-0050-8094F2078F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BA26F342-EFD5-888A-DF36-933E63B00A83}"/>
              </a:ext>
            </a:extLst>
          </p:cNvPr>
          <p:cNvSpPr txBox="1"/>
          <p:nvPr/>
        </p:nvSpPr>
        <p:spPr>
          <a:xfrm>
            <a:off x="6744929" y="6292645"/>
            <a:ext cx="1122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-18.5 mm</a:t>
            </a:r>
          </a:p>
        </p:txBody>
      </p:sp>
    </p:spTree>
    <p:extLst>
      <p:ext uri="{BB962C8B-B14F-4D97-AF65-F5344CB8AC3E}">
        <p14:creationId xmlns:p14="http://schemas.microsoft.com/office/powerpoint/2010/main" val="25107687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wysokie obcasy, sandał, obuwie&#10;&#10;Opis wygenerowany automatycznie">
            <a:extLst>
              <a:ext uri="{FF2B5EF4-FFF2-40B4-BE49-F238E27FC236}">
                <a16:creationId xmlns:a16="http://schemas.microsoft.com/office/drawing/2014/main" id="{A1F4916F-1066-AF95-972D-22D3B2554A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A6013815-C7FC-5AFE-EF68-35D7B858C369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-18.0 mm</a:t>
            </a:r>
          </a:p>
        </p:txBody>
      </p:sp>
    </p:spTree>
    <p:extLst>
      <p:ext uri="{BB962C8B-B14F-4D97-AF65-F5344CB8AC3E}">
        <p14:creationId xmlns:p14="http://schemas.microsoft.com/office/powerpoint/2010/main" val="38978709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wysokie obcasy, obuwie&#10;&#10;Opis wygenerowany automatycznie">
            <a:extLst>
              <a:ext uri="{FF2B5EF4-FFF2-40B4-BE49-F238E27FC236}">
                <a16:creationId xmlns:a16="http://schemas.microsoft.com/office/drawing/2014/main" id="{CC92811F-538D-9F5D-51F0-202D80E98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DF5E3B34-D21B-80DE-5151-980440882279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-17.5 mm</a:t>
            </a:r>
          </a:p>
        </p:txBody>
      </p:sp>
    </p:spTree>
    <p:extLst>
      <p:ext uri="{BB962C8B-B14F-4D97-AF65-F5344CB8AC3E}">
        <p14:creationId xmlns:p14="http://schemas.microsoft.com/office/powerpoint/2010/main" val="41550882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obuwie&#10;&#10;Opis wygenerowany automatycznie">
            <a:extLst>
              <a:ext uri="{FF2B5EF4-FFF2-40B4-BE49-F238E27FC236}">
                <a16:creationId xmlns:a16="http://schemas.microsoft.com/office/drawing/2014/main" id="{C98AC16A-70D0-9616-D03A-72876E807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A5BC23E1-DC68-8F07-08F4-051B5F2F9763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-17.0 mm</a:t>
            </a:r>
          </a:p>
        </p:txBody>
      </p:sp>
    </p:spTree>
    <p:extLst>
      <p:ext uri="{BB962C8B-B14F-4D97-AF65-F5344CB8AC3E}">
        <p14:creationId xmlns:p14="http://schemas.microsoft.com/office/powerpoint/2010/main" val="7683227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obuwie&#10;&#10;Opis wygenerowany automatycznie przy średnim poziomie pewności">
            <a:extLst>
              <a:ext uri="{FF2B5EF4-FFF2-40B4-BE49-F238E27FC236}">
                <a16:creationId xmlns:a16="http://schemas.microsoft.com/office/drawing/2014/main" id="{741ABA87-58E9-FEC8-7D4C-B9AE903F82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7A25C8AA-56CB-CEBC-746F-FB0A7D462EE3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-16.5 mm</a:t>
            </a:r>
          </a:p>
        </p:txBody>
      </p:sp>
    </p:spTree>
    <p:extLst>
      <p:ext uri="{BB962C8B-B14F-4D97-AF65-F5344CB8AC3E}">
        <p14:creationId xmlns:p14="http://schemas.microsoft.com/office/powerpoint/2010/main" val="11285190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E9D12528-6A56-5A6D-6CF8-5A48A6E97B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CB93BB7A-FFEC-C953-5E34-16448C83B57A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-16.0 mm</a:t>
            </a:r>
          </a:p>
        </p:txBody>
      </p:sp>
    </p:spTree>
    <p:extLst>
      <p:ext uri="{BB962C8B-B14F-4D97-AF65-F5344CB8AC3E}">
        <p14:creationId xmlns:p14="http://schemas.microsoft.com/office/powerpoint/2010/main" val="35994747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obuwie&#10;&#10;Opis wygenerowany automatycznie">
            <a:extLst>
              <a:ext uri="{FF2B5EF4-FFF2-40B4-BE49-F238E27FC236}">
                <a16:creationId xmlns:a16="http://schemas.microsoft.com/office/drawing/2014/main" id="{80B80FFC-9603-2C3E-3C91-962BEA6E26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A28895BA-8F15-EE40-735E-7EB96FC022A1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-15.5 mm</a:t>
            </a:r>
          </a:p>
        </p:txBody>
      </p:sp>
    </p:spTree>
    <p:extLst>
      <p:ext uri="{BB962C8B-B14F-4D97-AF65-F5344CB8AC3E}">
        <p14:creationId xmlns:p14="http://schemas.microsoft.com/office/powerpoint/2010/main" val="42633804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obuwie&#10;&#10;Opis wygenerowany automatycznie przy średnim poziomie pewności">
            <a:extLst>
              <a:ext uri="{FF2B5EF4-FFF2-40B4-BE49-F238E27FC236}">
                <a16:creationId xmlns:a16="http://schemas.microsoft.com/office/drawing/2014/main" id="{E2CA5F48-4AFB-7020-3858-BB2D01D37A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C90357A1-9CAC-6D0E-B340-2A7B6903E87C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-15.0 mm</a:t>
            </a:r>
          </a:p>
        </p:txBody>
      </p:sp>
    </p:spTree>
    <p:extLst>
      <p:ext uri="{BB962C8B-B14F-4D97-AF65-F5344CB8AC3E}">
        <p14:creationId xmlns:p14="http://schemas.microsoft.com/office/powerpoint/2010/main" val="17166733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obuwie&#10;&#10;Opis wygenerowany automatycznie">
            <a:extLst>
              <a:ext uri="{FF2B5EF4-FFF2-40B4-BE49-F238E27FC236}">
                <a16:creationId xmlns:a16="http://schemas.microsoft.com/office/drawing/2014/main" id="{4A73B932-7808-D2C7-B78E-2CF1549E59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F900CF45-C066-C8C7-462F-2D7BEF8A2B6F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-14.5 mm</a:t>
            </a:r>
          </a:p>
        </p:txBody>
      </p:sp>
    </p:spTree>
    <p:extLst>
      <p:ext uri="{BB962C8B-B14F-4D97-AF65-F5344CB8AC3E}">
        <p14:creationId xmlns:p14="http://schemas.microsoft.com/office/powerpoint/2010/main" val="20087313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obuwie&#10;&#10;Opis wygenerowany automatycznie">
            <a:extLst>
              <a:ext uri="{FF2B5EF4-FFF2-40B4-BE49-F238E27FC236}">
                <a16:creationId xmlns:a16="http://schemas.microsoft.com/office/drawing/2014/main" id="{1679CFD5-E355-4811-0AB3-FA8DAD9152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EC35FC25-4FEB-33FB-FE93-0A40CA85BD51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-14.0 mm</a:t>
            </a:r>
          </a:p>
        </p:txBody>
      </p:sp>
    </p:spTree>
    <p:extLst>
      <p:ext uri="{BB962C8B-B14F-4D97-AF65-F5344CB8AC3E}">
        <p14:creationId xmlns:p14="http://schemas.microsoft.com/office/powerpoint/2010/main" val="3439814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obuwie&#10;&#10;Opis wygenerowany automatycznie">
            <a:extLst>
              <a:ext uri="{FF2B5EF4-FFF2-40B4-BE49-F238E27FC236}">
                <a16:creationId xmlns:a16="http://schemas.microsoft.com/office/drawing/2014/main" id="{34769A49-C66E-2846-21A5-6E5A2594D2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988E1AC2-E6C4-9767-7ED8-FFA344CC4520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-13.5 mm</a:t>
            </a:r>
          </a:p>
        </p:txBody>
      </p:sp>
    </p:spTree>
    <p:extLst>
      <p:ext uri="{BB962C8B-B14F-4D97-AF65-F5344CB8AC3E}">
        <p14:creationId xmlns:p14="http://schemas.microsoft.com/office/powerpoint/2010/main" val="146421863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D29435B-6A6F-FADE-3799-CD23DDF448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267453F9-2EB0-C10B-8CF5-6C74873E7A51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-13.0 mm</a:t>
            </a:r>
          </a:p>
        </p:txBody>
      </p:sp>
    </p:spTree>
    <p:extLst>
      <p:ext uri="{BB962C8B-B14F-4D97-AF65-F5344CB8AC3E}">
        <p14:creationId xmlns:p14="http://schemas.microsoft.com/office/powerpoint/2010/main" val="331547229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obuwie&#10;&#10;Opis wygenerowany automatycznie przy średnim poziomie pewności">
            <a:extLst>
              <a:ext uri="{FF2B5EF4-FFF2-40B4-BE49-F238E27FC236}">
                <a16:creationId xmlns:a16="http://schemas.microsoft.com/office/drawing/2014/main" id="{4115A5A8-C286-D6B7-0F1A-04A469724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8379C5A6-95AE-7CB0-4266-6D6920E5BAFC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-12.5 mm</a:t>
            </a:r>
          </a:p>
        </p:txBody>
      </p:sp>
    </p:spTree>
    <p:extLst>
      <p:ext uri="{BB962C8B-B14F-4D97-AF65-F5344CB8AC3E}">
        <p14:creationId xmlns:p14="http://schemas.microsoft.com/office/powerpoint/2010/main" val="27553276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wysokie obcasy, obuwie&#10;&#10;Opis wygenerowany automatycznie">
            <a:extLst>
              <a:ext uri="{FF2B5EF4-FFF2-40B4-BE49-F238E27FC236}">
                <a16:creationId xmlns:a16="http://schemas.microsoft.com/office/drawing/2014/main" id="{444A482F-91B8-426B-B6AA-F73A6B33B0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7A9AE27C-DB76-9FF1-2FA5-9CDA18BA018D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-12.0 mm</a:t>
            </a:r>
          </a:p>
        </p:txBody>
      </p:sp>
    </p:spTree>
    <p:extLst>
      <p:ext uri="{BB962C8B-B14F-4D97-AF65-F5344CB8AC3E}">
        <p14:creationId xmlns:p14="http://schemas.microsoft.com/office/powerpoint/2010/main" val="292177209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wysokie obcasy, obuwie&#10;&#10;Opis wygenerowany automatycznie">
            <a:extLst>
              <a:ext uri="{FF2B5EF4-FFF2-40B4-BE49-F238E27FC236}">
                <a16:creationId xmlns:a16="http://schemas.microsoft.com/office/drawing/2014/main" id="{05973AD4-A0FF-A90A-0128-07BE21F332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BF628270-9587-E404-9DD4-704FDEFAFC01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-11.5 mm</a:t>
            </a:r>
          </a:p>
        </p:txBody>
      </p:sp>
    </p:spTree>
    <p:extLst>
      <p:ext uri="{BB962C8B-B14F-4D97-AF65-F5344CB8AC3E}">
        <p14:creationId xmlns:p14="http://schemas.microsoft.com/office/powerpoint/2010/main" val="34527924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wysokie obcasy, obuwie&#10;&#10;Opis wygenerowany automatycznie">
            <a:extLst>
              <a:ext uri="{FF2B5EF4-FFF2-40B4-BE49-F238E27FC236}">
                <a16:creationId xmlns:a16="http://schemas.microsoft.com/office/drawing/2014/main" id="{6691D5CB-51EF-85E2-BB7A-8E12F94E8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942B6922-E6B9-E68C-DDD7-1528241FEBC7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-11.0 mm</a:t>
            </a:r>
          </a:p>
        </p:txBody>
      </p:sp>
    </p:spTree>
    <p:extLst>
      <p:ext uri="{BB962C8B-B14F-4D97-AF65-F5344CB8AC3E}">
        <p14:creationId xmlns:p14="http://schemas.microsoft.com/office/powerpoint/2010/main" val="362391609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wysokie obcasy, obuwie&#10;&#10;Opis wygenerowany automatycznie">
            <a:extLst>
              <a:ext uri="{FF2B5EF4-FFF2-40B4-BE49-F238E27FC236}">
                <a16:creationId xmlns:a16="http://schemas.microsoft.com/office/drawing/2014/main" id="{B8510A22-4E1F-A1F8-E338-9F9C59AD9F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826D2EA6-B7DB-0AAC-0A9F-3C5FB5BDE531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-10.5 mm</a:t>
            </a:r>
          </a:p>
        </p:txBody>
      </p:sp>
    </p:spTree>
    <p:extLst>
      <p:ext uri="{BB962C8B-B14F-4D97-AF65-F5344CB8AC3E}">
        <p14:creationId xmlns:p14="http://schemas.microsoft.com/office/powerpoint/2010/main" val="325252038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wysokie obcasy, obuwie&#10;&#10;Opis wygenerowany automatycznie">
            <a:extLst>
              <a:ext uri="{FF2B5EF4-FFF2-40B4-BE49-F238E27FC236}">
                <a16:creationId xmlns:a16="http://schemas.microsoft.com/office/drawing/2014/main" id="{34775149-877F-D347-A2A3-26921263D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0EC26043-0049-0BFE-8B92-3FAF3659347D}"/>
              </a:ext>
            </a:extLst>
          </p:cNvPr>
          <p:cNvSpPr txBox="1"/>
          <p:nvPr/>
        </p:nvSpPr>
        <p:spPr>
          <a:xfrm>
            <a:off x="6744929" y="6292645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-10.0 mm</a:t>
            </a:r>
          </a:p>
        </p:txBody>
      </p:sp>
    </p:spTree>
    <p:extLst>
      <p:ext uri="{BB962C8B-B14F-4D97-AF65-F5344CB8AC3E}">
        <p14:creationId xmlns:p14="http://schemas.microsoft.com/office/powerpoint/2010/main" val="72262628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obuwie&#10;&#10;Opis wygenerowany automatycznie przy średnim poziomie pewności">
            <a:extLst>
              <a:ext uri="{FF2B5EF4-FFF2-40B4-BE49-F238E27FC236}">
                <a16:creationId xmlns:a16="http://schemas.microsoft.com/office/drawing/2014/main" id="{889BDAF5-5876-FC63-91D3-14F610E593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8FC2FE45-43CF-843F-9A70-7D515213BCED}"/>
              </a:ext>
            </a:extLst>
          </p:cNvPr>
          <p:cNvSpPr txBox="1"/>
          <p:nvPr/>
        </p:nvSpPr>
        <p:spPr>
          <a:xfrm>
            <a:off x="6744929" y="6292645"/>
            <a:ext cx="1063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-9.5 mm</a:t>
            </a:r>
          </a:p>
        </p:txBody>
      </p:sp>
    </p:spTree>
    <p:extLst>
      <p:ext uri="{BB962C8B-B14F-4D97-AF65-F5344CB8AC3E}">
        <p14:creationId xmlns:p14="http://schemas.microsoft.com/office/powerpoint/2010/main" val="380397659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obuwie&#10;&#10;Opis wygenerowany automatycznie przy średnim poziomie pewności">
            <a:extLst>
              <a:ext uri="{FF2B5EF4-FFF2-40B4-BE49-F238E27FC236}">
                <a16:creationId xmlns:a16="http://schemas.microsoft.com/office/drawing/2014/main" id="{C8675C08-4F99-37F2-9905-1B516C00C2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7D2987F5-9D3A-1BE7-D0E7-D6C501E56116}"/>
              </a:ext>
            </a:extLst>
          </p:cNvPr>
          <p:cNvSpPr txBox="1"/>
          <p:nvPr/>
        </p:nvSpPr>
        <p:spPr>
          <a:xfrm>
            <a:off x="6744929" y="6292645"/>
            <a:ext cx="1063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-9.0 mm</a:t>
            </a:r>
          </a:p>
        </p:txBody>
      </p:sp>
    </p:spTree>
    <p:extLst>
      <p:ext uri="{BB962C8B-B14F-4D97-AF65-F5344CB8AC3E}">
        <p14:creationId xmlns:p14="http://schemas.microsoft.com/office/powerpoint/2010/main" val="372915919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BF6B9F51-A447-7197-C8F2-78F809E27B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90709C59-37A7-674A-7F81-D125BFE7FE65}"/>
              </a:ext>
            </a:extLst>
          </p:cNvPr>
          <p:cNvSpPr txBox="1"/>
          <p:nvPr/>
        </p:nvSpPr>
        <p:spPr>
          <a:xfrm>
            <a:off x="6744929" y="6292645"/>
            <a:ext cx="1063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-8.5 mm</a:t>
            </a:r>
          </a:p>
        </p:txBody>
      </p:sp>
    </p:spTree>
    <p:extLst>
      <p:ext uri="{BB962C8B-B14F-4D97-AF65-F5344CB8AC3E}">
        <p14:creationId xmlns:p14="http://schemas.microsoft.com/office/powerpoint/2010/main" val="36645204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78F89AEB-A901-8150-667D-3E80AF95EC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7F496083-2C78-01F9-A80F-A2464EEF36DC}"/>
              </a:ext>
            </a:extLst>
          </p:cNvPr>
          <p:cNvSpPr txBox="1"/>
          <p:nvPr/>
        </p:nvSpPr>
        <p:spPr>
          <a:xfrm>
            <a:off x="6744929" y="6292645"/>
            <a:ext cx="1063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-8.0 mm</a:t>
            </a:r>
          </a:p>
        </p:txBody>
      </p:sp>
    </p:spTree>
    <p:extLst>
      <p:ext uri="{BB962C8B-B14F-4D97-AF65-F5344CB8AC3E}">
        <p14:creationId xmlns:p14="http://schemas.microsoft.com/office/powerpoint/2010/main" val="72985910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5D9041C7-35F6-7938-B4E9-057435C4A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E1D62092-7451-3E9E-E1CC-3E22956D77A8}"/>
              </a:ext>
            </a:extLst>
          </p:cNvPr>
          <p:cNvSpPr txBox="1"/>
          <p:nvPr/>
        </p:nvSpPr>
        <p:spPr>
          <a:xfrm>
            <a:off x="6744929" y="6292645"/>
            <a:ext cx="1063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-7.5 mm</a:t>
            </a:r>
          </a:p>
        </p:txBody>
      </p:sp>
    </p:spTree>
    <p:extLst>
      <p:ext uri="{BB962C8B-B14F-4D97-AF65-F5344CB8AC3E}">
        <p14:creationId xmlns:p14="http://schemas.microsoft.com/office/powerpoint/2010/main" val="174453992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sztuka&#10;&#10;Opis wygenerowany automatycznie przy niskim poziomie pewności">
            <a:extLst>
              <a:ext uri="{FF2B5EF4-FFF2-40B4-BE49-F238E27FC236}">
                <a16:creationId xmlns:a16="http://schemas.microsoft.com/office/drawing/2014/main" id="{21826F9B-6407-0689-C221-BC03A21E81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72AE59F1-493A-E6C2-B20E-2D5E8F9F8796}"/>
              </a:ext>
            </a:extLst>
          </p:cNvPr>
          <p:cNvSpPr txBox="1"/>
          <p:nvPr/>
        </p:nvSpPr>
        <p:spPr>
          <a:xfrm>
            <a:off x="6744929" y="6292645"/>
            <a:ext cx="1063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-7.0 mm</a:t>
            </a:r>
          </a:p>
        </p:txBody>
      </p:sp>
    </p:spTree>
    <p:extLst>
      <p:ext uri="{BB962C8B-B14F-4D97-AF65-F5344CB8AC3E}">
        <p14:creationId xmlns:p14="http://schemas.microsoft.com/office/powerpoint/2010/main" val="57419444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sztuka&#10;&#10;Opis wygenerowany automatycznie przy niskim poziomie pewności">
            <a:extLst>
              <a:ext uri="{FF2B5EF4-FFF2-40B4-BE49-F238E27FC236}">
                <a16:creationId xmlns:a16="http://schemas.microsoft.com/office/drawing/2014/main" id="{CB9E77C4-EEFB-FE24-FBBA-699BA1D54A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71681467-B116-F313-3D25-ACCA05F1A3A1}"/>
              </a:ext>
            </a:extLst>
          </p:cNvPr>
          <p:cNvSpPr txBox="1"/>
          <p:nvPr/>
        </p:nvSpPr>
        <p:spPr>
          <a:xfrm>
            <a:off x="6744929" y="6292645"/>
            <a:ext cx="1063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-6.5 mm</a:t>
            </a:r>
          </a:p>
        </p:txBody>
      </p:sp>
    </p:spTree>
    <p:extLst>
      <p:ext uri="{BB962C8B-B14F-4D97-AF65-F5344CB8AC3E}">
        <p14:creationId xmlns:p14="http://schemas.microsoft.com/office/powerpoint/2010/main" val="249193724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ryby, sztuka&#10;&#10;Opis wygenerowany automatycznie przy średnim poziomie pewności">
            <a:extLst>
              <a:ext uri="{FF2B5EF4-FFF2-40B4-BE49-F238E27FC236}">
                <a16:creationId xmlns:a16="http://schemas.microsoft.com/office/drawing/2014/main" id="{B7F149FB-1D58-F38D-12B3-A104A663BE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508CB23F-83EF-06D1-6292-8CB208740299}"/>
              </a:ext>
            </a:extLst>
          </p:cNvPr>
          <p:cNvSpPr txBox="1"/>
          <p:nvPr/>
        </p:nvSpPr>
        <p:spPr>
          <a:xfrm>
            <a:off x="6744929" y="6292645"/>
            <a:ext cx="1063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-6.0 mm</a:t>
            </a:r>
          </a:p>
        </p:txBody>
      </p:sp>
    </p:spTree>
    <p:extLst>
      <p:ext uri="{BB962C8B-B14F-4D97-AF65-F5344CB8AC3E}">
        <p14:creationId xmlns:p14="http://schemas.microsoft.com/office/powerpoint/2010/main" val="15954951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sztuka&#10;&#10;Opis wygenerowany automatycznie przy niskim poziomie pewności">
            <a:extLst>
              <a:ext uri="{FF2B5EF4-FFF2-40B4-BE49-F238E27FC236}">
                <a16:creationId xmlns:a16="http://schemas.microsoft.com/office/drawing/2014/main" id="{D6BB4F8D-842C-7507-4DFA-897E58FBA7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D86D20BC-8852-DC5C-07BF-42424A9F251F}"/>
              </a:ext>
            </a:extLst>
          </p:cNvPr>
          <p:cNvSpPr txBox="1"/>
          <p:nvPr/>
        </p:nvSpPr>
        <p:spPr>
          <a:xfrm>
            <a:off x="6744929" y="6292645"/>
            <a:ext cx="1063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-5.5 mm</a:t>
            </a:r>
          </a:p>
        </p:txBody>
      </p:sp>
    </p:spTree>
    <p:extLst>
      <p:ext uri="{BB962C8B-B14F-4D97-AF65-F5344CB8AC3E}">
        <p14:creationId xmlns:p14="http://schemas.microsoft.com/office/powerpoint/2010/main" val="122067317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sztuka&#10;&#10;Opis wygenerowany automatycznie przy niskim poziomie pewności">
            <a:extLst>
              <a:ext uri="{FF2B5EF4-FFF2-40B4-BE49-F238E27FC236}">
                <a16:creationId xmlns:a16="http://schemas.microsoft.com/office/drawing/2014/main" id="{708F6715-D028-6554-5C77-F39C0072F9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522A1CD3-088F-00A6-4EC7-AB60777D52E4}"/>
              </a:ext>
            </a:extLst>
          </p:cNvPr>
          <p:cNvSpPr txBox="1"/>
          <p:nvPr/>
        </p:nvSpPr>
        <p:spPr>
          <a:xfrm>
            <a:off x="6744929" y="6292645"/>
            <a:ext cx="1063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-5.0 mm</a:t>
            </a:r>
          </a:p>
        </p:txBody>
      </p:sp>
    </p:spTree>
    <p:extLst>
      <p:ext uri="{BB962C8B-B14F-4D97-AF65-F5344CB8AC3E}">
        <p14:creationId xmlns:p14="http://schemas.microsoft.com/office/powerpoint/2010/main" val="28508104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CE4DFD04-0DFD-F885-EC32-BDD81FB063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52B93759-71C3-227A-CA6A-C18A0062C8BD}"/>
              </a:ext>
            </a:extLst>
          </p:cNvPr>
          <p:cNvSpPr txBox="1"/>
          <p:nvPr/>
        </p:nvSpPr>
        <p:spPr>
          <a:xfrm>
            <a:off x="6744929" y="6292645"/>
            <a:ext cx="1063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-4.5 mm</a:t>
            </a:r>
          </a:p>
        </p:txBody>
      </p:sp>
    </p:spTree>
    <p:extLst>
      <p:ext uri="{BB962C8B-B14F-4D97-AF65-F5344CB8AC3E}">
        <p14:creationId xmlns:p14="http://schemas.microsoft.com/office/powerpoint/2010/main" val="348108265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sztuka&#10;&#10;Opis wygenerowany automatycznie przy niskim poziomie pewności">
            <a:extLst>
              <a:ext uri="{FF2B5EF4-FFF2-40B4-BE49-F238E27FC236}">
                <a16:creationId xmlns:a16="http://schemas.microsoft.com/office/drawing/2014/main" id="{24B38C10-01E0-5D81-3763-8F37CF34CA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6304A07E-DCB9-E239-3692-7D28B830C4D8}"/>
              </a:ext>
            </a:extLst>
          </p:cNvPr>
          <p:cNvSpPr txBox="1"/>
          <p:nvPr/>
        </p:nvSpPr>
        <p:spPr>
          <a:xfrm>
            <a:off x="6744929" y="6292645"/>
            <a:ext cx="1063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-4.0 mm</a:t>
            </a:r>
          </a:p>
        </p:txBody>
      </p:sp>
    </p:spTree>
    <p:extLst>
      <p:ext uri="{BB962C8B-B14F-4D97-AF65-F5344CB8AC3E}">
        <p14:creationId xmlns:p14="http://schemas.microsoft.com/office/powerpoint/2010/main" val="302559606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2DBF942D-D529-A83C-2A71-6611153886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7D1982C5-1C4C-CACC-6409-FDB0F80D7C9E}"/>
              </a:ext>
            </a:extLst>
          </p:cNvPr>
          <p:cNvSpPr txBox="1"/>
          <p:nvPr/>
        </p:nvSpPr>
        <p:spPr>
          <a:xfrm>
            <a:off x="6744929" y="6292645"/>
            <a:ext cx="1063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-3.5 mm</a:t>
            </a:r>
          </a:p>
        </p:txBody>
      </p:sp>
    </p:spTree>
    <p:extLst>
      <p:ext uri="{BB962C8B-B14F-4D97-AF65-F5344CB8AC3E}">
        <p14:creationId xmlns:p14="http://schemas.microsoft.com/office/powerpoint/2010/main" val="102702489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59245C0A-4AE3-EAD3-DF0A-0808DA0A22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7144165B-CFDC-5E8E-4675-5CB156CF9785}"/>
              </a:ext>
            </a:extLst>
          </p:cNvPr>
          <p:cNvSpPr txBox="1"/>
          <p:nvPr/>
        </p:nvSpPr>
        <p:spPr>
          <a:xfrm>
            <a:off x="6744929" y="6292645"/>
            <a:ext cx="1063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-3.0 mm</a:t>
            </a:r>
          </a:p>
        </p:txBody>
      </p:sp>
    </p:spTree>
    <p:extLst>
      <p:ext uri="{BB962C8B-B14F-4D97-AF65-F5344CB8AC3E}">
        <p14:creationId xmlns:p14="http://schemas.microsoft.com/office/powerpoint/2010/main" val="83083104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sztuka&#10;&#10;Opis wygenerowany automatycznie przy niskim poziomie pewności">
            <a:extLst>
              <a:ext uri="{FF2B5EF4-FFF2-40B4-BE49-F238E27FC236}">
                <a16:creationId xmlns:a16="http://schemas.microsoft.com/office/drawing/2014/main" id="{4A9A5E0F-AC9F-6AC8-0F18-4897F00A7D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76EB5E3A-CBDC-0711-0816-ADD4C144C013}"/>
              </a:ext>
            </a:extLst>
          </p:cNvPr>
          <p:cNvSpPr txBox="1"/>
          <p:nvPr/>
        </p:nvSpPr>
        <p:spPr>
          <a:xfrm>
            <a:off x="6744929" y="6292645"/>
            <a:ext cx="1063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-2.5 mm</a:t>
            </a:r>
          </a:p>
        </p:txBody>
      </p:sp>
    </p:spTree>
    <p:extLst>
      <p:ext uri="{BB962C8B-B14F-4D97-AF65-F5344CB8AC3E}">
        <p14:creationId xmlns:p14="http://schemas.microsoft.com/office/powerpoint/2010/main" val="385078793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sztuka&#10;&#10;Opis wygenerowany automatycznie przy niskim poziomie pewności">
            <a:extLst>
              <a:ext uri="{FF2B5EF4-FFF2-40B4-BE49-F238E27FC236}">
                <a16:creationId xmlns:a16="http://schemas.microsoft.com/office/drawing/2014/main" id="{12C8CF77-6FA6-8C87-0730-94EB1CB8C9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A125F2C6-695A-4DAE-3F49-B74C9840DA27}"/>
              </a:ext>
            </a:extLst>
          </p:cNvPr>
          <p:cNvSpPr txBox="1"/>
          <p:nvPr/>
        </p:nvSpPr>
        <p:spPr>
          <a:xfrm>
            <a:off x="6744929" y="6292645"/>
            <a:ext cx="1063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-2.0 mm</a:t>
            </a:r>
          </a:p>
        </p:txBody>
      </p:sp>
    </p:spTree>
    <p:extLst>
      <p:ext uri="{BB962C8B-B14F-4D97-AF65-F5344CB8AC3E}">
        <p14:creationId xmlns:p14="http://schemas.microsoft.com/office/powerpoint/2010/main" val="276193128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051D4D49-2D4C-EFEC-FD70-445B878A11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14F412A5-0EF8-B92B-2740-C660F9239CD4}"/>
              </a:ext>
            </a:extLst>
          </p:cNvPr>
          <p:cNvSpPr txBox="1"/>
          <p:nvPr/>
        </p:nvSpPr>
        <p:spPr>
          <a:xfrm>
            <a:off x="6744929" y="6292645"/>
            <a:ext cx="1063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-1.5 mm</a:t>
            </a:r>
          </a:p>
        </p:txBody>
      </p:sp>
    </p:spTree>
    <p:extLst>
      <p:ext uri="{BB962C8B-B14F-4D97-AF65-F5344CB8AC3E}">
        <p14:creationId xmlns:p14="http://schemas.microsoft.com/office/powerpoint/2010/main" val="133864527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sztuka&#10;&#10;Opis wygenerowany automatycznie przy niskim poziomie pewności">
            <a:extLst>
              <a:ext uri="{FF2B5EF4-FFF2-40B4-BE49-F238E27FC236}">
                <a16:creationId xmlns:a16="http://schemas.microsoft.com/office/drawing/2014/main" id="{1431B34C-E325-0130-8CC9-88EF82FA7E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C5A329E5-22CC-9B48-A52A-1210CBD83140}"/>
              </a:ext>
            </a:extLst>
          </p:cNvPr>
          <p:cNvSpPr txBox="1"/>
          <p:nvPr/>
        </p:nvSpPr>
        <p:spPr>
          <a:xfrm>
            <a:off x="6744929" y="6292645"/>
            <a:ext cx="1063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-1.0 mm</a:t>
            </a:r>
          </a:p>
        </p:txBody>
      </p:sp>
    </p:spTree>
    <p:extLst>
      <p:ext uri="{BB962C8B-B14F-4D97-AF65-F5344CB8AC3E}">
        <p14:creationId xmlns:p14="http://schemas.microsoft.com/office/powerpoint/2010/main" val="369557621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sztuka&#10;&#10;Opis wygenerowany automatycznie przy niskim poziomie pewności">
            <a:extLst>
              <a:ext uri="{FF2B5EF4-FFF2-40B4-BE49-F238E27FC236}">
                <a16:creationId xmlns:a16="http://schemas.microsoft.com/office/drawing/2014/main" id="{41F9CE9A-DCB4-7B08-132E-E5B49A42CB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86EBC7E8-CA33-AD3A-879A-BAB21D2591DB}"/>
              </a:ext>
            </a:extLst>
          </p:cNvPr>
          <p:cNvSpPr txBox="1"/>
          <p:nvPr/>
        </p:nvSpPr>
        <p:spPr>
          <a:xfrm>
            <a:off x="6744929" y="6292645"/>
            <a:ext cx="1063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-0.5 mm</a:t>
            </a:r>
          </a:p>
        </p:txBody>
      </p:sp>
    </p:spTree>
    <p:extLst>
      <p:ext uri="{BB962C8B-B14F-4D97-AF65-F5344CB8AC3E}">
        <p14:creationId xmlns:p14="http://schemas.microsoft.com/office/powerpoint/2010/main" val="200590738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sztuka&#10;&#10;Opis wygenerowany automatycznie przy średnim poziomie pewności">
            <a:extLst>
              <a:ext uri="{FF2B5EF4-FFF2-40B4-BE49-F238E27FC236}">
                <a16:creationId xmlns:a16="http://schemas.microsoft.com/office/drawing/2014/main" id="{02D1BC78-3293-7463-4EF9-F661130E6F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343D1451-49F7-2C8E-5638-5E5A3491A90E}"/>
              </a:ext>
            </a:extLst>
          </p:cNvPr>
          <p:cNvSpPr txBox="1"/>
          <p:nvPr/>
        </p:nvSpPr>
        <p:spPr>
          <a:xfrm>
            <a:off x="6744929" y="6292645"/>
            <a:ext cx="1077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  0.0 mm</a:t>
            </a:r>
          </a:p>
        </p:txBody>
      </p:sp>
    </p:spTree>
    <p:extLst>
      <p:ext uri="{BB962C8B-B14F-4D97-AF65-F5344CB8AC3E}">
        <p14:creationId xmlns:p14="http://schemas.microsoft.com/office/powerpoint/2010/main" val="271712978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orba&#10;&#10;Opis wygenerowany automatycznie">
            <a:extLst>
              <a:ext uri="{FF2B5EF4-FFF2-40B4-BE49-F238E27FC236}">
                <a16:creationId xmlns:a16="http://schemas.microsoft.com/office/drawing/2014/main" id="{EA5FF641-E004-9808-82C3-C611844815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94213355-4A22-D0D5-B019-7B36E1A512FF}"/>
              </a:ext>
            </a:extLst>
          </p:cNvPr>
          <p:cNvSpPr txBox="1"/>
          <p:nvPr/>
        </p:nvSpPr>
        <p:spPr>
          <a:xfrm>
            <a:off x="6744929" y="6292645"/>
            <a:ext cx="1077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  0.5 mm</a:t>
            </a:r>
          </a:p>
        </p:txBody>
      </p:sp>
    </p:spTree>
    <p:extLst>
      <p:ext uri="{BB962C8B-B14F-4D97-AF65-F5344CB8AC3E}">
        <p14:creationId xmlns:p14="http://schemas.microsoft.com/office/powerpoint/2010/main" val="339410503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orba, sztuka&#10;&#10;Opis wygenerowany automatycznie">
            <a:extLst>
              <a:ext uri="{FF2B5EF4-FFF2-40B4-BE49-F238E27FC236}">
                <a16:creationId xmlns:a16="http://schemas.microsoft.com/office/drawing/2014/main" id="{FCE5D0B9-C7B4-F286-F225-792AEEB98F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EF200F2F-1E80-1268-E3F2-370375EB5560}"/>
              </a:ext>
            </a:extLst>
          </p:cNvPr>
          <p:cNvSpPr txBox="1"/>
          <p:nvPr/>
        </p:nvSpPr>
        <p:spPr>
          <a:xfrm>
            <a:off x="6744929" y="6292645"/>
            <a:ext cx="1077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  1.0 mm</a:t>
            </a:r>
          </a:p>
        </p:txBody>
      </p:sp>
    </p:spTree>
    <p:extLst>
      <p:ext uri="{BB962C8B-B14F-4D97-AF65-F5344CB8AC3E}">
        <p14:creationId xmlns:p14="http://schemas.microsoft.com/office/powerpoint/2010/main" val="267565610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orba, akcesoria&#10;&#10;Opis wygenerowany automatycznie">
            <a:extLst>
              <a:ext uri="{FF2B5EF4-FFF2-40B4-BE49-F238E27FC236}">
                <a16:creationId xmlns:a16="http://schemas.microsoft.com/office/drawing/2014/main" id="{E3B54B8D-DE2A-82F3-0669-C72A23E8EC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57D94A1-544D-C880-4A02-10A967327267}"/>
              </a:ext>
            </a:extLst>
          </p:cNvPr>
          <p:cNvSpPr txBox="1"/>
          <p:nvPr/>
        </p:nvSpPr>
        <p:spPr>
          <a:xfrm>
            <a:off x="6744929" y="6292645"/>
            <a:ext cx="1077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  1.5 mm</a:t>
            </a:r>
          </a:p>
        </p:txBody>
      </p:sp>
    </p:spTree>
    <p:extLst>
      <p:ext uri="{BB962C8B-B14F-4D97-AF65-F5344CB8AC3E}">
        <p14:creationId xmlns:p14="http://schemas.microsoft.com/office/powerpoint/2010/main" val="425140244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orba&#10;&#10;Opis wygenerowany automatycznie">
            <a:extLst>
              <a:ext uri="{FF2B5EF4-FFF2-40B4-BE49-F238E27FC236}">
                <a16:creationId xmlns:a16="http://schemas.microsoft.com/office/drawing/2014/main" id="{41B0790E-3835-5358-7AD7-BF0C3B25A3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7729268D-F108-84E4-602D-9F1705B0860E}"/>
              </a:ext>
            </a:extLst>
          </p:cNvPr>
          <p:cNvSpPr txBox="1"/>
          <p:nvPr/>
        </p:nvSpPr>
        <p:spPr>
          <a:xfrm>
            <a:off x="6744929" y="6292645"/>
            <a:ext cx="1077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  2.0 mm</a:t>
            </a:r>
          </a:p>
        </p:txBody>
      </p:sp>
    </p:spTree>
    <p:extLst>
      <p:ext uri="{BB962C8B-B14F-4D97-AF65-F5344CB8AC3E}">
        <p14:creationId xmlns:p14="http://schemas.microsoft.com/office/powerpoint/2010/main" val="41364369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orba&#10;&#10;Opis wygenerowany automatycznie">
            <a:extLst>
              <a:ext uri="{FF2B5EF4-FFF2-40B4-BE49-F238E27FC236}">
                <a16:creationId xmlns:a16="http://schemas.microsoft.com/office/drawing/2014/main" id="{7B82F20C-A2F2-289D-EB5A-6BC3DF5A6A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5DA6A07D-4E47-95EE-25E7-3E9799367FAC}"/>
              </a:ext>
            </a:extLst>
          </p:cNvPr>
          <p:cNvSpPr txBox="1"/>
          <p:nvPr/>
        </p:nvSpPr>
        <p:spPr>
          <a:xfrm>
            <a:off x="6744929" y="6292645"/>
            <a:ext cx="1077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  2.5 mm</a:t>
            </a:r>
          </a:p>
        </p:txBody>
      </p:sp>
    </p:spTree>
    <p:extLst>
      <p:ext uri="{BB962C8B-B14F-4D97-AF65-F5344CB8AC3E}">
        <p14:creationId xmlns:p14="http://schemas.microsoft.com/office/powerpoint/2010/main" val="221455045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orba, sztuka&#10;&#10;Opis wygenerowany automatycznie">
            <a:extLst>
              <a:ext uri="{FF2B5EF4-FFF2-40B4-BE49-F238E27FC236}">
                <a16:creationId xmlns:a16="http://schemas.microsoft.com/office/drawing/2014/main" id="{92E458EE-A745-3CB7-2448-3B59FB0AE2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2E3C79AB-C858-2780-A5E5-F62315D80337}"/>
              </a:ext>
            </a:extLst>
          </p:cNvPr>
          <p:cNvSpPr txBox="1"/>
          <p:nvPr/>
        </p:nvSpPr>
        <p:spPr>
          <a:xfrm>
            <a:off x="6744929" y="6292645"/>
            <a:ext cx="1077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  3.0 mm</a:t>
            </a:r>
          </a:p>
        </p:txBody>
      </p:sp>
    </p:spTree>
    <p:extLst>
      <p:ext uri="{BB962C8B-B14F-4D97-AF65-F5344CB8AC3E}">
        <p14:creationId xmlns:p14="http://schemas.microsoft.com/office/powerpoint/2010/main" val="288427997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6C15E08C-A952-C4F6-74E3-BF9016074C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C6ED9AC3-67F9-1D57-FF96-A41031DCFECF}"/>
              </a:ext>
            </a:extLst>
          </p:cNvPr>
          <p:cNvSpPr txBox="1"/>
          <p:nvPr/>
        </p:nvSpPr>
        <p:spPr>
          <a:xfrm>
            <a:off x="6744929" y="6292645"/>
            <a:ext cx="1077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  3.5 mm</a:t>
            </a:r>
          </a:p>
        </p:txBody>
      </p:sp>
    </p:spTree>
    <p:extLst>
      <p:ext uri="{BB962C8B-B14F-4D97-AF65-F5344CB8AC3E}">
        <p14:creationId xmlns:p14="http://schemas.microsoft.com/office/powerpoint/2010/main" val="115766616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kreskówka, sztuka, ilustracja&#10;&#10;Opis wygenerowany automatycznie przy niskim poziomie pewności">
            <a:extLst>
              <a:ext uri="{FF2B5EF4-FFF2-40B4-BE49-F238E27FC236}">
                <a16:creationId xmlns:a16="http://schemas.microsoft.com/office/drawing/2014/main" id="{3215439A-48FF-7E73-5B46-89DF2FE51E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53115214-CD8F-E416-E851-CC7C48834A94}"/>
              </a:ext>
            </a:extLst>
          </p:cNvPr>
          <p:cNvSpPr txBox="1"/>
          <p:nvPr/>
        </p:nvSpPr>
        <p:spPr>
          <a:xfrm>
            <a:off x="6744929" y="6292645"/>
            <a:ext cx="1077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  4.0 mm</a:t>
            </a:r>
          </a:p>
        </p:txBody>
      </p:sp>
    </p:spTree>
    <p:extLst>
      <p:ext uri="{BB962C8B-B14F-4D97-AF65-F5344CB8AC3E}">
        <p14:creationId xmlns:p14="http://schemas.microsoft.com/office/powerpoint/2010/main" val="253990471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kreskówka, ilustracja, sztuka&#10;&#10;Opis wygenerowany automatycznie przy średnim poziomie pewności">
            <a:extLst>
              <a:ext uri="{FF2B5EF4-FFF2-40B4-BE49-F238E27FC236}">
                <a16:creationId xmlns:a16="http://schemas.microsoft.com/office/drawing/2014/main" id="{28355202-48C6-FCAD-F17A-7C8FB3FCC4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00251CC0-715D-0400-56F5-72ADD452C6F8}"/>
              </a:ext>
            </a:extLst>
          </p:cNvPr>
          <p:cNvSpPr txBox="1"/>
          <p:nvPr/>
        </p:nvSpPr>
        <p:spPr>
          <a:xfrm>
            <a:off x="6744929" y="6292645"/>
            <a:ext cx="1077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  4.5 mm</a:t>
            </a:r>
          </a:p>
        </p:txBody>
      </p:sp>
    </p:spTree>
    <p:extLst>
      <p:ext uri="{BB962C8B-B14F-4D97-AF65-F5344CB8AC3E}">
        <p14:creationId xmlns:p14="http://schemas.microsoft.com/office/powerpoint/2010/main" val="261565248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kreskówka&#10;&#10;Opis wygenerowany automatycznie">
            <a:extLst>
              <a:ext uri="{FF2B5EF4-FFF2-40B4-BE49-F238E27FC236}">
                <a16:creationId xmlns:a16="http://schemas.microsoft.com/office/drawing/2014/main" id="{061A1132-C88F-79C3-4474-F61D6F6F5D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232D9F8E-1FC6-A9D2-2519-DC867FE836BF}"/>
              </a:ext>
            </a:extLst>
          </p:cNvPr>
          <p:cNvSpPr txBox="1"/>
          <p:nvPr/>
        </p:nvSpPr>
        <p:spPr>
          <a:xfrm>
            <a:off x="6744929" y="6292645"/>
            <a:ext cx="1077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  5.0 mm</a:t>
            </a:r>
          </a:p>
        </p:txBody>
      </p:sp>
    </p:spTree>
    <p:extLst>
      <p:ext uri="{BB962C8B-B14F-4D97-AF65-F5344CB8AC3E}">
        <p14:creationId xmlns:p14="http://schemas.microsoft.com/office/powerpoint/2010/main" val="375335034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kreskówka&#10;&#10;Opis wygenerowany automatycznie">
            <a:extLst>
              <a:ext uri="{FF2B5EF4-FFF2-40B4-BE49-F238E27FC236}">
                <a16:creationId xmlns:a16="http://schemas.microsoft.com/office/drawing/2014/main" id="{FED83C8C-C1FF-B41C-70BB-E5376DFD66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B73A1C2F-6F4E-C325-9686-9FE8E70E8642}"/>
              </a:ext>
            </a:extLst>
          </p:cNvPr>
          <p:cNvSpPr txBox="1"/>
          <p:nvPr/>
        </p:nvSpPr>
        <p:spPr>
          <a:xfrm>
            <a:off x="6744929" y="6292645"/>
            <a:ext cx="1077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  5.5 mm</a:t>
            </a:r>
          </a:p>
        </p:txBody>
      </p:sp>
    </p:spTree>
    <p:extLst>
      <p:ext uri="{BB962C8B-B14F-4D97-AF65-F5344CB8AC3E}">
        <p14:creationId xmlns:p14="http://schemas.microsoft.com/office/powerpoint/2010/main" val="291433317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sztuka&#10;&#10;Opis wygenerowany automatycznie przy niskim poziomie pewności">
            <a:extLst>
              <a:ext uri="{FF2B5EF4-FFF2-40B4-BE49-F238E27FC236}">
                <a16:creationId xmlns:a16="http://schemas.microsoft.com/office/drawing/2014/main" id="{A5AAC0B3-5D8C-A2B5-7C40-DC172617BA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908C9FA4-6A88-1D34-A287-96DB212EECE2}"/>
              </a:ext>
            </a:extLst>
          </p:cNvPr>
          <p:cNvSpPr txBox="1"/>
          <p:nvPr/>
        </p:nvSpPr>
        <p:spPr>
          <a:xfrm>
            <a:off x="6744929" y="6292645"/>
            <a:ext cx="1077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  6.0 mm</a:t>
            </a:r>
          </a:p>
        </p:txBody>
      </p:sp>
    </p:spTree>
    <p:extLst>
      <p:ext uri="{BB962C8B-B14F-4D97-AF65-F5344CB8AC3E}">
        <p14:creationId xmlns:p14="http://schemas.microsoft.com/office/powerpoint/2010/main" val="204093655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sztuka, kreskówka&#10;&#10;Opis wygenerowany automatycznie">
            <a:extLst>
              <a:ext uri="{FF2B5EF4-FFF2-40B4-BE49-F238E27FC236}">
                <a16:creationId xmlns:a16="http://schemas.microsoft.com/office/drawing/2014/main" id="{4E59AA4F-6AFA-408D-842A-7483FFB0E3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407AC3EC-BA9F-5235-6F24-D4CEB33168E8}"/>
              </a:ext>
            </a:extLst>
          </p:cNvPr>
          <p:cNvSpPr txBox="1"/>
          <p:nvPr/>
        </p:nvSpPr>
        <p:spPr>
          <a:xfrm>
            <a:off x="6744929" y="6292645"/>
            <a:ext cx="1077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  6.5 mm</a:t>
            </a:r>
          </a:p>
        </p:txBody>
      </p:sp>
    </p:spTree>
    <p:extLst>
      <p:ext uri="{BB962C8B-B14F-4D97-AF65-F5344CB8AC3E}">
        <p14:creationId xmlns:p14="http://schemas.microsoft.com/office/powerpoint/2010/main" val="191375261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sztuka, kreskówka, ilustracja&#10;&#10;Opis wygenerowany automatycznie przy średnim poziomie pewności">
            <a:extLst>
              <a:ext uri="{FF2B5EF4-FFF2-40B4-BE49-F238E27FC236}">
                <a16:creationId xmlns:a16="http://schemas.microsoft.com/office/drawing/2014/main" id="{E5511C6B-6DFF-D6D2-276D-51BFDF1E4D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C424AFD6-FDEF-0443-FBE0-C894F81D0479}"/>
              </a:ext>
            </a:extLst>
          </p:cNvPr>
          <p:cNvSpPr txBox="1"/>
          <p:nvPr/>
        </p:nvSpPr>
        <p:spPr>
          <a:xfrm>
            <a:off x="6744929" y="6292645"/>
            <a:ext cx="1077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  7.0 mm</a:t>
            </a:r>
          </a:p>
        </p:txBody>
      </p:sp>
    </p:spTree>
    <p:extLst>
      <p:ext uri="{BB962C8B-B14F-4D97-AF65-F5344CB8AC3E}">
        <p14:creationId xmlns:p14="http://schemas.microsoft.com/office/powerpoint/2010/main" val="257367870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sztuka, kreskówka&#10;&#10;Opis wygenerowany automatycznie">
            <a:extLst>
              <a:ext uri="{FF2B5EF4-FFF2-40B4-BE49-F238E27FC236}">
                <a16:creationId xmlns:a16="http://schemas.microsoft.com/office/drawing/2014/main" id="{2592D702-A763-F632-02D0-1003DA9853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D9D60DDF-FC63-FEEB-DAAB-FAC2CA8ED2C8}"/>
              </a:ext>
            </a:extLst>
          </p:cNvPr>
          <p:cNvSpPr txBox="1"/>
          <p:nvPr/>
        </p:nvSpPr>
        <p:spPr>
          <a:xfrm>
            <a:off x="6744929" y="6292645"/>
            <a:ext cx="1077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  7.5 mm</a:t>
            </a:r>
          </a:p>
        </p:txBody>
      </p:sp>
    </p:spTree>
    <p:extLst>
      <p:ext uri="{BB962C8B-B14F-4D97-AF65-F5344CB8AC3E}">
        <p14:creationId xmlns:p14="http://schemas.microsoft.com/office/powerpoint/2010/main" val="170044081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sztuka, kreskówka&#10;&#10;Opis wygenerowany automatycznie">
            <a:extLst>
              <a:ext uri="{FF2B5EF4-FFF2-40B4-BE49-F238E27FC236}">
                <a16:creationId xmlns:a16="http://schemas.microsoft.com/office/drawing/2014/main" id="{294A722F-8C49-3C64-7FDC-CD1E94C80E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5A17D395-CED4-6F94-FE28-41000550622F}"/>
              </a:ext>
            </a:extLst>
          </p:cNvPr>
          <p:cNvSpPr txBox="1"/>
          <p:nvPr/>
        </p:nvSpPr>
        <p:spPr>
          <a:xfrm>
            <a:off x="6744929" y="6292645"/>
            <a:ext cx="1077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  8.0 mm</a:t>
            </a:r>
          </a:p>
        </p:txBody>
      </p:sp>
    </p:spTree>
    <p:extLst>
      <p:ext uri="{BB962C8B-B14F-4D97-AF65-F5344CB8AC3E}">
        <p14:creationId xmlns:p14="http://schemas.microsoft.com/office/powerpoint/2010/main" val="308029610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kreskówka, sztuka&#10;&#10;Opis wygenerowany automatycznie przy niskim poziomie pewności">
            <a:extLst>
              <a:ext uri="{FF2B5EF4-FFF2-40B4-BE49-F238E27FC236}">
                <a16:creationId xmlns:a16="http://schemas.microsoft.com/office/drawing/2014/main" id="{64DF4459-02D8-FECE-54EA-04E468309E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CF04A62C-5ADE-A5D5-A36E-A4D4DAE584D5}"/>
              </a:ext>
            </a:extLst>
          </p:cNvPr>
          <p:cNvSpPr txBox="1"/>
          <p:nvPr/>
        </p:nvSpPr>
        <p:spPr>
          <a:xfrm>
            <a:off x="6744929" y="6292645"/>
            <a:ext cx="1077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  8.5 mm</a:t>
            </a:r>
          </a:p>
        </p:txBody>
      </p:sp>
    </p:spTree>
    <p:extLst>
      <p:ext uri="{BB962C8B-B14F-4D97-AF65-F5344CB8AC3E}">
        <p14:creationId xmlns:p14="http://schemas.microsoft.com/office/powerpoint/2010/main" val="390904404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sztuka&#10;&#10;Opis wygenerowany automatycznie przy niskim poziomie pewności">
            <a:extLst>
              <a:ext uri="{FF2B5EF4-FFF2-40B4-BE49-F238E27FC236}">
                <a16:creationId xmlns:a16="http://schemas.microsoft.com/office/drawing/2014/main" id="{F2C52A14-B4F0-D908-5C6C-E3CF09F1CC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F0803DA3-869F-C552-8DE3-00F46245AEF9}"/>
              </a:ext>
            </a:extLst>
          </p:cNvPr>
          <p:cNvSpPr txBox="1"/>
          <p:nvPr/>
        </p:nvSpPr>
        <p:spPr>
          <a:xfrm>
            <a:off x="6744929" y="6292645"/>
            <a:ext cx="1077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  9.0 mm</a:t>
            </a:r>
          </a:p>
        </p:txBody>
      </p:sp>
    </p:spTree>
    <p:extLst>
      <p:ext uri="{BB962C8B-B14F-4D97-AF65-F5344CB8AC3E}">
        <p14:creationId xmlns:p14="http://schemas.microsoft.com/office/powerpoint/2010/main" val="127770006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02CE9602-6532-8B32-1805-2B51050B17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C627823B-50BF-A09C-4EA0-3AAC29398437}"/>
              </a:ext>
            </a:extLst>
          </p:cNvPr>
          <p:cNvSpPr txBox="1"/>
          <p:nvPr/>
        </p:nvSpPr>
        <p:spPr>
          <a:xfrm>
            <a:off x="6744929" y="6292645"/>
            <a:ext cx="1077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  9.5 mm</a:t>
            </a:r>
          </a:p>
        </p:txBody>
      </p:sp>
    </p:spTree>
    <p:extLst>
      <p:ext uri="{BB962C8B-B14F-4D97-AF65-F5344CB8AC3E}">
        <p14:creationId xmlns:p14="http://schemas.microsoft.com/office/powerpoint/2010/main" val="105501087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904C0F45-B2A9-3C9B-B3D8-71568C23DA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8F2BD255-C7DE-451B-EEFF-F532894ED95D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10.0 mm</a:t>
            </a:r>
          </a:p>
        </p:txBody>
      </p:sp>
    </p:spTree>
    <p:extLst>
      <p:ext uri="{BB962C8B-B14F-4D97-AF65-F5344CB8AC3E}">
        <p14:creationId xmlns:p14="http://schemas.microsoft.com/office/powerpoint/2010/main" val="389776123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1D6D4521-C771-DE4E-A392-6B5D520FE1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E16E214D-1A48-F76E-4843-D847DEC7C0FB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10.5 mm</a:t>
            </a:r>
          </a:p>
        </p:txBody>
      </p:sp>
    </p:spTree>
    <p:extLst>
      <p:ext uri="{BB962C8B-B14F-4D97-AF65-F5344CB8AC3E}">
        <p14:creationId xmlns:p14="http://schemas.microsoft.com/office/powerpoint/2010/main" val="48007571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kreskówka&#10;&#10;Opis wygenerowany automatycznie">
            <a:extLst>
              <a:ext uri="{FF2B5EF4-FFF2-40B4-BE49-F238E27FC236}">
                <a16:creationId xmlns:a16="http://schemas.microsoft.com/office/drawing/2014/main" id="{59666094-DE2F-133C-EEA1-29A183C0E5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B528CC6D-0DBD-7790-F516-429726C34CA0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11.0 mm</a:t>
            </a:r>
          </a:p>
        </p:txBody>
      </p:sp>
    </p:spTree>
    <p:extLst>
      <p:ext uri="{BB962C8B-B14F-4D97-AF65-F5344CB8AC3E}">
        <p14:creationId xmlns:p14="http://schemas.microsoft.com/office/powerpoint/2010/main" val="108937847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CD573427-5E49-C0C8-CC64-63B6C48296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1767818D-5B4B-673F-93CB-F0C3CD447DB0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11.5 mm</a:t>
            </a:r>
          </a:p>
        </p:txBody>
      </p:sp>
    </p:spTree>
    <p:extLst>
      <p:ext uri="{BB962C8B-B14F-4D97-AF65-F5344CB8AC3E}">
        <p14:creationId xmlns:p14="http://schemas.microsoft.com/office/powerpoint/2010/main" val="406781582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D8959CC5-74E9-A77A-282E-3809266684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73A1D05D-1D90-E90D-F188-D0C92A92F73A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12.0 mm</a:t>
            </a:r>
          </a:p>
        </p:txBody>
      </p:sp>
    </p:spTree>
    <p:extLst>
      <p:ext uri="{BB962C8B-B14F-4D97-AF65-F5344CB8AC3E}">
        <p14:creationId xmlns:p14="http://schemas.microsoft.com/office/powerpoint/2010/main" val="58886034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kreskówka&#10;&#10;Opis wygenerowany automatycznie">
            <a:extLst>
              <a:ext uri="{FF2B5EF4-FFF2-40B4-BE49-F238E27FC236}">
                <a16:creationId xmlns:a16="http://schemas.microsoft.com/office/drawing/2014/main" id="{F3C2FC9A-1356-2F5D-AAB1-18BD953B9E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82E4C1D7-C9BB-A3DA-58BF-0AD3B8BC68F2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12.5 mm</a:t>
            </a:r>
          </a:p>
        </p:txBody>
      </p:sp>
    </p:spTree>
    <p:extLst>
      <p:ext uri="{BB962C8B-B14F-4D97-AF65-F5344CB8AC3E}">
        <p14:creationId xmlns:p14="http://schemas.microsoft.com/office/powerpoint/2010/main" val="308193291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kreskówka&#10;&#10;Opis wygenerowany automatycznie">
            <a:extLst>
              <a:ext uri="{FF2B5EF4-FFF2-40B4-BE49-F238E27FC236}">
                <a16:creationId xmlns:a16="http://schemas.microsoft.com/office/drawing/2014/main" id="{E61419A3-2A58-06C4-EAE4-CFC5F2E201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860B657A-EAFA-2C72-F460-CA8DD0C841B7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13.0 mm</a:t>
            </a:r>
          </a:p>
        </p:txBody>
      </p:sp>
    </p:spTree>
    <p:extLst>
      <p:ext uri="{BB962C8B-B14F-4D97-AF65-F5344CB8AC3E}">
        <p14:creationId xmlns:p14="http://schemas.microsoft.com/office/powerpoint/2010/main" val="199940099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kreskówka&#10;&#10;Opis wygenerowany automatycznie">
            <a:extLst>
              <a:ext uri="{FF2B5EF4-FFF2-40B4-BE49-F238E27FC236}">
                <a16:creationId xmlns:a16="http://schemas.microsoft.com/office/drawing/2014/main" id="{EC136875-E3C1-FB65-A4D7-ADADF24410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0618E0F4-933E-6493-5A40-EBEE61680CA1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13.5 mm</a:t>
            </a:r>
          </a:p>
        </p:txBody>
      </p:sp>
    </p:spTree>
    <p:extLst>
      <p:ext uri="{BB962C8B-B14F-4D97-AF65-F5344CB8AC3E}">
        <p14:creationId xmlns:p14="http://schemas.microsoft.com/office/powerpoint/2010/main" val="214529722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ilustracja, design&#10;&#10;Opis wygenerowany automatycznie przy niskim poziomie pewności">
            <a:extLst>
              <a:ext uri="{FF2B5EF4-FFF2-40B4-BE49-F238E27FC236}">
                <a16:creationId xmlns:a16="http://schemas.microsoft.com/office/drawing/2014/main" id="{B91EC53C-82D4-9A08-F416-C2E36AA547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B560CC0E-8544-7FE4-4F48-92CFB9282625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14.0 mm</a:t>
            </a:r>
          </a:p>
        </p:txBody>
      </p:sp>
    </p:spTree>
    <p:extLst>
      <p:ext uri="{BB962C8B-B14F-4D97-AF65-F5344CB8AC3E}">
        <p14:creationId xmlns:p14="http://schemas.microsoft.com/office/powerpoint/2010/main" val="70065529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kreskówka&#10;&#10;Opis wygenerowany automatycznie">
            <a:extLst>
              <a:ext uri="{FF2B5EF4-FFF2-40B4-BE49-F238E27FC236}">
                <a16:creationId xmlns:a16="http://schemas.microsoft.com/office/drawing/2014/main" id="{95701BFC-AA92-2234-22CB-009A046D64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7A3BB5FA-2B3C-15B6-550D-E62EB2ED1F4E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14.5 mm</a:t>
            </a:r>
          </a:p>
        </p:txBody>
      </p:sp>
    </p:spTree>
    <p:extLst>
      <p:ext uri="{BB962C8B-B14F-4D97-AF65-F5344CB8AC3E}">
        <p14:creationId xmlns:p14="http://schemas.microsoft.com/office/powerpoint/2010/main" val="232834393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kreskówka, ilustracja&#10;&#10;Opis wygenerowany automatycznie">
            <a:extLst>
              <a:ext uri="{FF2B5EF4-FFF2-40B4-BE49-F238E27FC236}">
                <a16:creationId xmlns:a16="http://schemas.microsoft.com/office/drawing/2014/main" id="{4E3C90CF-8CEE-6A76-5FC1-1CB448346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A975D8B9-3579-1FF0-ADC5-8D60E5616A09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15.0 mm</a:t>
            </a:r>
          </a:p>
        </p:txBody>
      </p:sp>
    </p:spTree>
    <p:extLst>
      <p:ext uri="{BB962C8B-B14F-4D97-AF65-F5344CB8AC3E}">
        <p14:creationId xmlns:p14="http://schemas.microsoft.com/office/powerpoint/2010/main" val="353119385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kreskówka&#10;&#10;Opis wygenerowany automatycznie">
            <a:extLst>
              <a:ext uri="{FF2B5EF4-FFF2-40B4-BE49-F238E27FC236}">
                <a16:creationId xmlns:a16="http://schemas.microsoft.com/office/drawing/2014/main" id="{9C47B859-90A4-D591-ECF5-A46325876D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04AF3D6C-C43A-AA99-69BD-E57F2997AC5B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15.5 mm</a:t>
            </a:r>
          </a:p>
        </p:txBody>
      </p:sp>
    </p:spTree>
    <p:extLst>
      <p:ext uri="{BB962C8B-B14F-4D97-AF65-F5344CB8AC3E}">
        <p14:creationId xmlns:p14="http://schemas.microsoft.com/office/powerpoint/2010/main" val="348328074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kreskówka, ilustracja&#10;&#10;Opis wygenerowany automatycznie">
            <a:extLst>
              <a:ext uri="{FF2B5EF4-FFF2-40B4-BE49-F238E27FC236}">
                <a16:creationId xmlns:a16="http://schemas.microsoft.com/office/drawing/2014/main" id="{5CA920D4-B2B5-99B3-BEB0-8F18C0EC1D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62D09884-B9C8-3A61-A612-891DDDFC9361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16.0 mm</a:t>
            </a:r>
          </a:p>
        </p:txBody>
      </p:sp>
    </p:spTree>
    <p:extLst>
      <p:ext uri="{BB962C8B-B14F-4D97-AF65-F5344CB8AC3E}">
        <p14:creationId xmlns:p14="http://schemas.microsoft.com/office/powerpoint/2010/main" val="130885684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rysowanie, szkic, kreskówka, ilustracja&#10;&#10;Opis wygenerowany automatycznie">
            <a:extLst>
              <a:ext uri="{FF2B5EF4-FFF2-40B4-BE49-F238E27FC236}">
                <a16:creationId xmlns:a16="http://schemas.microsoft.com/office/drawing/2014/main" id="{4CE021CF-2F6E-B866-C915-7743F059FA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2A7327C0-5AF9-3E3B-5B99-F7459B1144BC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16.5 mm</a:t>
            </a:r>
          </a:p>
        </p:txBody>
      </p:sp>
    </p:spTree>
    <p:extLst>
      <p:ext uri="{BB962C8B-B14F-4D97-AF65-F5344CB8AC3E}">
        <p14:creationId xmlns:p14="http://schemas.microsoft.com/office/powerpoint/2010/main" val="370769811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rysowanie, szkic, kreskówka, sztuka&#10;&#10;Opis wygenerowany automatycznie">
            <a:extLst>
              <a:ext uri="{FF2B5EF4-FFF2-40B4-BE49-F238E27FC236}">
                <a16:creationId xmlns:a16="http://schemas.microsoft.com/office/drawing/2014/main" id="{0F870F21-CB4B-B5BF-9F84-02C54B2EA4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66AC1C2B-7C5C-9E84-7520-F5B153898CFF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17.0 mm</a:t>
            </a:r>
          </a:p>
        </p:txBody>
      </p:sp>
    </p:spTree>
    <p:extLst>
      <p:ext uri="{BB962C8B-B14F-4D97-AF65-F5344CB8AC3E}">
        <p14:creationId xmlns:p14="http://schemas.microsoft.com/office/powerpoint/2010/main" val="170491714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szkic, rysowanie, sztuka, kreskówka&#10;&#10;Opis wygenerowany automatycznie">
            <a:extLst>
              <a:ext uri="{FF2B5EF4-FFF2-40B4-BE49-F238E27FC236}">
                <a16:creationId xmlns:a16="http://schemas.microsoft.com/office/drawing/2014/main" id="{11171455-5B48-0E74-461D-6D60F7655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3FB4FBF9-FCB2-07CF-2D03-26561D2CA844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17.5 mm</a:t>
            </a:r>
          </a:p>
        </p:txBody>
      </p:sp>
    </p:spTree>
    <p:extLst>
      <p:ext uri="{BB962C8B-B14F-4D97-AF65-F5344CB8AC3E}">
        <p14:creationId xmlns:p14="http://schemas.microsoft.com/office/powerpoint/2010/main" val="235027372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9456E85F-E899-3803-574B-2F9782DD7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3D7C2D5D-82AA-561D-00DA-3FFD2A6336DC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18.0 mm</a:t>
            </a:r>
          </a:p>
        </p:txBody>
      </p:sp>
    </p:spTree>
    <p:extLst>
      <p:ext uri="{BB962C8B-B14F-4D97-AF65-F5344CB8AC3E}">
        <p14:creationId xmlns:p14="http://schemas.microsoft.com/office/powerpoint/2010/main" val="4169967242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202754EE-1BDA-FCA6-5D07-D7A789E187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635279D9-52C4-635C-42FD-9D05B61EC577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18.5 mm</a:t>
            </a:r>
          </a:p>
        </p:txBody>
      </p:sp>
    </p:spTree>
    <p:extLst>
      <p:ext uri="{BB962C8B-B14F-4D97-AF65-F5344CB8AC3E}">
        <p14:creationId xmlns:p14="http://schemas.microsoft.com/office/powerpoint/2010/main" val="315040302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A90389C4-C1B5-CA6C-FA1C-BC5CC4CA6E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19C59D0A-7968-770A-1697-42FDD076C6A1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19.0 mm</a:t>
            </a:r>
          </a:p>
        </p:txBody>
      </p:sp>
    </p:spTree>
    <p:extLst>
      <p:ext uri="{BB962C8B-B14F-4D97-AF65-F5344CB8AC3E}">
        <p14:creationId xmlns:p14="http://schemas.microsoft.com/office/powerpoint/2010/main" val="1459550544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592938B6-CEFD-1D1A-1497-10C0490ACD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E1926D3D-2258-757D-5F55-FD308C629E55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19.5 mm</a:t>
            </a:r>
          </a:p>
        </p:txBody>
      </p:sp>
    </p:spTree>
    <p:extLst>
      <p:ext uri="{BB962C8B-B14F-4D97-AF65-F5344CB8AC3E}">
        <p14:creationId xmlns:p14="http://schemas.microsoft.com/office/powerpoint/2010/main" val="106120233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D262DBF8-AF43-AC84-88A3-AA7E4C2BAF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19967D34-8693-54CC-2454-1832099B3AA7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20.0 mm</a:t>
            </a:r>
          </a:p>
        </p:txBody>
      </p:sp>
    </p:spTree>
    <p:extLst>
      <p:ext uri="{BB962C8B-B14F-4D97-AF65-F5344CB8AC3E}">
        <p14:creationId xmlns:p14="http://schemas.microsoft.com/office/powerpoint/2010/main" val="199006920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szkic&#10;&#10;Opis wygenerowany automatycznie">
            <a:extLst>
              <a:ext uri="{FF2B5EF4-FFF2-40B4-BE49-F238E27FC236}">
                <a16:creationId xmlns:a16="http://schemas.microsoft.com/office/drawing/2014/main" id="{3A84ED37-34DB-B1C0-1A35-8F23493BB0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053D6909-9C45-8E15-C0E1-1CA5885A0A5D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20.5 mm</a:t>
            </a:r>
          </a:p>
        </p:txBody>
      </p:sp>
    </p:spTree>
    <p:extLst>
      <p:ext uri="{BB962C8B-B14F-4D97-AF65-F5344CB8AC3E}">
        <p14:creationId xmlns:p14="http://schemas.microsoft.com/office/powerpoint/2010/main" val="217317860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szkic&#10;&#10;Opis wygenerowany automatycznie">
            <a:extLst>
              <a:ext uri="{FF2B5EF4-FFF2-40B4-BE49-F238E27FC236}">
                <a16:creationId xmlns:a16="http://schemas.microsoft.com/office/drawing/2014/main" id="{ED8669AD-9CC6-525F-3F2F-80152071E3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5F59BA75-007B-EDE0-638E-EF7D7E5E7A90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21.0 mm</a:t>
            </a:r>
          </a:p>
        </p:txBody>
      </p:sp>
    </p:spTree>
    <p:extLst>
      <p:ext uri="{BB962C8B-B14F-4D97-AF65-F5344CB8AC3E}">
        <p14:creationId xmlns:p14="http://schemas.microsoft.com/office/powerpoint/2010/main" val="171138897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szkic&#10;&#10;Opis wygenerowany automatycznie">
            <a:extLst>
              <a:ext uri="{FF2B5EF4-FFF2-40B4-BE49-F238E27FC236}">
                <a16:creationId xmlns:a16="http://schemas.microsoft.com/office/drawing/2014/main" id="{5B38D56F-2654-F3D3-E875-9AD51F642C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29C61E15-3B16-49BD-5613-96CDDD807B42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21.5 mm</a:t>
            </a:r>
          </a:p>
        </p:txBody>
      </p:sp>
    </p:spTree>
    <p:extLst>
      <p:ext uri="{BB962C8B-B14F-4D97-AF65-F5344CB8AC3E}">
        <p14:creationId xmlns:p14="http://schemas.microsoft.com/office/powerpoint/2010/main" val="1627745635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opalenizna&#10;&#10;Opis wygenerowany automatycznie">
            <a:extLst>
              <a:ext uri="{FF2B5EF4-FFF2-40B4-BE49-F238E27FC236}">
                <a16:creationId xmlns:a16="http://schemas.microsoft.com/office/drawing/2014/main" id="{C7272179-504B-1C66-0E24-302F29FA9B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7EFF67B9-E06D-7E0E-E58E-B95866AB2AF2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22.0 mm</a:t>
            </a:r>
          </a:p>
        </p:txBody>
      </p:sp>
    </p:spTree>
    <p:extLst>
      <p:ext uri="{BB962C8B-B14F-4D97-AF65-F5344CB8AC3E}">
        <p14:creationId xmlns:p14="http://schemas.microsoft.com/office/powerpoint/2010/main" val="384089947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szkic&#10;&#10;Opis wygenerowany automatycznie">
            <a:extLst>
              <a:ext uri="{FF2B5EF4-FFF2-40B4-BE49-F238E27FC236}">
                <a16:creationId xmlns:a16="http://schemas.microsoft.com/office/drawing/2014/main" id="{4E3FF18D-1F8C-2ECC-C7BB-D4E4404FA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38721D72-E55D-ED18-EDDE-EAABDAFFC6DE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22.5 mm</a:t>
            </a:r>
          </a:p>
        </p:txBody>
      </p:sp>
    </p:spTree>
    <p:extLst>
      <p:ext uri="{BB962C8B-B14F-4D97-AF65-F5344CB8AC3E}">
        <p14:creationId xmlns:p14="http://schemas.microsoft.com/office/powerpoint/2010/main" val="271665928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szkic&#10;&#10;Opis wygenerowany automatycznie">
            <a:extLst>
              <a:ext uri="{FF2B5EF4-FFF2-40B4-BE49-F238E27FC236}">
                <a16:creationId xmlns:a16="http://schemas.microsoft.com/office/drawing/2014/main" id="{52AE30A7-CD32-2DA7-FCED-A7B59E408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B5BDF229-D5E9-9EF4-E0DC-D15FDECA3747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23.0 mm</a:t>
            </a:r>
          </a:p>
        </p:txBody>
      </p:sp>
    </p:spTree>
    <p:extLst>
      <p:ext uri="{BB962C8B-B14F-4D97-AF65-F5344CB8AC3E}">
        <p14:creationId xmlns:p14="http://schemas.microsoft.com/office/powerpoint/2010/main" val="252369718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485DD59-F9CD-C607-B7A8-76DBDF894D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F8ED9037-3084-6837-E97E-2EF0B9DECF2D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23.5 mm</a:t>
            </a:r>
          </a:p>
        </p:txBody>
      </p:sp>
    </p:spTree>
    <p:extLst>
      <p:ext uri="{BB962C8B-B14F-4D97-AF65-F5344CB8AC3E}">
        <p14:creationId xmlns:p14="http://schemas.microsoft.com/office/powerpoint/2010/main" val="709689601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9A98C1E-169F-2AB2-10C0-F5C61543C9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89232081-9E05-9A33-6926-0A7A195AD103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24.0 mm</a:t>
            </a:r>
          </a:p>
        </p:txBody>
      </p:sp>
    </p:spTree>
    <p:extLst>
      <p:ext uri="{BB962C8B-B14F-4D97-AF65-F5344CB8AC3E}">
        <p14:creationId xmlns:p14="http://schemas.microsoft.com/office/powerpoint/2010/main" val="2461136220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origami&#10;&#10;Opis wygenerowany automatycznie przy niskim poziomie pewności">
            <a:extLst>
              <a:ext uri="{FF2B5EF4-FFF2-40B4-BE49-F238E27FC236}">
                <a16:creationId xmlns:a16="http://schemas.microsoft.com/office/drawing/2014/main" id="{9864BEC3-5A59-489E-67B2-11FCEE4191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90958470-D006-09D9-AB0C-DBEF2EDFEB9E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24.5 mm</a:t>
            </a:r>
          </a:p>
        </p:txBody>
      </p:sp>
    </p:spTree>
    <p:extLst>
      <p:ext uri="{BB962C8B-B14F-4D97-AF65-F5344CB8AC3E}">
        <p14:creationId xmlns:p14="http://schemas.microsoft.com/office/powerpoint/2010/main" val="4076932537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721A8B2-7FE7-8A9A-5E9C-4AA35172B3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CAB92318-F5F0-8A9D-4262-088D4CD8F17D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25.0 mm</a:t>
            </a:r>
          </a:p>
        </p:txBody>
      </p:sp>
    </p:spTree>
    <p:extLst>
      <p:ext uri="{BB962C8B-B14F-4D97-AF65-F5344CB8AC3E}">
        <p14:creationId xmlns:p14="http://schemas.microsoft.com/office/powerpoint/2010/main" val="166048349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57862A86-C1CE-D043-0F15-56F809FDF3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29D9739F-7B09-C2C2-7A23-85F1D31E95E9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25.5 mm</a:t>
            </a:r>
          </a:p>
        </p:txBody>
      </p:sp>
    </p:spTree>
    <p:extLst>
      <p:ext uri="{BB962C8B-B14F-4D97-AF65-F5344CB8AC3E}">
        <p14:creationId xmlns:p14="http://schemas.microsoft.com/office/powerpoint/2010/main" val="706420244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335A01AC-EAF5-6A11-184F-41BBE41C53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AAED8B0B-578D-3974-4C67-32BBC499D70B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26.0 mm</a:t>
            </a:r>
          </a:p>
        </p:txBody>
      </p:sp>
    </p:spTree>
    <p:extLst>
      <p:ext uri="{BB962C8B-B14F-4D97-AF65-F5344CB8AC3E}">
        <p14:creationId xmlns:p14="http://schemas.microsoft.com/office/powerpoint/2010/main" val="196669777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30CAE8A1-2415-49EA-4815-71DD854F0A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192785A1-E258-61A9-56ED-AF80773B70D0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26.5 mm</a:t>
            </a:r>
          </a:p>
        </p:txBody>
      </p:sp>
    </p:spTree>
    <p:extLst>
      <p:ext uri="{BB962C8B-B14F-4D97-AF65-F5344CB8AC3E}">
        <p14:creationId xmlns:p14="http://schemas.microsoft.com/office/powerpoint/2010/main" val="2460058137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E19C069A-E81C-B16C-AA5C-3C6E728ED9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C74E6AAA-77E6-AD9B-58FE-E7EE288E0B8B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27.0 mm</a:t>
            </a:r>
          </a:p>
        </p:txBody>
      </p:sp>
    </p:spTree>
    <p:extLst>
      <p:ext uri="{BB962C8B-B14F-4D97-AF65-F5344CB8AC3E}">
        <p14:creationId xmlns:p14="http://schemas.microsoft.com/office/powerpoint/2010/main" val="3102899284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F5AA71BB-CBF7-81EC-FF64-733EB424F7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E9951981-8C80-4839-5901-3201A3FC1AFB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27.5 mm</a:t>
            </a:r>
          </a:p>
        </p:txBody>
      </p:sp>
    </p:spTree>
    <p:extLst>
      <p:ext uri="{BB962C8B-B14F-4D97-AF65-F5344CB8AC3E}">
        <p14:creationId xmlns:p14="http://schemas.microsoft.com/office/powerpoint/2010/main" val="3855207293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5ED981E5-2891-382A-AD74-1686099D24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A7912AE1-C921-F376-38C4-61CDF9295AA7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28.0 mm</a:t>
            </a:r>
          </a:p>
        </p:txBody>
      </p:sp>
    </p:spTree>
    <p:extLst>
      <p:ext uri="{BB962C8B-B14F-4D97-AF65-F5344CB8AC3E}">
        <p14:creationId xmlns:p14="http://schemas.microsoft.com/office/powerpoint/2010/main" val="2109307834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opalenizna&#10;&#10;Opis wygenerowany automatycznie">
            <a:extLst>
              <a:ext uri="{FF2B5EF4-FFF2-40B4-BE49-F238E27FC236}">
                <a16:creationId xmlns:a16="http://schemas.microsoft.com/office/drawing/2014/main" id="{43C87DAB-30F9-AE30-D483-00998D0568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A4C4D677-828E-B02E-BF62-89BBFC8F09CA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28.5 mm</a:t>
            </a:r>
          </a:p>
        </p:txBody>
      </p:sp>
    </p:spTree>
    <p:extLst>
      <p:ext uri="{BB962C8B-B14F-4D97-AF65-F5344CB8AC3E}">
        <p14:creationId xmlns:p14="http://schemas.microsoft.com/office/powerpoint/2010/main" val="1510026435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opalenizna, akcesoria, obuwie&#10;&#10;Opis wygenerowany automatycznie">
            <a:extLst>
              <a:ext uri="{FF2B5EF4-FFF2-40B4-BE49-F238E27FC236}">
                <a16:creationId xmlns:a16="http://schemas.microsoft.com/office/drawing/2014/main" id="{17142DDF-CF0B-5B34-A7F9-E109454AFF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4E8AB9CF-A3E3-6BB5-B0CC-CD43FCE1A01B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29.0 mm</a:t>
            </a:r>
          </a:p>
        </p:txBody>
      </p:sp>
    </p:spTree>
    <p:extLst>
      <p:ext uri="{BB962C8B-B14F-4D97-AF65-F5344CB8AC3E}">
        <p14:creationId xmlns:p14="http://schemas.microsoft.com/office/powerpoint/2010/main" val="3503892233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opalenizna&#10;&#10;Opis wygenerowany automatycznie">
            <a:extLst>
              <a:ext uri="{FF2B5EF4-FFF2-40B4-BE49-F238E27FC236}">
                <a16:creationId xmlns:a16="http://schemas.microsoft.com/office/drawing/2014/main" id="{5A2F2A51-8095-3466-908C-D2E560AE3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2F34EB1D-4C7C-8FDB-EE60-AD9944B296CA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29.5 mm</a:t>
            </a:r>
          </a:p>
        </p:txBody>
      </p:sp>
    </p:spTree>
    <p:extLst>
      <p:ext uri="{BB962C8B-B14F-4D97-AF65-F5344CB8AC3E}">
        <p14:creationId xmlns:p14="http://schemas.microsoft.com/office/powerpoint/2010/main" val="2686069701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design&#10;&#10;Opis wygenerowany automatycznie przy niskim poziomie pewności">
            <a:extLst>
              <a:ext uri="{FF2B5EF4-FFF2-40B4-BE49-F238E27FC236}">
                <a16:creationId xmlns:a16="http://schemas.microsoft.com/office/drawing/2014/main" id="{6BC7C57A-D7EB-9F83-7960-DC63769DD3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92B0A41E-8515-B9DA-F485-CDE988FD7BBD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30.0 mm</a:t>
            </a:r>
          </a:p>
        </p:txBody>
      </p:sp>
    </p:spTree>
    <p:extLst>
      <p:ext uri="{BB962C8B-B14F-4D97-AF65-F5344CB8AC3E}">
        <p14:creationId xmlns:p14="http://schemas.microsoft.com/office/powerpoint/2010/main" val="3191730344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opalenizna, Beżowy, obuwie&#10;&#10;Opis wygenerowany automatycznie">
            <a:extLst>
              <a:ext uri="{FF2B5EF4-FFF2-40B4-BE49-F238E27FC236}">
                <a16:creationId xmlns:a16="http://schemas.microsoft.com/office/drawing/2014/main" id="{AA2F774A-C0FE-DF92-268A-E9BBB7ECF8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F492F313-FB05-D8FC-04CB-887E4A6553D3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30.5 mm</a:t>
            </a:r>
          </a:p>
        </p:txBody>
      </p:sp>
    </p:spTree>
    <p:extLst>
      <p:ext uri="{BB962C8B-B14F-4D97-AF65-F5344CB8AC3E}">
        <p14:creationId xmlns:p14="http://schemas.microsoft.com/office/powerpoint/2010/main" val="2937944313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opalenizna, Beżowy&#10;&#10;Opis wygenerowany automatycznie">
            <a:extLst>
              <a:ext uri="{FF2B5EF4-FFF2-40B4-BE49-F238E27FC236}">
                <a16:creationId xmlns:a16="http://schemas.microsoft.com/office/drawing/2014/main" id="{60CB1C5C-0589-E702-7072-DBB0D1F4C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9CAF755A-BF01-B0F3-5CA4-5D76D089CE91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31.0 mm</a:t>
            </a:r>
          </a:p>
        </p:txBody>
      </p:sp>
    </p:spTree>
    <p:extLst>
      <p:ext uri="{BB962C8B-B14F-4D97-AF65-F5344CB8AC3E}">
        <p14:creationId xmlns:p14="http://schemas.microsoft.com/office/powerpoint/2010/main" val="1546190203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18072433-3126-666A-FBC7-9EB1CE3B76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18C7A12F-D910-E963-3DF1-A58ABCC5467B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31.5 mm</a:t>
            </a:r>
          </a:p>
        </p:txBody>
      </p:sp>
    </p:spTree>
    <p:extLst>
      <p:ext uri="{BB962C8B-B14F-4D97-AF65-F5344CB8AC3E}">
        <p14:creationId xmlns:p14="http://schemas.microsoft.com/office/powerpoint/2010/main" val="653648276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design&#10;&#10;Opis wygenerowany automatycznie przy niskim poziomie pewności">
            <a:extLst>
              <a:ext uri="{FF2B5EF4-FFF2-40B4-BE49-F238E27FC236}">
                <a16:creationId xmlns:a16="http://schemas.microsoft.com/office/drawing/2014/main" id="{61BFE8D5-1908-866D-1FD2-6738758A6A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E96F161A-FC88-90D0-5691-7817BC144A66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32.0 mm</a:t>
            </a:r>
          </a:p>
        </p:txBody>
      </p:sp>
    </p:spTree>
    <p:extLst>
      <p:ext uri="{BB962C8B-B14F-4D97-AF65-F5344CB8AC3E}">
        <p14:creationId xmlns:p14="http://schemas.microsoft.com/office/powerpoint/2010/main" val="1689310362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design&#10;&#10;Opis wygenerowany automatycznie przy średnim poziomie pewności">
            <a:extLst>
              <a:ext uri="{FF2B5EF4-FFF2-40B4-BE49-F238E27FC236}">
                <a16:creationId xmlns:a16="http://schemas.microsoft.com/office/drawing/2014/main" id="{63E3E5EE-939B-87B8-D0B7-52630C4BCE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AF10C021-1674-3552-CF98-E92082718575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32.5 mm</a:t>
            </a:r>
          </a:p>
        </p:txBody>
      </p:sp>
    </p:spTree>
    <p:extLst>
      <p:ext uri="{BB962C8B-B14F-4D97-AF65-F5344CB8AC3E}">
        <p14:creationId xmlns:p14="http://schemas.microsoft.com/office/powerpoint/2010/main" val="3441508964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bumerang, design&#10;&#10;Opis wygenerowany automatycznie przy niskim poziomie pewności">
            <a:extLst>
              <a:ext uri="{FF2B5EF4-FFF2-40B4-BE49-F238E27FC236}">
                <a16:creationId xmlns:a16="http://schemas.microsoft.com/office/drawing/2014/main" id="{EFA6BA58-B65F-6228-313C-BB4570821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9394A476-6B91-6710-59AA-9207B24469DD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33.0 mm</a:t>
            </a:r>
          </a:p>
        </p:txBody>
      </p:sp>
    </p:spTree>
    <p:extLst>
      <p:ext uri="{BB962C8B-B14F-4D97-AF65-F5344CB8AC3E}">
        <p14:creationId xmlns:p14="http://schemas.microsoft.com/office/powerpoint/2010/main" val="1252619905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C07C1503-E73A-E11A-E25D-F79E2225DD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957A32F3-9B28-FC2B-8FD9-1776FC3D8678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33.5 mm</a:t>
            </a:r>
          </a:p>
        </p:txBody>
      </p:sp>
    </p:spTree>
    <p:extLst>
      <p:ext uri="{BB962C8B-B14F-4D97-AF65-F5344CB8AC3E}">
        <p14:creationId xmlns:p14="http://schemas.microsoft.com/office/powerpoint/2010/main" val="2052112349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0D130FA0-1458-9DE5-3CBD-AB25D61604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50FD54F8-B844-BEFE-07AD-494A7BEA3E6C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34.0 mm</a:t>
            </a:r>
          </a:p>
        </p:txBody>
      </p:sp>
    </p:spTree>
    <p:extLst>
      <p:ext uri="{BB962C8B-B14F-4D97-AF65-F5344CB8AC3E}">
        <p14:creationId xmlns:p14="http://schemas.microsoft.com/office/powerpoint/2010/main" val="162198109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7FCF69A4-5157-B531-8377-9225528DFB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B124F3BB-0645-B7B0-04D1-C13D8AD768F8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34.5 mm</a:t>
            </a:r>
          </a:p>
        </p:txBody>
      </p:sp>
    </p:spTree>
    <p:extLst>
      <p:ext uri="{BB962C8B-B14F-4D97-AF65-F5344CB8AC3E}">
        <p14:creationId xmlns:p14="http://schemas.microsoft.com/office/powerpoint/2010/main" val="4286199639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18F134C8-590B-43A8-CAA4-4E70FF8680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45A489C6-F91B-858C-5CAB-635BA9098421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35.0 mm</a:t>
            </a:r>
          </a:p>
        </p:txBody>
      </p:sp>
    </p:spTree>
    <p:extLst>
      <p:ext uri="{BB962C8B-B14F-4D97-AF65-F5344CB8AC3E}">
        <p14:creationId xmlns:p14="http://schemas.microsoft.com/office/powerpoint/2010/main" val="3151453671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DC7AD93D-460F-BAC9-421E-56F0FBD65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47271FB5-0648-6C76-0449-B86A6D191372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35.5 mm</a:t>
            </a:r>
          </a:p>
        </p:txBody>
      </p:sp>
    </p:spTree>
    <p:extLst>
      <p:ext uri="{BB962C8B-B14F-4D97-AF65-F5344CB8AC3E}">
        <p14:creationId xmlns:p14="http://schemas.microsoft.com/office/powerpoint/2010/main" val="362689754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3FE6C8EE-E7D4-49C7-897F-B6BE5E036D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2302425B-D1CC-7DC7-D5C3-EC88B59BD34E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36.0 mm</a:t>
            </a:r>
          </a:p>
        </p:txBody>
      </p:sp>
    </p:spTree>
    <p:extLst>
      <p:ext uri="{BB962C8B-B14F-4D97-AF65-F5344CB8AC3E}">
        <p14:creationId xmlns:p14="http://schemas.microsoft.com/office/powerpoint/2010/main" val="2323665794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044AC68E-BD59-331A-6C20-6775C12BDC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0FAACE75-8EE7-085A-A099-C052DF71C9A0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36.5 mm</a:t>
            </a:r>
          </a:p>
        </p:txBody>
      </p:sp>
    </p:spTree>
    <p:extLst>
      <p:ext uri="{BB962C8B-B14F-4D97-AF65-F5344CB8AC3E}">
        <p14:creationId xmlns:p14="http://schemas.microsoft.com/office/powerpoint/2010/main" val="3220664402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jedzenie&#10;&#10;Opis wygenerowany automatycznie przy średnim poziomie pewności">
            <a:extLst>
              <a:ext uri="{FF2B5EF4-FFF2-40B4-BE49-F238E27FC236}">
                <a16:creationId xmlns:a16="http://schemas.microsoft.com/office/drawing/2014/main" id="{19BB9A30-1939-9387-6CD0-9B8548B66C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CE9A84AB-1CE1-1B35-0BC4-9B31025EE944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37.0 mm</a:t>
            </a:r>
          </a:p>
        </p:txBody>
      </p:sp>
    </p:spTree>
    <p:extLst>
      <p:ext uri="{BB962C8B-B14F-4D97-AF65-F5344CB8AC3E}">
        <p14:creationId xmlns:p14="http://schemas.microsoft.com/office/powerpoint/2010/main" val="919474255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jedzenie&#10;&#10;Opis wygenerowany automatycznie">
            <a:extLst>
              <a:ext uri="{FF2B5EF4-FFF2-40B4-BE49-F238E27FC236}">
                <a16:creationId xmlns:a16="http://schemas.microsoft.com/office/drawing/2014/main" id="{F820DFEB-5148-F159-9791-37E57B4D2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80596573-B52E-70A0-30BB-AC17F390B2AB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37.5 mm</a:t>
            </a:r>
          </a:p>
        </p:txBody>
      </p:sp>
    </p:spTree>
    <p:extLst>
      <p:ext uri="{BB962C8B-B14F-4D97-AF65-F5344CB8AC3E}">
        <p14:creationId xmlns:p14="http://schemas.microsoft.com/office/powerpoint/2010/main" val="3922245225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jedzenie&#10;&#10;Opis wygenerowany automatycznie">
            <a:extLst>
              <a:ext uri="{FF2B5EF4-FFF2-40B4-BE49-F238E27FC236}">
                <a16:creationId xmlns:a16="http://schemas.microsoft.com/office/drawing/2014/main" id="{C734CA93-C607-8D52-63D1-9798900334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3CC13C02-8506-EE17-38BB-8BFF0C914608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38.0 mm</a:t>
            </a:r>
          </a:p>
        </p:txBody>
      </p:sp>
    </p:spTree>
    <p:extLst>
      <p:ext uri="{BB962C8B-B14F-4D97-AF65-F5344CB8AC3E}">
        <p14:creationId xmlns:p14="http://schemas.microsoft.com/office/powerpoint/2010/main" val="489550381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jedzenie&#10;&#10;Opis wygenerowany automatycznie">
            <a:extLst>
              <a:ext uri="{FF2B5EF4-FFF2-40B4-BE49-F238E27FC236}">
                <a16:creationId xmlns:a16="http://schemas.microsoft.com/office/drawing/2014/main" id="{32A4337F-F9B9-03CA-C166-045B8C17DF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014D6B0B-F04D-B1E1-723A-B0602661C4F2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38.5 mm</a:t>
            </a:r>
          </a:p>
        </p:txBody>
      </p:sp>
    </p:spTree>
    <p:extLst>
      <p:ext uri="{BB962C8B-B14F-4D97-AF65-F5344CB8AC3E}">
        <p14:creationId xmlns:p14="http://schemas.microsoft.com/office/powerpoint/2010/main" val="44733754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jedzenie&#10;&#10;Opis wygenerowany automatycznie przy średnim poziomie pewności">
            <a:extLst>
              <a:ext uri="{FF2B5EF4-FFF2-40B4-BE49-F238E27FC236}">
                <a16:creationId xmlns:a16="http://schemas.microsoft.com/office/drawing/2014/main" id="{B17A7821-DA12-29EF-CCF3-8E4D96CB06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026B1E32-8C44-2711-3D26-9E1212E823A6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39.0 mm</a:t>
            </a:r>
          </a:p>
        </p:txBody>
      </p:sp>
    </p:spTree>
    <p:extLst>
      <p:ext uri="{BB962C8B-B14F-4D97-AF65-F5344CB8AC3E}">
        <p14:creationId xmlns:p14="http://schemas.microsoft.com/office/powerpoint/2010/main" val="509166440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jedzenie&#10;&#10;Opis wygenerowany automatycznie przy średnim poziomie pewności">
            <a:extLst>
              <a:ext uri="{FF2B5EF4-FFF2-40B4-BE49-F238E27FC236}">
                <a16:creationId xmlns:a16="http://schemas.microsoft.com/office/drawing/2014/main" id="{9905A746-99EB-98F1-2B87-3EA7AB927D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EE3BEA65-F902-C0DD-924D-329DFE69AC0B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39.5 mm</a:t>
            </a:r>
          </a:p>
        </p:txBody>
      </p:sp>
    </p:spTree>
    <p:extLst>
      <p:ext uri="{BB962C8B-B14F-4D97-AF65-F5344CB8AC3E}">
        <p14:creationId xmlns:p14="http://schemas.microsoft.com/office/powerpoint/2010/main" val="1562785701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jedzenie, design&#10;&#10;Opis wygenerowany automatycznie przy niskim poziomie pewności">
            <a:extLst>
              <a:ext uri="{FF2B5EF4-FFF2-40B4-BE49-F238E27FC236}">
                <a16:creationId xmlns:a16="http://schemas.microsoft.com/office/drawing/2014/main" id="{1DC05870-7E4B-5015-00F5-D39651180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DB1397BC-6187-4138-2D9B-BDC45877F7CA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40.0 mm</a:t>
            </a:r>
          </a:p>
        </p:txBody>
      </p:sp>
    </p:spTree>
    <p:extLst>
      <p:ext uri="{BB962C8B-B14F-4D97-AF65-F5344CB8AC3E}">
        <p14:creationId xmlns:p14="http://schemas.microsoft.com/office/powerpoint/2010/main" val="3869778803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design&#10;&#10;Opis wygenerowany automatycznie przy niskim poziomie pewności">
            <a:extLst>
              <a:ext uri="{FF2B5EF4-FFF2-40B4-BE49-F238E27FC236}">
                <a16:creationId xmlns:a16="http://schemas.microsoft.com/office/drawing/2014/main" id="{3E635BCB-595D-9D23-D326-64F22E39C8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F7A6047F-3DC3-10AC-52EC-3EC139F7F97E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40.5 mm</a:t>
            </a:r>
          </a:p>
        </p:txBody>
      </p:sp>
    </p:spTree>
    <p:extLst>
      <p:ext uri="{BB962C8B-B14F-4D97-AF65-F5344CB8AC3E}">
        <p14:creationId xmlns:p14="http://schemas.microsoft.com/office/powerpoint/2010/main" val="1121036649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design&#10;&#10;Opis wygenerowany automatycznie przy niskim poziomie pewności">
            <a:extLst>
              <a:ext uri="{FF2B5EF4-FFF2-40B4-BE49-F238E27FC236}">
                <a16:creationId xmlns:a16="http://schemas.microsoft.com/office/drawing/2014/main" id="{3DBF03AA-8237-894A-23B6-BB8DA78933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8DB4D9AC-33A3-E536-7710-9E29D10AD36F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41.0 mm</a:t>
            </a:r>
          </a:p>
        </p:txBody>
      </p:sp>
    </p:spTree>
    <p:extLst>
      <p:ext uri="{BB962C8B-B14F-4D97-AF65-F5344CB8AC3E}">
        <p14:creationId xmlns:p14="http://schemas.microsoft.com/office/powerpoint/2010/main" val="20004251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76455A42-1EFD-61F7-B7A2-0F4E967A5B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BBEE26DD-FA62-90ED-90DD-1E079378387C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41.5 mm</a:t>
            </a:r>
          </a:p>
        </p:txBody>
      </p:sp>
    </p:spTree>
    <p:extLst>
      <p:ext uri="{BB962C8B-B14F-4D97-AF65-F5344CB8AC3E}">
        <p14:creationId xmlns:p14="http://schemas.microsoft.com/office/powerpoint/2010/main" val="2408950854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6ECF1EE2-E93C-42B5-EA3C-DE1E3C4D47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2312F007-5F77-F322-708F-5B6E04E54FD8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42.0 mm</a:t>
            </a:r>
          </a:p>
        </p:txBody>
      </p:sp>
    </p:spTree>
    <p:extLst>
      <p:ext uri="{BB962C8B-B14F-4D97-AF65-F5344CB8AC3E}">
        <p14:creationId xmlns:p14="http://schemas.microsoft.com/office/powerpoint/2010/main" val="2692372101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D64CE58-A4E1-319B-1327-41E55EABCA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"/>
            <a:ext cx="9132888" cy="6856779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BBF743B6-F0EB-B597-119A-84511CC58013}"/>
              </a:ext>
            </a:extLst>
          </p:cNvPr>
          <p:cNvSpPr txBox="1"/>
          <p:nvPr/>
        </p:nvSpPr>
        <p:spPr>
          <a:xfrm>
            <a:off x="6744929" y="629264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 42.5 mm</a:t>
            </a:r>
          </a:p>
        </p:txBody>
      </p:sp>
    </p:spTree>
    <p:extLst>
      <p:ext uri="{BB962C8B-B14F-4D97-AF65-F5344CB8AC3E}">
        <p14:creationId xmlns:p14="http://schemas.microsoft.com/office/powerpoint/2010/main" val="4283169484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otyw pakietu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149</TotalTime>
  <Words>545</Words>
  <Application>Microsoft Office PowerPoint</Application>
  <PresentationFormat>Niestandardowy</PresentationFormat>
  <Paragraphs>170</Paragraphs>
  <Slides>163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163</vt:i4>
      </vt:variant>
    </vt:vector>
  </HeadingPairs>
  <TitlesOfParts>
    <vt:vector size="169" baseType="lpstr">
      <vt:lpstr>Aptos</vt:lpstr>
      <vt:lpstr>Aptos Display</vt:lpstr>
      <vt:lpstr>Arial</vt:lpstr>
      <vt:lpstr>Calibri</vt:lpstr>
      <vt:lpstr>Cambria Math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Borkowski Paweł</dc:creator>
  <cp:lastModifiedBy>Borkowski Paweł</cp:lastModifiedBy>
  <cp:revision>15</cp:revision>
  <dcterms:created xsi:type="dcterms:W3CDTF">2024-04-26T14:53:14Z</dcterms:created>
  <dcterms:modified xsi:type="dcterms:W3CDTF">2024-05-09T07:11:29Z</dcterms:modified>
</cp:coreProperties>
</file>