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8" r:id="rId4"/>
    <p:sldId id="257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18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CC9E4B-94AC-5CE8-C0F2-2781B9352A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DFB3D24-1FCA-CFD4-C381-E1391A8BC2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D7B5E2-5DAE-34D3-A497-A164C3D02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DE287-4FDD-43F8-AD31-93974FA61943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44B69A-0736-FCD1-FC8E-82AD45FB2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59A87F-1CDD-7DBE-AEE0-D9D53DF08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B746-DBA7-4D0A-A7FF-C84BEEDA6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47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88F622-AA07-988A-583A-72861AAB6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3AE748-1C14-8F77-70F0-3B8252921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A316A4-32F5-FD5D-A70E-CA49D3F21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DE287-4FDD-43F8-AD31-93974FA61943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548301-76A2-14E0-B22A-4F891019E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F377B7-CC27-7F8B-1929-7F3AA4368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B746-DBA7-4D0A-A7FF-C84BEEDA6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025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6DF58E-D351-524A-25E5-0D0F8882B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08CE9A0-AA9F-A36D-2A42-F90A98AEF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33B4EA-DEE2-33F3-44C6-E7D853A1E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DE287-4FDD-43F8-AD31-93974FA61943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E7867F-E8BC-E63D-297E-D8F7E8948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AFB6BC-F38D-21FF-E3EB-B8461D41C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B746-DBA7-4D0A-A7FF-C84BEEDA6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013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54154F-F8CC-EAA1-EDC0-B1D7E891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76016D-D0DE-8485-B5B7-2BCAACD192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B9AE8E2-B454-55B9-FC69-94821CC8C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9BE2641-46C3-C8B2-40D5-FEF068B47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DE287-4FDD-43F8-AD31-93974FA61943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58AE3F-0E09-AB3C-6EB8-2641D6EAC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E8B120-2F45-C775-ECD4-0A7AC447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B746-DBA7-4D0A-A7FF-C84BEEDA6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74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FA99D9-3EA8-8279-F2DC-45C29B67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0FEF78B-BFE1-5FA7-CEFF-73EAD326E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C60F2EB-F23B-8D3C-A7B7-8D43C13CC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82833AA-1754-C2DB-4D26-282DE00351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237C3D3-FF51-63F0-F473-4EAC2A24F3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BA1906E-ED58-8A7E-788E-0844DDE70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DE287-4FDD-43F8-AD31-93974FA61943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6400487-E051-0CAB-A9B3-32FBCEB8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1C288D6-C324-6E8D-BD7C-1573EA61C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B746-DBA7-4D0A-A7FF-C84BEEDA6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299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287F5B-1299-1FCB-DB0E-A29FAE475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4DE8E62-35A6-EB4D-11C5-2067BD43A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DE287-4FDD-43F8-AD31-93974FA61943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86891DB-EA1F-88C5-B321-F38FBB124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C3B114-7B54-613A-14E9-C238DB08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B746-DBA7-4D0A-A7FF-C84BEEDA6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332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C5BB1BE-9377-AF89-C611-AEDC33AC5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DE287-4FDD-43F8-AD31-93974FA61943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75BD2F7-9483-BB78-76D9-C08801D36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CF5B6A-D038-535F-9522-600EF65BE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B746-DBA7-4D0A-A7FF-C84BEEDA6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72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1F6663-EEA9-C2C6-989E-E80FC2B2C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EE7412-4B97-0E5F-FBDF-3985EDAFA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7AB3543-90CE-49AF-9FA0-3BE6D53D1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68B3A3-6695-095D-AC07-F05C8A4E4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DE287-4FDD-43F8-AD31-93974FA61943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6CD498-D725-07A1-E586-EF28A2F50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A63E838-8E4E-23B9-B0E4-F04A51477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B746-DBA7-4D0A-A7FF-C84BEEDA6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517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107AF1-BA2F-37D0-B3EC-F13FCD2EE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61547AD-6AA1-7F50-53BF-C9A375C32E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226444F-5507-E573-CB6B-76EEAC315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7C4136-2410-628D-5553-A1E894CE9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DE287-4FDD-43F8-AD31-93974FA61943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FC76D09-238E-6832-D006-80D9E28DA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253B30F-20A3-88F3-3D5E-FCAB41762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B746-DBA7-4D0A-A7FF-C84BEEDA6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47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92168F-B49A-FBD0-61F0-40A738FD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DED3768-634A-CB14-88FD-E51C40E7B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981470-A6A5-1D4C-93C4-2F88D20C6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DE287-4FDD-43F8-AD31-93974FA61943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5F3689-3169-3D80-58DC-A02A736C1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913610-C67B-B14B-8CB8-D32468040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B746-DBA7-4D0A-A7FF-C84BEEDA6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733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E4B70F5-198D-3CFA-4770-51BE240015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13B2CFC-C401-7434-3778-11A1E8270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57B39D-1DC7-1062-2716-5DEC708EA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DE287-4FDD-43F8-AD31-93974FA61943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CD6099-910C-46B1-8005-844206C90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8328470-3104-C4F7-FB16-40EFE0832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B746-DBA7-4D0A-A7FF-C84BEEDA6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878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FA7D74A-09E9-ECA4-87AC-F1E86809C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D5DD382-FA7A-5152-87C5-12CADC560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654F2A-F416-27D8-13F8-148081E1FB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DE287-4FDD-43F8-AD31-93974FA61943}" type="datetimeFigureOut">
              <a:rPr lang="zh-CN" altLang="en-US" smtClean="0"/>
              <a:t>2024/5/3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D2618A7-7DBA-D9AD-C610-28B45E4EA5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DCCC1A-8E4D-E875-34C8-F7A4AF4260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DB746-DBA7-4D0A-A7FF-C84BEEDA6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764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F7EDDD48-8295-19B2-627D-FBC538C41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293" y="1581295"/>
            <a:ext cx="2800761" cy="270850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8B0B80A-531D-2139-998B-39E666814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927" y="1581295"/>
            <a:ext cx="2119418" cy="270850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0AF14B7-CF2C-F1B5-2458-11EB89035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6070" y="1753393"/>
            <a:ext cx="4986958" cy="2536403"/>
          </a:xfrm>
          <a:prstGeom prst="rect">
            <a:avLst/>
          </a:prstGeom>
        </p:spPr>
      </p:pic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AEB2FD8A-4767-CCB0-3B46-3C694D993EA6}"/>
              </a:ext>
            </a:extLst>
          </p:cNvPr>
          <p:cNvSpPr/>
          <p:nvPr/>
        </p:nvSpPr>
        <p:spPr>
          <a:xfrm>
            <a:off x="4357395" y="2405013"/>
            <a:ext cx="1632857" cy="28924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569FF810-5177-DC62-014B-6B9AA761A754}"/>
              </a:ext>
            </a:extLst>
          </p:cNvPr>
          <p:cNvSpPr/>
          <p:nvPr/>
        </p:nvSpPr>
        <p:spPr>
          <a:xfrm>
            <a:off x="1680546" y="2514209"/>
            <a:ext cx="1632857" cy="28924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723845E3-5E61-3067-2EF2-BDD3C06C0013}"/>
              </a:ext>
            </a:extLst>
          </p:cNvPr>
          <p:cNvSpPr/>
          <p:nvPr/>
        </p:nvSpPr>
        <p:spPr>
          <a:xfrm>
            <a:off x="7735853" y="2694262"/>
            <a:ext cx="2990203" cy="76609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E0D0FB9-4D44-E3A8-756C-ED3AE5D4EEDB}"/>
              </a:ext>
            </a:extLst>
          </p:cNvPr>
          <p:cNvSpPr txBox="1"/>
          <p:nvPr/>
        </p:nvSpPr>
        <p:spPr>
          <a:xfrm>
            <a:off x="4070636" y="1612039"/>
            <a:ext cx="113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2C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8B52FB1-82EC-FB38-ADBF-F19A0BC64C38}"/>
              </a:ext>
            </a:extLst>
          </p:cNvPr>
          <p:cNvSpPr txBox="1"/>
          <p:nvPr/>
        </p:nvSpPr>
        <p:spPr>
          <a:xfrm>
            <a:off x="1282927" y="1581295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2A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23D0728-093C-ECA9-23BC-C06DE998E17A}"/>
              </a:ext>
            </a:extLst>
          </p:cNvPr>
          <p:cNvSpPr txBox="1"/>
          <p:nvPr/>
        </p:nvSpPr>
        <p:spPr>
          <a:xfrm>
            <a:off x="7629581" y="2279541"/>
            <a:ext cx="160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Figure 2A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3786E4E-08FF-649F-CEC3-E4FE99B2D706}"/>
              </a:ext>
            </a:extLst>
          </p:cNvPr>
          <p:cNvSpPr txBox="1"/>
          <p:nvPr/>
        </p:nvSpPr>
        <p:spPr>
          <a:xfrm>
            <a:off x="9437855" y="3505742"/>
            <a:ext cx="1594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Figure 2C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3241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6A40022-A5A4-0DE0-2E0A-1D73F8913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866" y="1380931"/>
            <a:ext cx="3172402" cy="44057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5337A60-0754-F5E0-1778-B26F22E93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988" y="1810139"/>
            <a:ext cx="4539538" cy="215945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A076D94-C88F-48A5-4E67-2D80CC405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663" y="1568839"/>
            <a:ext cx="2247314" cy="3851696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id="{661ED8B4-AEFC-63D8-237B-066B771289E4}"/>
              </a:ext>
            </a:extLst>
          </p:cNvPr>
          <p:cNvSpPr/>
          <p:nvPr/>
        </p:nvSpPr>
        <p:spPr>
          <a:xfrm>
            <a:off x="7716416" y="2889867"/>
            <a:ext cx="1632857" cy="28924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50A3EFBB-3048-0E5F-BD67-8AA1A54FA6D3}"/>
              </a:ext>
            </a:extLst>
          </p:cNvPr>
          <p:cNvSpPr/>
          <p:nvPr/>
        </p:nvSpPr>
        <p:spPr>
          <a:xfrm>
            <a:off x="4942891" y="2530150"/>
            <a:ext cx="1632857" cy="28924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E73F3C37-8AA5-13C7-8B7A-4B4B1B082E5B}"/>
              </a:ext>
            </a:extLst>
          </p:cNvPr>
          <p:cNvSpPr/>
          <p:nvPr/>
        </p:nvSpPr>
        <p:spPr>
          <a:xfrm>
            <a:off x="2135638" y="2534815"/>
            <a:ext cx="1632857" cy="28924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1D40493-0DBB-3995-6F35-C8F0CF8666F2}"/>
              </a:ext>
            </a:extLst>
          </p:cNvPr>
          <p:cNvSpPr txBox="1"/>
          <p:nvPr/>
        </p:nvSpPr>
        <p:spPr>
          <a:xfrm>
            <a:off x="1584044" y="1440807"/>
            <a:ext cx="1103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2E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932C525-ADD3-0743-9C47-ED2E39917838}"/>
              </a:ext>
            </a:extLst>
          </p:cNvPr>
          <p:cNvSpPr txBox="1"/>
          <p:nvPr/>
        </p:nvSpPr>
        <p:spPr>
          <a:xfrm>
            <a:off x="4756446" y="1568839"/>
            <a:ext cx="1103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2E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C1453CE-C32C-19C0-0396-AC966AEB1B40}"/>
              </a:ext>
            </a:extLst>
          </p:cNvPr>
          <p:cNvSpPr txBox="1"/>
          <p:nvPr/>
        </p:nvSpPr>
        <p:spPr>
          <a:xfrm>
            <a:off x="7246621" y="1810139"/>
            <a:ext cx="1103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2E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3899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4D3DBB2B-EC4F-5A28-0520-48AED579E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233" y="1311834"/>
            <a:ext cx="4873011" cy="23828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77098AC-699C-7932-1169-4904CB030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978" y="3557588"/>
            <a:ext cx="4559098" cy="2487421"/>
          </a:xfrm>
          <a:prstGeom prst="rect">
            <a:avLst/>
          </a:prstGeom>
        </p:spPr>
      </p:pic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74A917B5-03ED-9A83-15EC-1D95DE558ED7}"/>
              </a:ext>
            </a:extLst>
          </p:cNvPr>
          <p:cNvSpPr/>
          <p:nvPr/>
        </p:nvSpPr>
        <p:spPr>
          <a:xfrm>
            <a:off x="1131570" y="4120556"/>
            <a:ext cx="3528060" cy="13810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F2F0B806-8F9F-C392-8543-EB934B604CCC}"/>
              </a:ext>
            </a:extLst>
          </p:cNvPr>
          <p:cNvSpPr/>
          <p:nvPr/>
        </p:nvSpPr>
        <p:spPr>
          <a:xfrm>
            <a:off x="5811545" y="2175368"/>
            <a:ext cx="2318658" cy="40530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DF5255E-7703-1CCB-40E8-E050D44A9801}"/>
              </a:ext>
            </a:extLst>
          </p:cNvPr>
          <p:cNvSpPr txBox="1"/>
          <p:nvPr/>
        </p:nvSpPr>
        <p:spPr>
          <a:xfrm>
            <a:off x="1511707" y="3779947"/>
            <a:ext cx="1098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Figure 2F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34ECA99-8A62-07AC-9487-8317BA1BDBC2}"/>
              </a:ext>
            </a:extLst>
          </p:cNvPr>
          <p:cNvSpPr txBox="1"/>
          <p:nvPr/>
        </p:nvSpPr>
        <p:spPr>
          <a:xfrm>
            <a:off x="2659458" y="4732126"/>
            <a:ext cx="1143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Figure 2G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D4E53BC-D671-1994-5DE0-1BA6B099C050}"/>
              </a:ext>
            </a:extLst>
          </p:cNvPr>
          <p:cNvSpPr txBox="1"/>
          <p:nvPr/>
        </p:nvSpPr>
        <p:spPr>
          <a:xfrm>
            <a:off x="5827961" y="1765880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2F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9362F34-22A9-2C2A-90B3-3AC3B77C1F05}"/>
              </a:ext>
            </a:extLst>
          </p:cNvPr>
          <p:cNvSpPr txBox="1"/>
          <p:nvPr/>
        </p:nvSpPr>
        <p:spPr>
          <a:xfrm>
            <a:off x="6804262" y="2714277"/>
            <a:ext cx="1143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2G</a:t>
            </a:r>
            <a:endParaRPr lang="zh-CN" altLang="en-US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A8E57F87-901A-72B1-B9BC-4628CE63A2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979" y="906446"/>
            <a:ext cx="4559098" cy="2411371"/>
          </a:xfrm>
          <a:prstGeom prst="rect">
            <a:avLst/>
          </a:prstGeom>
        </p:spPr>
      </p:pic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331312C4-4FAF-B4A7-B762-7CA8FF1419FA}"/>
              </a:ext>
            </a:extLst>
          </p:cNvPr>
          <p:cNvSpPr/>
          <p:nvPr/>
        </p:nvSpPr>
        <p:spPr>
          <a:xfrm>
            <a:off x="1131570" y="1474470"/>
            <a:ext cx="3288030" cy="14592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6202DBF-061D-FE59-F9A7-FBE74698189D}"/>
              </a:ext>
            </a:extLst>
          </p:cNvPr>
          <p:cNvSpPr txBox="1"/>
          <p:nvPr/>
        </p:nvSpPr>
        <p:spPr>
          <a:xfrm>
            <a:off x="1562140" y="1567262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2F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D9ED740-DBBB-45F2-5227-362F004642B6}"/>
              </a:ext>
            </a:extLst>
          </p:cNvPr>
          <p:cNvSpPr txBox="1"/>
          <p:nvPr/>
        </p:nvSpPr>
        <p:spPr>
          <a:xfrm>
            <a:off x="2538441" y="2515659"/>
            <a:ext cx="1143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2G</a:t>
            </a:r>
            <a:endParaRPr lang="zh-CN" altLang="en-US" dirty="0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5269EF04-6F4E-2D6F-F7DE-04EAAD5FF3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6794" y="3683000"/>
            <a:ext cx="4879450" cy="2693342"/>
          </a:xfrm>
          <a:prstGeom prst="rect">
            <a:avLst/>
          </a:prstGeom>
        </p:spPr>
      </p:pic>
      <p:sp>
        <p:nvSpPr>
          <p:cNvPr id="29" name="箭头: 下 28">
            <a:extLst>
              <a:ext uri="{FF2B5EF4-FFF2-40B4-BE49-F238E27FC236}">
                <a16:creationId xmlns:a16="http://schemas.microsoft.com/office/drawing/2014/main" id="{379C9743-A218-E0F1-7C70-38AE4689D640}"/>
              </a:ext>
            </a:extLst>
          </p:cNvPr>
          <p:cNvSpPr/>
          <p:nvPr/>
        </p:nvSpPr>
        <p:spPr>
          <a:xfrm>
            <a:off x="7177088" y="3248025"/>
            <a:ext cx="700087" cy="30956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016D5D89-0D55-D2AD-C2E3-ABA2CAA15242}"/>
              </a:ext>
            </a:extLst>
          </p:cNvPr>
          <p:cNvSpPr/>
          <p:nvPr/>
        </p:nvSpPr>
        <p:spPr>
          <a:xfrm>
            <a:off x="5957888" y="4081463"/>
            <a:ext cx="3367702" cy="166211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1CE9536-6E26-D95A-556C-9D5288DCF752}"/>
              </a:ext>
            </a:extLst>
          </p:cNvPr>
          <p:cNvSpPr txBox="1"/>
          <p:nvPr/>
        </p:nvSpPr>
        <p:spPr>
          <a:xfrm>
            <a:off x="5657850" y="3756919"/>
            <a:ext cx="1568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Overexposure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4936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E64B4D4B-611A-C3C9-5630-4C249269D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825" y="1768050"/>
            <a:ext cx="3056394" cy="31496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7D33420-41E8-A73C-D314-49D3D9E25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V="1">
            <a:off x="5031045" y="418582"/>
            <a:ext cx="4238625" cy="5391667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0965F88C-A686-D6CB-4D03-6BAB59DAD1F6}"/>
              </a:ext>
            </a:extLst>
          </p:cNvPr>
          <p:cNvSpPr/>
          <p:nvPr/>
        </p:nvSpPr>
        <p:spPr>
          <a:xfrm>
            <a:off x="1568450" y="2064841"/>
            <a:ext cx="2254250" cy="24926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61A3DF4B-C72B-7E13-27CD-DC489B250CF0}"/>
              </a:ext>
            </a:extLst>
          </p:cNvPr>
          <p:cNvSpPr/>
          <p:nvPr/>
        </p:nvSpPr>
        <p:spPr>
          <a:xfrm>
            <a:off x="5851556" y="1695509"/>
            <a:ext cx="2597604" cy="313049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3DED784-D0C9-06BD-5067-34D5CB95C90F}"/>
              </a:ext>
            </a:extLst>
          </p:cNvPr>
          <p:cNvSpPr txBox="1"/>
          <p:nvPr/>
        </p:nvSpPr>
        <p:spPr>
          <a:xfrm>
            <a:off x="1374397" y="1695509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IJ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B590E25-8DE8-DEED-0CB7-B3B4F33D8C1A}"/>
              </a:ext>
            </a:extLst>
          </p:cNvPr>
          <p:cNvSpPr txBox="1"/>
          <p:nvPr/>
        </p:nvSpPr>
        <p:spPr>
          <a:xfrm>
            <a:off x="5279925" y="1398718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4J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7751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31</Words>
  <Application>Microsoft Office PowerPoint</Application>
  <PresentationFormat>宽屏</PresentationFormat>
  <Paragraphs>16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兜兜 杜</dc:creator>
  <cp:lastModifiedBy>兜兜 杜</cp:lastModifiedBy>
  <cp:revision>2</cp:revision>
  <dcterms:created xsi:type="dcterms:W3CDTF">2024-04-13T15:34:04Z</dcterms:created>
  <dcterms:modified xsi:type="dcterms:W3CDTF">2024-05-03T16:02:12Z</dcterms:modified>
</cp:coreProperties>
</file>