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" ContentType="image/tiff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74"/>
  </p:normalViewPr>
  <p:slideViewPr>
    <p:cSldViewPr snapToGrid="0">
      <p:cViewPr>
        <p:scale>
          <a:sx n="75" d="100"/>
          <a:sy n="75" d="100"/>
        </p:scale>
        <p:origin x="946" y="4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5B5A652-BEDA-1209-21CC-1AA4D45033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1A8DD37A-438D-AABC-AAEA-F175ACD8345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68F00C0-C2BB-1EB8-F46F-2D2AE35676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50299-B70C-1B46-84EF-BFA5D4085F36}" type="datetimeFigureOut">
              <a:rPr lang="fr-FR" smtClean="0"/>
              <a:t>19/05/2024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6FAA45B-509B-6D26-0427-468B00E8E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CD99232-C4EC-EDF7-FD74-FC880BB9C9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906667-5C6F-AB45-9D0B-F8A4A2235D7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700852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FD2B715-B167-14DC-BB55-3331298B65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3FE1396-CC29-73D9-44F8-B7B432F89B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8E58299-4298-8B80-FB25-2C93287BA4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50299-B70C-1B46-84EF-BFA5D4085F36}" type="datetimeFigureOut">
              <a:rPr lang="fr-FR" smtClean="0"/>
              <a:t>19/05/2024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DF80446-B2B5-8367-D0DF-0A14A7E632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DAF264E-FBA5-EE72-5AC5-CCE1CBC81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906667-5C6F-AB45-9D0B-F8A4A2235D7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1757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B2DF2A-31A7-8D3D-13F4-9C423B24C5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C150624-B15A-C850-8843-85A713E3B9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1AD9854-F61E-AD4B-CF23-46EB8EB3D5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50299-B70C-1B46-84EF-BFA5D4085F36}" type="datetimeFigureOut">
              <a:rPr lang="fr-FR" smtClean="0"/>
              <a:t>19/05/2024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71348F1-FF5A-1DB5-F3D4-1B5832F569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59B7FE0-AF6B-6B16-21A2-0EAB408EB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906667-5C6F-AB45-9D0B-F8A4A2235D7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884784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7287ABA-6D5E-608F-693D-EA21E07050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E0E623-D9FD-2F6D-7054-0F164463F73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6275254-2735-3086-5A3C-39F9BC3C41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5F56A44-F479-CF30-E637-3ABB8314D2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50299-B70C-1B46-84EF-BFA5D4085F36}" type="datetimeFigureOut">
              <a:rPr lang="fr-FR" smtClean="0"/>
              <a:t>19/05/2024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FDDBABC-E1D1-CAB9-91A3-D4BE84641C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004738A-3173-91EF-3D8B-B52629F857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906667-5C6F-AB45-9D0B-F8A4A2235D7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500365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D9FBCB1-2E5E-9C37-CBF8-6ED9C483F7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35F9884-7DCE-292D-CFEE-0DF492AF19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5E9E2D1-0DA9-ECA0-4B52-5ABC99C3C2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FDDCF03F-4C03-1229-9483-5F92447D67D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55CB2C42-2457-FF37-8459-77E16191C0E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0AC9DC49-3E34-5DF9-BEEB-AFEB43C89E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50299-B70C-1B46-84EF-BFA5D4085F36}" type="datetimeFigureOut">
              <a:rPr lang="fr-FR" smtClean="0"/>
              <a:t>19/05/2024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56D9845B-CB8E-4FE1-24F2-8A13A799BA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E1317D1F-4438-9A42-D0B3-E0A1ACDC87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906667-5C6F-AB45-9D0B-F8A4A2235D7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272401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13D6F16-C6BA-4705-7DBE-8D8586669C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4A701B7-0068-4E20-E3C1-DBD3F55BD9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50299-B70C-1B46-84EF-BFA5D4085F36}" type="datetimeFigureOut">
              <a:rPr lang="fr-FR" smtClean="0"/>
              <a:t>19/05/2024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78ADD653-201C-F08F-BA30-7F073C8D81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76B16427-A003-D908-2FCE-60D7FB69BF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906667-5C6F-AB45-9D0B-F8A4A2235D7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274764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9A578929-DCA8-38AC-E809-3B54977FC9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50299-B70C-1B46-84EF-BFA5D4085F36}" type="datetimeFigureOut">
              <a:rPr lang="fr-FR" smtClean="0"/>
              <a:t>19/05/2024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DD1CCA6-8C7F-717F-EBC8-D315CAD18D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E28DB8C-166A-7D8B-7E48-F63635C919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906667-5C6F-AB45-9D0B-F8A4A2235D7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512002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A83E13C-4F7B-BE8E-AD41-513EBA9703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6663E87-10C5-F80B-E6FE-DAA02B24D1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43F4362-1261-5F34-3A8F-2F3A5875B4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2994DCE-026A-0252-67B1-DF72901BCB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50299-B70C-1B46-84EF-BFA5D4085F36}" type="datetimeFigureOut">
              <a:rPr lang="fr-FR" smtClean="0"/>
              <a:t>19/05/2024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723AF52-AAD7-2030-3CA7-2FBBAE18DC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1CA8A54-1EE2-3898-F7B9-328738975D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906667-5C6F-AB45-9D0B-F8A4A2235D7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91579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E8A45EA-3C5B-8755-41F4-8A22A713B2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17BCBF1E-6B84-56EB-EA8B-513B234543A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28051CE-0DAD-830D-D1AE-9EE9475214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CB359F5-43E2-ABE2-EC74-3902EF4D20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50299-B70C-1B46-84EF-BFA5D4085F36}" type="datetimeFigureOut">
              <a:rPr lang="fr-FR" smtClean="0"/>
              <a:t>19/05/2024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F3EBC1F-A370-5B4E-FB48-EB2B69785A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E163279-1A63-82FD-21F6-2ECD26A853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906667-5C6F-AB45-9D0B-F8A4A2235D7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947440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B688D98-23FF-3B1C-3526-321766747F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31664715-F9B7-F3B6-C83D-C7221CBCC42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9A09DB6-7C16-0B3F-46AC-48DA8C424D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50299-B70C-1B46-84EF-BFA5D4085F36}" type="datetimeFigureOut">
              <a:rPr lang="fr-FR" smtClean="0"/>
              <a:t>19/05/2024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4B82CB1-34A4-9860-8C69-441F520708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5D75EAC-EE35-31CD-739B-F6CB17D3BE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906667-5C6F-AB45-9D0B-F8A4A2235D7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953723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A5357EB0-F239-1737-6B54-F326A145BB1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3065810C-7325-53E3-142D-E8495058E1D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821F2D9-7DA4-0CFE-4842-07CB323CE1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50299-B70C-1B46-84EF-BFA5D4085F36}" type="datetimeFigureOut">
              <a:rPr lang="fr-FR" smtClean="0"/>
              <a:t>19/05/2024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0F648F8-F70A-A695-83FE-EE1404EE50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34F1606-3CC3-B9B3-EB53-6C2E299DD3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906667-5C6F-AB45-9D0B-F8A4A2235D7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228380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6A8F1B29-FDDC-D8E8-5246-5982B45019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C97057B-CB41-666F-4726-9331DA64EA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121F57D-8D30-0381-D492-487F53BD95C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350299-B70C-1B46-84EF-BFA5D4085F36}" type="datetimeFigureOut">
              <a:rPr lang="fr-FR" smtClean="0"/>
              <a:t>19/05/2024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A6849F5-ADE5-8CB3-7323-4CDCDE64F6F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73163E0-398D-1AD6-1C14-E6EE812E41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906667-5C6F-AB45-9D0B-F8A4A2235D7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635676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"/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tif"/><Relationship Id="rId5" Type="http://schemas.openxmlformats.org/officeDocument/2006/relationships/image" Target="../media/image4.tif"/><Relationship Id="rId4" Type="http://schemas.openxmlformats.org/officeDocument/2006/relationships/image" Target="../media/image3.t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if"/><Relationship Id="rId2" Type="http://schemas.openxmlformats.org/officeDocument/2006/relationships/image" Target="../media/image6.T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T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1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5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tif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5161083" y="340175"/>
            <a:ext cx="14684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MDA-MB-231</a:t>
            </a: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49" t="5267" r="29262" b="10773"/>
          <a:stretch/>
        </p:blipFill>
        <p:spPr>
          <a:xfrm>
            <a:off x="1688123" y="1494692"/>
            <a:ext cx="1538654" cy="2145323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1858107" y="990775"/>
            <a:ext cx="12517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Anti-BCL-</a:t>
            </a:r>
            <a:r>
              <a:rPr lang="fr-FR" dirty="0" err="1"/>
              <a:t>xL</a:t>
            </a:r>
            <a:endParaRPr lang="fr-FR" dirty="0"/>
          </a:p>
        </p:txBody>
      </p:sp>
      <p:sp>
        <p:nvSpPr>
          <p:cNvPr id="7" name="ZoneTexte 6"/>
          <p:cNvSpPr txBox="1"/>
          <p:nvPr/>
        </p:nvSpPr>
        <p:spPr>
          <a:xfrm>
            <a:off x="5395545" y="990775"/>
            <a:ext cx="12437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Anti-MCL-1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9108830" y="990775"/>
            <a:ext cx="11716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Anti-BCL-2</a:t>
            </a:r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88" t="41054" r="30994" b="14214"/>
          <a:stretch/>
        </p:blipFill>
        <p:spPr>
          <a:xfrm>
            <a:off x="5161083" y="1494692"/>
            <a:ext cx="1635369" cy="1143000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33" t="30386" r="21807" b="29010"/>
          <a:stretch/>
        </p:blipFill>
        <p:spPr>
          <a:xfrm>
            <a:off x="8872550" y="2576145"/>
            <a:ext cx="1626577" cy="1037492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44" t="16622" r="21225" b="37613"/>
          <a:stretch/>
        </p:blipFill>
        <p:spPr>
          <a:xfrm>
            <a:off x="5161083" y="4299440"/>
            <a:ext cx="1652955" cy="1169377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376" t="16622" r="21549" b="38301"/>
          <a:stretch/>
        </p:blipFill>
        <p:spPr>
          <a:xfrm>
            <a:off x="8872550" y="4317024"/>
            <a:ext cx="1644162" cy="1151793"/>
          </a:xfrm>
          <a:prstGeom prst="rect">
            <a:avLst/>
          </a:prstGeom>
        </p:spPr>
      </p:pic>
      <p:pic>
        <p:nvPicPr>
          <p:cNvPr id="13" name="Image 12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90" t="4579" r="23606" b="10085"/>
          <a:stretch/>
        </p:blipFill>
        <p:spPr>
          <a:xfrm>
            <a:off x="1679330" y="4299440"/>
            <a:ext cx="1556239" cy="2180492"/>
          </a:xfrm>
          <a:prstGeom prst="rect">
            <a:avLst/>
          </a:prstGeom>
        </p:spPr>
      </p:pic>
      <p:sp>
        <p:nvSpPr>
          <p:cNvPr id="16" name="ZoneTexte 15"/>
          <p:cNvSpPr txBox="1"/>
          <p:nvPr/>
        </p:nvSpPr>
        <p:spPr>
          <a:xfrm>
            <a:off x="1990859" y="3921314"/>
            <a:ext cx="10978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Anti-</a:t>
            </a:r>
            <a:r>
              <a:rPr lang="fr-FR" dirty="0" err="1"/>
              <a:t>actin</a:t>
            </a:r>
            <a:endParaRPr lang="fr-FR" dirty="0"/>
          </a:p>
        </p:txBody>
      </p:sp>
      <p:sp>
        <p:nvSpPr>
          <p:cNvPr id="17" name="ZoneTexte 16"/>
          <p:cNvSpPr txBox="1"/>
          <p:nvPr/>
        </p:nvSpPr>
        <p:spPr>
          <a:xfrm>
            <a:off x="5342801" y="3921314"/>
            <a:ext cx="10978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Anti-</a:t>
            </a:r>
            <a:r>
              <a:rPr lang="fr-FR" dirty="0" err="1"/>
              <a:t>actin</a:t>
            </a:r>
            <a:endParaRPr lang="fr-FR" dirty="0"/>
          </a:p>
        </p:txBody>
      </p:sp>
      <p:sp>
        <p:nvSpPr>
          <p:cNvPr id="18" name="ZoneTexte 17"/>
          <p:cNvSpPr txBox="1"/>
          <p:nvPr/>
        </p:nvSpPr>
        <p:spPr>
          <a:xfrm>
            <a:off x="8971758" y="3921314"/>
            <a:ext cx="10978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Anti-</a:t>
            </a:r>
            <a:r>
              <a:rPr lang="fr-FR" dirty="0" err="1"/>
              <a:t>actin</a:t>
            </a:r>
            <a:endParaRPr lang="fr-FR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98D25C5-8258-420D-A9FF-04E3F7125F17}"/>
              </a:ext>
            </a:extLst>
          </p:cNvPr>
          <p:cNvSpPr txBox="1"/>
          <p:nvPr/>
        </p:nvSpPr>
        <p:spPr>
          <a:xfrm>
            <a:off x="965200" y="360956"/>
            <a:ext cx="19080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Original Figure 1A </a:t>
            </a:r>
          </a:p>
        </p:txBody>
      </p:sp>
    </p:spTree>
    <p:extLst>
      <p:ext uri="{BB962C8B-B14F-4D97-AF65-F5344CB8AC3E}">
        <p14:creationId xmlns:p14="http://schemas.microsoft.com/office/powerpoint/2010/main" val="31928107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A044761-785C-0E1F-5B2D-75D43E6348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78769" y="-1620836"/>
            <a:ext cx="9144000" cy="2387600"/>
          </a:xfrm>
        </p:spPr>
        <p:txBody>
          <a:bodyPr>
            <a:normAutofit/>
          </a:bodyPr>
          <a:lstStyle/>
          <a:p>
            <a:pPr algn="l"/>
            <a:r>
              <a:rPr lang="fr-FR" sz="4800" dirty="0"/>
              <a:t>Original western-blot figure 4C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C25F9AF6-A26F-46BF-C09B-0B1A62B74F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1350" y="1193804"/>
            <a:ext cx="3289300" cy="32893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8D7FBBD-6702-5C7D-F8B9-92B8118E76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7318" y="1193804"/>
            <a:ext cx="3289300" cy="32893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8E79D3F-54BE-9E78-AFC4-6755996D99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85382" y="1193804"/>
            <a:ext cx="3289300" cy="328930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40EF341-9BFF-4DEB-BD96-D987AF02C8D1}"/>
              </a:ext>
            </a:extLst>
          </p:cNvPr>
          <p:cNvSpPr txBox="1"/>
          <p:nvPr/>
        </p:nvSpPr>
        <p:spPr>
          <a:xfrm>
            <a:off x="1166327" y="1315617"/>
            <a:ext cx="7906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chemeClr val="bg1"/>
                </a:solidFill>
              </a:rPr>
              <a:t>MCL-1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870E6CA5-3226-418C-AF5F-665CFACA8746}"/>
              </a:ext>
            </a:extLst>
          </p:cNvPr>
          <p:cNvSpPr txBox="1"/>
          <p:nvPr/>
        </p:nvSpPr>
        <p:spPr>
          <a:xfrm>
            <a:off x="4926563" y="1931437"/>
            <a:ext cx="7986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chemeClr val="bg1"/>
                </a:solidFill>
              </a:rPr>
              <a:t>BCL-xL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B86C64B-4915-4828-B583-1A893324A567}"/>
              </a:ext>
            </a:extLst>
          </p:cNvPr>
          <p:cNvSpPr txBox="1"/>
          <p:nvPr/>
        </p:nvSpPr>
        <p:spPr>
          <a:xfrm>
            <a:off x="8294915" y="1481622"/>
            <a:ext cx="6671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>
                <a:solidFill>
                  <a:schemeClr val="bg1"/>
                </a:solidFill>
              </a:rPr>
              <a:t>Actin</a:t>
            </a:r>
            <a:endParaRPr lang="fr-F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45921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74E46D44-E0F8-447C-86F7-13E80AAB93D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2272" r="9646" b="40759"/>
          <a:stretch/>
        </p:blipFill>
        <p:spPr>
          <a:xfrm>
            <a:off x="370609" y="783135"/>
            <a:ext cx="4106474" cy="168023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0B4861F-F332-4CC0-AE3C-6C9CC67FDEB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9546" b="40605"/>
          <a:stretch/>
        </p:blipFill>
        <p:spPr>
          <a:xfrm>
            <a:off x="5502446" y="1310528"/>
            <a:ext cx="4106474" cy="902094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87D6DD7-A376-4CEA-A50A-D234E027AA1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9647" t="28182" r="-4142" b="34848"/>
          <a:stretch/>
        </p:blipFill>
        <p:spPr>
          <a:xfrm>
            <a:off x="1966144" y="3196491"/>
            <a:ext cx="4294697" cy="1680234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C56690E-A771-4467-ABFB-CD351C6B01C9}"/>
              </a:ext>
            </a:extLst>
          </p:cNvPr>
          <p:cNvSpPr txBox="1"/>
          <p:nvPr/>
        </p:nvSpPr>
        <p:spPr>
          <a:xfrm>
            <a:off x="3172408" y="2070069"/>
            <a:ext cx="7537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chemeClr val="bg1"/>
                </a:solidFill>
              </a:rPr>
              <a:t>HER-2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C641F7E-56E7-41E6-8E8F-5F57FC22C69E}"/>
              </a:ext>
            </a:extLst>
          </p:cNvPr>
          <p:cNvSpPr txBox="1"/>
          <p:nvPr/>
        </p:nvSpPr>
        <p:spPr>
          <a:xfrm>
            <a:off x="8961309" y="1843290"/>
            <a:ext cx="4219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chemeClr val="bg1"/>
                </a:solidFill>
              </a:rPr>
              <a:t>ER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F1186FAB-C6AA-4336-8AAC-0DF05EB8E121}"/>
              </a:ext>
            </a:extLst>
          </p:cNvPr>
          <p:cNvSpPr txBox="1"/>
          <p:nvPr/>
        </p:nvSpPr>
        <p:spPr>
          <a:xfrm>
            <a:off x="4792347" y="3106032"/>
            <a:ext cx="6447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>
                <a:solidFill>
                  <a:schemeClr val="bg1"/>
                </a:solidFill>
              </a:rPr>
              <a:t>actin</a:t>
            </a:r>
            <a:endParaRPr lang="fr-FR" dirty="0">
              <a:solidFill>
                <a:schemeClr val="bg1"/>
              </a:solidFill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6AEDDCF4-F88B-4A8B-ACB8-77C10CDCCBE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09628" y="-1627193"/>
            <a:ext cx="9419136" cy="2719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25897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CFF39F04-DE3C-4E86-80FD-C12A7D37B5E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322" t="24353" r="4059" b="37552"/>
          <a:stretch/>
        </p:blipFill>
        <p:spPr>
          <a:xfrm>
            <a:off x="466532" y="1006908"/>
            <a:ext cx="3862874" cy="1679511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896139E-AB4D-4664-9745-49A7F0C6EF3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5909" r="8957" b="25034"/>
          <a:stretch/>
        </p:blipFill>
        <p:spPr>
          <a:xfrm>
            <a:off x="4691286" y="2340415"/>
            <a:ext cx="3915003" cy="167951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0EDF4F4A-4815-4BAB-8B9A-B29B0653844B}"/>
              </a:ext>
            </a:extLst>
          </p:cNvPr>
          <p:cNvSpPr txBox="1"/>
          <p:nvPr/>
        </p:nvSpPr>
        <p:spPr>
          <a:xfrm>
            <a:off x="4707899" y="3697248"/>
            <a:ext cx="7184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chemeClr val="bg1"/>
                </a:solidFill>
              </a:rPr>
              <a:t>BCL-2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45E3B8F-96BA-4C2B-9FD7-CB81C7D73FD4}"/>
              </a:ext>
            </a:extLst>
          </p:cNvPr>
          <p:cNvSpPr txBox="1"/>
          <p:nvPr/>
        </p:nvSpPr>
        <p:spPr>
          <a:xfrm>
            <a:off x="483144" y="2340415"/>
            <a:ext cx="4283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chemeClr val="bg1"/>
                </a:solidFill>
              </a:rPr>
              <a:t>PR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28E0A7AD-6961-40FA-B8E9-1827C88A743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-4898" t="30543" r="4898" b="47960"/>
          <a:stretch/>
        </p:blipFill>
        <p:spPr>
          <a:xfrm>
            <a:off x="4442926" y="1041953"/>
            <a:ext cx="4163363" cy="894981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C1F3351-5305-4012-B5BF-B19D7BC440CA}"/>
              </a:ext>
            </a:extLst>
          </p:cNvPr>
          <p:cNvSpPr txBox="1"/>
          <p:nvPr/>
        </p:nvSpPr>
        <p:spPr>
          <a:xfrm>
            <a:off x="4743061" y="1615647"/>
            <a:ext cx="10216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>
                <a:solidFill>
                  <a:schemeClr val="bg1"/>
                </a:solidFill>
              </a:rPr>
              <a:t>Keratin</a:t>
            </a:r>
            <a:r>
              <a:rPr lang="fr-FR" dirty="0">
                <a:solidFill>
                  <a:schemeClr val="bg1"/>
                </a:solidFill>
              </a:rPr>
              <a:t> 8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5407BC3B-5EDC-4DA0-9F0F-CBC6D27AF2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74465" y="-1580940"/>
            <a:ext cx="9419136" cy="2719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76723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/>
          <p:cNvSpPr txBox="1"/>
          <p:nvPr/>
        </p:nvSpPr>
        <p:spPr>
          <a:xfrm>
            <a:off x="0" y="0"/>
            <a:ext cx="1060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Figure 1C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66" t="27380" r="11349" b="42600"/>
          <a:stretch/>
        </p:blipFill>
        <p:spPr>
          <a:xfrm>
            <a:off x="648391" y="1729046"/>
            <a:ext cx="4721629" cy="1870365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2577836" y="1729046"/>
            <a:ext cx="86273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/>
              <a:t>IP MCL1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4010397" y="1729046"/>
            <a:ext cx="110318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/>
              <a:t>FT IP MCL1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1227774" y="1729046"/>
            <a:ext cx="62709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/>
              <a:t>Input</a:t>
            </a:r>
          </a:p>
        </p:txBody>
      </p:sp>
      <p:sp>
        <p:nvSpPr>
          <p:cNvPr id="12" name="ZoneTexte 11"/>
          <p:cNvSpPr txBox="1"/>
          <p:nvPr/>
        </p:nvSpPr>
        <p:spPr>
          <a:xfrm>
            <a:off x="142307" y="2068097"/>
            <a:ext cx="522771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/>
              <a:t>A13            0h   1h    2h   3h          0h   1h   2h   3h          0h   1h    2h   3h </a:t>
            </a:r>
          </a:p>
          <a:p>
            <a:endParaRPr lang="fr-FR" sz="1400" dirty="0"/>
          </a:p>
        </p:txBody>
      </p:sp>
      <p:sp>
        <p:nvSpPr>
          <p:cNvPr id="15" name="ZoneTexte 14"/>
          <p:cNvSpPr txBox="1"/>
          <p:nvPr/>
        </p:nvSpPr>
        <p:spPr>
          <a:xfrm>
            <a:off x="2086035" y="1021409"/>
            <a:ext cx="204350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dirty="0"/>
              <a:t>MCL1 </a:t>
            </a:r>
            <a:r>
              <a:rPr lang="fr-FR" sz="1400" dirty="0"/>
              <a:t>(4sec) </a:t>
            </a:r>
          </a:p>
          <a:p>
            <a:pPr algn="ctr"/>
            <a:r>
              <a:rPr lang="fr-FR" sz="1400" dirty="0" err="1"/>
              <a:t>Ref</a:t>
            </a:r>
            <a:r>
              <a:rPr lang="fr-FR" sz="1400" dirty="0"/>
              <a:t>. D2W9E, </a:t>
            </a:r>
            <a:r>
              <a:rPr lang="fr-FR" sz="1400" dirty="0" err="1"/>
              <a:t>CellSignaling</a:t>
            </a:r>
            <a:endParaRPr lang="fr-FR" sz="1400" dirty="0"/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0661A025-A175-4E4D-BD90-017163FBEFDA}"/>
              </a:ext>
            </a:extLst>
          </p:cNvPr>
          <p:cNvSpPr txBox="1"/>
          <p:nvPr/>
        </p:nvSpPr>
        <p:spPr>
          <a:xfrm>
            <a:off x="8511300" y="1800166"/>
            <a:ext cx="86273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/>
              <a:t>IP MCL1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1A1C3D46-1D55-4A62-9761-3FB571B6B77D}"/>
              </a:ext>
            </a:extLst>
          </p:cNvPr>
          <p:cNvSpPr txBox="1"/>
          <p:nvPr/>
        </p:nvSpPr>
        <p:spPr>
          <a:xfrm>
            <a:off x="9943861" y="1800166"/>
            <a:ext cx="110318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/>
              <a:t>FT IP MCL1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ED9D73C0-7C6C-4717-906F-9D171A5230AC}"/>
              </a:ext>
            </a:extLst>
          </p:cNvPr>
          <p:cNvSpPr txBox="1"/>
          <p:nvPr/>
        </p:nvSpPr>
        <p:spPr>
          <a:xfrm>
            <a:off x="7161238" y="1800166"/>
            <a:ext cx="62709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/>
              <a:t>Input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573B727C-E5B5-4EE9-82F6-268E31B7E826}"/>
              </a:ext>
            </a:extLst>
          </p:cNvPr>
          <p:cNvSpPr txBox="1"/>
          <p:nvPr/>
        </p:nvSpPr>
        <p:spPr>
          <a:xfrm>
            <a:off x="6075771" y="2139217"/>
            <a:ext cx="522771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/>
              <a:t>A13            0h   1h    2h   3h          0h   1h   2h   3h          0h   1h    2h   3h </a:t>
            </a:r>
          </a:p>
          <a:p>
            <a:endParaRPr lang="fr-FR" sz="1400" dirty="0"/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12A6F8F3-7C89-420F-845E-A5F5E19F2FA0}"/>
              </a:ext>
            </a:extLst>
          </p:cNvPr>
          <p:cNvSpPr txBox="1"/>
          <p:nvPr/>
        </p:nvSpPr>
        <p:spPr>
          <a:xfrm>
            <a:off x="8203045" y="1092529"/>
            <a:ext cx="167642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dirty="0" err="1"/>
              <a:t>Bim</a:t>
            </a:r>
            <a:r>
              <a:rPr lang="fr-FR" dirty="0"/>
              <a:t> </a:t>
            </a:r>
            <a:r>
              <a:rPr lang="fr-FR" sz="1400" dirty="0"/>
              <a:t>(1min) </a:t>
            </a:r>
          </a:p>
          <a:p>
            <a:pPr algn="ctr"/>
            <a:r>
              <a:rPr lang="fr-FR" sz="1400" dirty="0" err="1"/>
              <a:t>Ref</a:t>
            </a:r>
            <a:r>
              <a:rPr lang="fr-FR" sz="1400" dirty="0"/>
              <a:t>. AB17003, Sigma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CE78B60B-081B-438D-9177-F3BA9E7D193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28" t="23531" r="5430" b="64600"/>
          <a:stretch/>
        </p:blipFill>
        <p:spPr>
          <a:xfrm>
            <a:off x="6581505" y="2404312"/>
            <a:ext cx="4800456" cy="767421"/>
          </a:xfrm>
          <a:prstGeom prst="rect">
            <a:avLst/>
          </a:prstGeom>
        </p:spPr>
      </p:pic>
      <p:sp>
        <p:nvSpPr>
          <p:cNvPr id="33" name="ZoneTexte 32">
            <a:extLst>
              <a:ext uri="{FF2B5EF4-FFF2-40B4-BE49-F238E27FC236}">
                <a16:creationId xmlns:a16="http://schemas.microsoft.com/office/drawing/2014/main" id="{6EEA4963-A5C9-40A5-83D5-0570847B8039}"/>
              </a:ext>
            </a:extLst>
          </p:cNvPr>
          <p:cNvSpPr txBox="1"/>
          <p:nvPr/>
        </p:nvSpPr>
        <p:spPr>
          <a:xfrm>
            <a:off x="8589777" y="4098846"/>
            <a:ext cx="86273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/>
              <a:t>IP MCL1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FC23BDC2-8656-46E7-AC3F-3693E2536FBD}"/>
              </a:ext>
            </a:extLst>
          </p:cNvPr>
          <p:cNvSpPr txBox="1"/>
          <p:nvPr/>
        </p:nvSpPr>
        <p:spPr>
          <a:xfrm>
            <a:off x="10022338" y="4098846"/>
            <a:ext cx="110318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/>
              <a:t>FT IP MCL1</a:t>
            </a: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F7730B2E-CAC8-4A40-8DFD-0C8AAD31AD07}"/>
              </a:ext>
            </a:extLst>
          </p:cNvPr>
          <p:cNvSpPr txBox="1"/>
          <p:nvPr/>
        </p:nvSpPr>
        <p:spPr>
          <a:xfrm>
            <a:off x="7239715" y="4098846"/>
            <a:ext cx="62709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/>
              <a:t>Input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E98A775A-71DD-478F-ACE1-FD593872C2BA}"/>
              </a:ext>
            </a:extLst>
          </p:cNvPr>
          <p:cNvSpPr txBox="1"/>
          <p:nvPr/>
        </p:nvSpPr>
        <p:spPr>
          <a:xfrm>
            <a:off x="6154248" y="4437897"/>
            <a:ext cx="522771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/>
              <a:t>A13            0h   1h    2h   3h          0h   1h   2h   3h          0h   1h    2h   3h </a:t>
            </a:r>
          </a:p>
          <a:p>
            <a:endParaRPr lang="fr-FR" sz="1400" dirty="0"/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5B81005D-ECBF-4359-867E-5A3DDCA9F524}"/>
              </a:ext>
            </a:extLst>
          </p:cNvPr>
          <p:cNvSpPr txBox="1"/>
          <p:nvPr/>
        </p:nvSpPr>
        <p:spPr>
          <a:xfrm>
            <a:off x="8148634" y="3376069"/>
            <a:ext cx="167642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dirty="0" err="1"/>
              <a:t>Bim</a:t>
            </a:r>
            <a:r>
              <a:rPr lang="fr-FR" dirty="0"/>
              <a:t> </a:t>
            </a:r>
            <a:r>
              <a:rPr lang="fr-FR" sz="1400" dirty="0"/>
              <a:t>(1min30sec) </a:t>
            </a:r>
          </a:p>
          <a:p>
            <a:pPr algn="ctr"/>
            <a:r>
              <a:rPr lang="fr-FR" sz="1400" dirty="0" err="1"/>
              <a:t>Ref</a:t>
            </a:r>
            <a:r>
              <a:rPr lang="fr-FR" sz="1400" dirty="0"/>
              <a:t>. AB17003, Sigma</a:t>
            </a:r>
          </a:p>
        </p:txBody>
      </p:sp>
      <p:pic>
        <p:nvPicPr>
          <p:cNvPr id="38" name="Image 37">
            <a:extLst>
              <a:ext uri="{FF2B5EF4-FFF2-40B4-BE49-F238E27FC236}">
                <a16:creationId xmlns:a16="http://schemas.microsoft.com/office/drawing/2014/main" id="{99723B3C-5DF1-4301-9754-4A32B1CD875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73" t="26345" r="9047" b="65069"/>
          <a:stretch/>
        </p:blipFill>
        <p:spPr>
          <a:xfrm>
            <a:off x="6585541" y="4700406"/>
            <a:ext cx="4684536" cy="551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0328748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260</TotalTime>
  <Words>110</Words>
  <Application>Microsoft Office PowerPoint</Application>
  <PresentationFormat>Grand écran</PresentationFormat>
  <Paragraphs>37</Paragraphs>
  <Slides>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Thème Office</vt:lpstr>
      <vt:lpstr>Présentation PowerPoint</vt:lpstr>
      <vt:lpstr>Original western-blot figure 4C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W.Blot Bcl-xL et MCL1 – 31/10/2020</dc:title>
  <dc:creator>Roul Julie</dc:creator>
  <cp:lastModifiedBy>Frederique SOUAZE</cp:lastModifiedBy>
  <cp:revision>12</cp:revision>
  <dcterms:created xsi:type="dcterms:W3CDTF">2023-10-31T13:04:58Z</dcterms:created>
  <dcterms:modified xsi:type="dcterms:W3CDTF">2024-05-19T07:38:50Z</dcterms:modified>
</cp:coreProperties>
</file>