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8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0FE"/>
    <a:srgbClr val="6A74D4"/>
    <a:srgbClr val="D07006"/>
    <a:srgbClr val="FFAE1D"/>
    <a:srgbClr val="285E00"/>
    <a:srgbClr val="46A400"/>
    <a:srgbClr val="C64BD3"/>
    <a:srgbClr val="DD93E5"/>
    <a:srgbClr val="92D050"/>
    <a:srgbClr val="61B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18" autoAdjust="0"/>
    <p:restoredTop sz="85427" autoAdjust="0"/>
  </p:normalViewPr>
  <p:slideViewPr>
    <p:cSldViewPr snapToGrid="0">
      <p:cViewPr varScale="1">
        <p:scale>
          <a:sx n="64" d="100"/>
          <a:sy n="64" d="100"/>
        </p:scale>
        <p:origin x="17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91C257-5060-4CB8-A54D-4F09711A5A71}" type="datetimeFigureOut">
              <a:rPr lang="en-GB" smtClean="0"/>
              <a:t>31/05/2024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9CE0AF-982E-4DBD-909C-CBB547C7C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262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1D2DA5-2C7A-426C-9893-181D72DE36D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681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38FA3-F05D-4D58-B051-18B4558835C6}" type="datetimeFigureOut">
              <a:rPr lang="en-GB" smtClean="0"/>
              <a:t>31/05/2024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17602-519B-444F-89DD-BF3A8E523C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830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38FA3-F05D-4D58-B051-18B4558835C6}" type="datetimeFigureOut">
              <a:rPr lang="en-GB" smtClean="0"/>
              <a:t>31/05/2024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17602-519B-444F-89DD-BF3A8E523C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424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38FA3-F05D-4D58-B051-18B4558835C6}" type="datetimeFigureOut">
              <a:rPr lang="en-GB" smtClean="0"/>
              <a:t>31/05/2024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17602-519B-444F-89DD-BF3A8E523C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984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38FA3-F05D-4D58-B051-18B4558835C6}" type="datetimeFigureOut">
              <a:rPr lang="en-GB" smtClean="0"/>
              <a:t>31/05/2024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17602-519B-444F-89DD-BF3A8E523C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235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38FA3-F05D-4D58-B051-18B4558835C6}" type="datetimeFigureOut">
              <a:rPr lang="en-GB" smtClean="0"/>
              <a:t>31/05/2024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17602-519B-444F-89DD-BF3A8E523C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907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38FA3-F05D-4D58-B051-18B4558835C6}" type="datetimeFigureOut">
              <a:rPr lang="en-GB" smtClean="0"/>
              <a:t>31/05/2024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17602-519B-444F-89DD-BF3A8E523C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914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38FA3-F05D-4D58-B051-18B4558835C6}" type="datetimeFigureOut">
              <a:rPr lang="en-GB" smtClean="0"/>
              <a:t>31/05/2024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17602-519B-444F-89DD-BF3A8E523C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4769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38FA3-F05D-4D58-B051-18B4558835C6}" type="datetimeFigureOut">
              <a:rPr lang="en-GB" smtClean="0"/>
              <a:t>31/05/2024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17602-519B-444F-89DD-BF3A8E523C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214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38FA3-F05D-4D58-B051-18B4558835C6}" type="datetimeFigureOut">
              <a:rPr lang="en-GB" smtClean="0"/>
              <a:t>31/05/2024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17602-519B-444F-89DD-BF3A8E523C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98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38FA3-F05D-4D58-B051-18B4558835C6}" type="datetimeFigureOut">
              <a:rPr lang="en-GB" smtClean="0"/>
              <a:t>31/05/2024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17602-519B-444F-89DD-BF3A8E523C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5204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38FA3-F05D-4D58-B051-18B4558835C6}" type="datetimeFigureOut">
              <a:rPr lang="en-GB" smtClean="0"/>
              <a:t>31/05/2024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17602-519B-444F-89DD-BF3A8E523C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027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38FA3-F05D-4D58-B051-18B4558835C6}" type="datetimeFigureOut">
              <a:rPr lang="en-GB" smtClean="0"/>
              <a:t>31/05/2024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17602-519B-444F-89DD-BF3A8E523C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6641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DF5263F-57CB-4F0B-9D37-E2ED2049A46F}"/>
              </a:ext>
            </a:extLst>
          </p:cNvPr>
          <p:cNvSpPr txBox="1"/>
          <p:nvPr/>
        </p:nvSpPr>
        <p:spPr>
          <a:xfrm>
            <a:off x="4761220" y="192680"/>
            <a:ext cx="1859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Supplemental Table S1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CC5951E-BABE-4BE2-BB8C-FB03761578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208186"/>
              </p:ext>
            </p:extLst>
          </p:nvPr>
        </p:nvGraphicFramePr>
        <p:xfrm>
          <a:off x="1270000" y="2682225"/>
          <a:ext cx="4416698" cy="1979613"/>
        </p:xfrm>
        <a:graphic>
          <a:graphicData uri="http://schemas.openxmlformats.org/drawingml/2006/table">
            <a:tbl>
              <a:tblPr firstRow="1" firstCol="1" bandRow="1"/>
              <a:tblGrid>
                <a:gridCol w="889726">
                  <a:extLst>
                    <a:ext uri="{9D8B030D-6E8A-4147-A177-3AD203B41FA5}">
                      <a16:colId xmlns:a16="http://schemas.microsoft.com/office/drawing/2014/main" val="2859717328"/>
                    </a:ext>
                  </a:extLst>
                </a:gridCol>
                <a:gridCol w="1872343">
                  <a:extLst>
                    <a:ext uri="{9D8B030D-6E8A-4147-A177-3AD203B41FA5}">
                      <a16:colId xmlns:a16="http://schemas.microsoft.com/office/drawing/2014/main" val="3308041691"/>
                    </a:ext>
                  </a:extLst>
                </a:gridCol>
                <a:gridCol w="1654629">
                  <a:extLst>
                    <a:ext uri="{9D8B030D-6E8A-4147-A177-3AD203B41FA5}">
                      <a16:colId xmlns:a16="http://schemas.microsoft.com/office/drawing/2014/main" val="9421359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GB" sz="800" b="1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Gene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GB" sz="800" b="1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Forward (5’-3’)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GB" sz="800" b="1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Reverse (5’-3’)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33934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GB" sz="8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CYP1B1</a:t>
                      </a:r>
                      <a:endParaRPr lang="en-GB" sz="8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GCTGCAGTGGCTGCTCCT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CCCACGACCTGATCCAATTCT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96865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GB" sz="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SLC7A11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TCTCCAAAGGAGGTTACCTGC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AGACTCCCCTCAGTAAAGTGAC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54359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GB" sz="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NQO1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ACTATGCCATGAAGGAGGCTG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CCTTCAGTTTACCTGTGATGTCC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09923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GB" sz="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CXCL5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TGTTTACAGACCACGCAAGG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TTGTTTCCACCGTCCAAAAT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436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GB" sz="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CXCL8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TTGGCAGCCTTCCTGATTTC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AACTTCTCCACAACCCTCTG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8360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GB" sz="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CCL5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CCAGCAGTCGTCTTTGTCAC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CTCTGGGTTGGCACACACTT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54181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GB" sz="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CCL15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TCCCAGGCCCAGTTCATAAAT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TGCTTTGTGAGATGTAGGAGGT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91017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GB" sz="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MT1G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CCTTCTCGCTTGGGAACTCT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CAGCTGCACTTCTCCGATG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35337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GB" sz="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CD40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ACTGAAACGGAATGCCTTCCT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CCTCACTCGTACAGTGCCA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90924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GB" sz="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HLA-DRA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GTCTGGCGGCTTGAAGAATT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ACCTTGAGCCTCAAAGCTGG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13501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GB" sz="8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HPRT1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CCTGGCGTCGTGATTAGTGAT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AGACGTTCAGTCCTGTCCATAA	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5063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en-GB" sz="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en-GB" sz="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en-GB" sz="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92083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42AA681-4D52-00AD-71DE-2AE245BECA17}"/>
              </a:ext>
            </a:extLst>
          </p:cNvPr>
          <p:cNvSpPr txBox="1"/>
          <p:nvPr/>
        </p:nvSpPr>
        <p:spPr>
          <a:xfrm>
            <a:off x="1270000" y="4813276"/>
            <a:ext cx="465691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b="1" dirty="0"/>
              <a:t>Supplementary Table S1. RT-PCR primer sequences</a:t>
            </a:r>
            <a:r>
              <a:rPr lang="en-GB" sz="1100" dirty="0"/>
              <a:t>. Paired primers used for real time PCR analysis to quantify gene expression changes</a:t>
            </a:r>
          </a:p>
        </p:txBody>
      </p:sp>
    </p:spTree>
    <p:extLst>
      <p:ext uri="{BB962C8B-B14F-4D97-AF65-F5344CB8AC3E}">
        <p14:creationId xmlns:p14="http://schemas.microsoft.com/office/powerpoint/2010/main" val="3544255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23500</TotalTime>
  <Words>72</Words>
  <Application>Microsoft Office PowerPoint</Application>
  <PresentationFormat>A4 Paper (210x297 mm)</PresentationFormat>
  <Paragraphs>39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Tahoma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Leonard</dc:creator>
  <cp:lastModifiedBy>Martin Leonard</cp:lastModifiedBy>
  <cp:revision>212</cp:revision>
  <dcterms:created xsi:type="dcterms:W3CDTF">2023-03-15T19:01:47Z</dcterms:created>
  <dcterms:modified xsi:type="dcterms:W3CDTF">2024-05-31T08:20:24Z</dcterms:modified>
</cp:coreProperties>
</file>