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9" r:id="rId3"/>
    <p:sldId id="258" r:id="rId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25" autoAdjust="0"/>
  </p:normalViewPr>
  <p:slideViewPr>
    <p:cSldViewPr snapToGrid="0">
      <p:cViewPr varScale="1">
        <p:scale>
          <a:sx n="112" d="100"/>
          <a:sy n="112" d="100"/>
        </p:scale>
        <p:origin x="540" y="-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8:56.6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8:59.5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8:55.6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8:58.3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00.6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02.8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05.8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07.1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10.3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10.7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11.0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13.1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14.8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16.1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16.8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209 0 24575,'-3'0'0,"-6"0"0,-4 0 0,-3 0 0,-3 0 0,-2 0 0,-1 0 0,0 0 0,0 4 0,0 1 0,0 0 0,4-2-8191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17.2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18.1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39 24575,'4'0'0,"1"-4"0,0-4 0,-2-5 0,0 0-8191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18.5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20.6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21.7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24.7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4T07:59:26.1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2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3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209 0 24575,'-3'0'0,"-6"0"0,-4 0 0,-3 0 0,-3 0 0,-2 0 0,-1 0 0,0 0 0,0 4 0,0 1 0,0 0 0,4-2-8191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39 24575,'4'0'0,"1"-4"0,0-4 0,-2-5 0,0 0-8191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06T12:11:27.4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7C9686-E091-4C97-BE1D-A1A57B0E1784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9426B-AB0F-44E8-A65D-0E971B2DBF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721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09426B-AB0F-44E8-A65D-0E971B2DBFD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5251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26F209D0-B37D-3388-3A8E-5472949E0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BF9AC855-8314-1AD7-0694-4310B98E6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A1D24A44-AF14-EEE2-47B1-3BA6C245C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85ADF8EB-68B0-F374-633E-CDE30789D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ACE8031A-F356-B247-78A2-2A0D61E6C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5066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A1EDBCB-3164-1D35-A143-137E2DE97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5A313B49-F731-6335-1818-D12A631C0E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A3AF8DB1-E357-EA7D-0309-562379A38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B02723D8-AA85-A7AD-8B66-A27FDBEB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CF0DA24A-8606-CDC9-4405-3B718BBF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4411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987CDAF-AAD7-0D7A-1507-77708FDBE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010DF4D6-C177-71DB-8E0B-AD20747BC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A7690FF9-CA9C-91CA-57DF-264F7B729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D81CA696-9307-E8F4-6060-F54C2519F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4269E291-8F4A-1702-7B33-F2C51B2FB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235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77A88AF0-0234-C897-15F8-BCA831266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C7CCE06D-6F9D-A8FE-E71D-2C787C05A8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4B64851E-B9B7-0316-4A1C-B50A31B48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DAF5865C-CD13-AF68-66A3-972B9C482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D7FB8479-935F-91BA-4FC1-41C76FD13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5E29A9E4-C6DD-8E00-AA91-A3CB36562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9642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AB29D060-025A-BD0B-F61B-66DFB6BF5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CFF991FE-AEF1-BF7E-51E4-B671943EB4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="" xmlns:a16="http://schemas.microsoft.com/office/drawing/2014/main" id="{53902EC2-5249-D8D0-45B4-82557AEF3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="" xmlns:a16="http://schemas.microsoft.com/office/drawing/2014/main" id="{BACC3456-50C9-A06E-EB5B-946AFD9103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="" xmlns:a16="http://schemas.microsoft.com/office/drawing/2014/main" id="{9CC30679-5A61-6C54-E647-1BFECC09A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="" xmlns:a16="http://schemas.microsoft.com/office/drawing/2014/main" id="{F2B032D9-904E-C7A8-F125-11E568357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="" xmlns:a16="http://schemas.microsoft.com/office/drawing/2014/main" id="{DA131846-DF16-6E07-FE47-D188648DD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="" xmlns:a16="http://schemas.microsoft.com/office/drawing/2014/main" id="{413FE0C6-423E-12C6-1602-3EC2ECF21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2647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CFF8C8D-3B1C-7FEB-9949-3EE82D15B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="" xmlns:a16="http://schemas.microsoft.com/office/drawing/2014/main" id="{5377DE9B-246E-BE38-D421-AE7F24B0A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="" xmlns:a16="http://schemas.microsoft.com/office/drawing/2014/main" id="{B84C6DA7-01B9-97D4-7437-F5545C23B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="" xmlns:a16="http://schemas.microsoft.com/office/drawing/2014/main" id="{62DE1676-FE9E-076E-1EC2-DFF305AC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624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="" xmlns:a16="http://schemas.microsoft.com/office/drawing/2014/main" id="{BA22B006-62A1-F58B-1B7F-FA4369F47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="" xmlns:a16="http://schemas.microsoft.com/office/drawing/2014/main" id="{A589299C-76BB-2EDB-CFF5-96A6D8973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="" xmlns:a16="http://schemas.microsoft.com/office/drawing/2014/main" id="{232C1C39-3049-26E2-DD70-D6D40E1C8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286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DD7CB061-3B9D-0360-8B47-4C56C2530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33748050-ACB9-ADDD-DC31-EF84F6E4A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9263F932-59F0-7D4E-EA37-D95CBCC3D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8CDF5A27-9748-B4AC-CE87-98F4A46E1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6E209F25-1892-4C12-E5DF-2EF7362F7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802739D0-28DB-90A8-17CD-987A081E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642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D5C1E45-ACCA-EEB8-2C17-67A05AF96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="" xmlns:a16="http://schemas.microsoft.com/office/drawing/2014/main" id="{D53CE05B-10B1-E99D-FA76-22D89FE064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="" xmlns:a16="http://schemas.microsoft.com/office/drawing/2014/main" id="{1892BD0F-F00A-FF0F-C78F-A65F66888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="" xmlns:a16="http://schemas.microsoft.com/office/drawing/2014/main" id="{8FA786F6-B2B3-7A9F-54DF-17584F678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="" xmlns:a16="http://schemas.microsoft.com/office/drawing/2014/main" id="{9F2D60A6-20E8-29FF-0B9D-3DEB220B6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="" xmlns:a16="http://schemas.microsoft.com/office/drawing/2014/main" id="{F16B19BC-027F-F9A2-B360-CA67402E8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9824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960F22A-A0C6-6EE1-FC53-74F163BDE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15890DAF-200F-0065-2082-AD186A7AD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5E78075F-B7F2-CBB3-61B0-5C08D40A1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87D03241-A066-CB53-EB46-75F0D4E9E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DCFBC19A-C624-E71B-637B-CA0C6FFF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3419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="" xmlns:a16="http://schemas.microsoft.com/office/drawing/2014/main" id="{CA1AC26C-01FB-276F-F487-FAA648BC86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="" xmlns:a16="http://schemas.microsoft.com/office/drawing/2014/main" id="{7041186F-7677-8693-7C69-39B4E20375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9F405B92-9894-82C2-D790-6336545A0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6921D467-2567-4484-98E8-31DC995B0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36AAABEE-7D8F-05F9-89F0-3AAC71E28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19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="" xmlns:a16="http://schemas.microsoft.com/office/drawing/2014/main" id="{AABBC4C1-32DA-5D53-584A-834AE79C5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="" xmlns:a16="http://schemas.microsoft.com/office/drawing/2014/main" id="{5E196A53-F759-C30B-3540-569063D17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="" xmlns:a16="http://schemas.microsoft.com/office/drawing/2014/main" id="{11D80228-22EA-3B67-004E-28E730160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55944-A612-43CF-89AE-89E5AB082331}" type="datetimeFigureOut">
              <a:rPr lang="pl-PL" smtClean="0"/>
              <a:t>09.05.2024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="" xmlns:a16="http://schemas.microsoft.com/office/drawing/2014/main" id="{D9267DD1-F99E-9B6A-44F6-67B6EB9BC9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="" xmlns:a16="http://schemas.microsoft.com/office/drawing/2014/main" id="{94C31BC7-3CE2-AAC6-40E9-35512E7445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2B588-5F98-41C0-A99D-13ACC1582FC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814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customXml" Target="../ink/ink8.xml"/><Relationship Id="rId18" Type="http://schemas.openxmlformats.org/officeDocument/2006/relationships/customXml" Target="../ink/ink13.xml"/><Relationship Id="rId26" Type="http://schemas.openxmlformats.org/officeDocument/2006/relationships/customXml" Target="../ink/ink19.xml"/><Relationship Id="rId3" Type="http://schemas.openxmlformats.org/officeDocument/2006/relationships/image" Target="../media/image1.jpg"/><Relationship Id="rId21" Type="http://schemas.openxmlformats.org/officeDocument/2006/relationships/image" Target="../media/image3.png"/><Relationship Id="rId7" Type="http://schemas.openxmlformats.org/officeDocument/2006/relationships/customXml" Target="../ink/ink3.xml"/><Relationship Id="rId12" Type="http://schemas.openxmlformats.org/officeDocument/2006/relationships/customXml" Target="../ink/ink7.xml"/><Relationship Id="rId17" Type="http://schemas.openxmlformats.org/officeDocument/2006/relationships/customXml" Target="../ink/ink12.xml"/><Relationship Id="rId25" Type="http://schemas.openxmlformats.org/officeDocument/2006/relationships/customXml" Target="../ink/ink18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11.xml"/><Relationship Id="rId20" Type="http://schemas.openxmlformats.org/officeDocument/2006/relationships/customXml" Target="../ink/ink15.xml"/><Relationship Id="rId29" Type="http://schemas.openxmlformats.org/officeDocument/2006/relationships/customXml" Target="../ink/ink2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ustomXml" Target="../ink/ink6.xml"/><Relationship Id="rId24" Type="http://schemas.openxmlformats.org/officeDocument/2006/relationships/image" Target="../media/image4.png"/><Relationship Id="rId5" Type="http://schemas.openxmlformats.org/officeDocument/2006/relationships/image" Target="../media/image2.png"/><Relationship Id="rId15" Type="http://schemas.openxmlformats.org/officeDocument/2006/relationships/customXml" Target="../ink/ink10.xml"/><Relationship Id="rId23" Type="http://schemas.openxmlformats.org/officeDocument/2006/relationships/customXml" Target="../ink/ink17.xml"/><Relationship Id="rId28" Type="http://schemas.openxmlformats.org/officeDocument/2006/relationships/customXml" Target="../ink/ink21.xml"/><Relationship Id="rId10" Type="http://schemas.openxmlformats.org/officeDocument/2006/relationships/customXml" Target="../ink/ink5.xml"/><Relationship Id="rId19" Type="http://schemas.openxmlformats.org/officeDocument/2006/relationships/customXml" Target="../ink/ink14.xml"/><Relationship Id="rId4" Type="http://schemas.openxmlformats.org/officeDocument/2006/relationships/customXml" Target="../ink/ink1.xml"/><Relationship Id="rId9" Type="http://schemas.openxmlformats.org/officeDocument/2006/relationships/customXml" Target="../ink/ink4.xml"/><Relationship Id="rId14" Type="http://schemas.openxmlformats.org/officeDocument/2006/relationships/customXml" Target="../ink/ink9.xml"/><Relationship Id="rId22" Type="http://schemas.openxmlformats.org/officeDocument/2006/relationships/customXml" Target="../ink/ink16.xml"/><Relationship Id="rId27" Type="http://schemas.openxmlformats.org/officeDocument/2006/relationships/customXml" Target="../ink/ink2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26.xml"/><Relationship Id="rId13" Type="http://schemas.openxmlformats.org/officeDocument/2006/relationships/customXml" Target="../ink/ink31.xml"/><Relationship Id="rId18" Type="http://schemas.openxmlformats.org/officeDocument/2006/relationships/customXml" Target="../ink/ink36.xml"/><Relationship Id="rId26" Type="http://schemas.openxmlformats.org/officeDocument/2006/relationships/customXml" Target="../ink/ink42.xml"/><Relationship Id="rId3" Type="http://schemas.openxmlformats.org/officeDocument/2006/relationships/customXml" Target="../ink/ink23.xml"/><Relationship Id="rId21" Type="http://schemas.openxmlformats.org/officeDocument/2006/relationships/customXml" Target="../ink/ink38.xml"/><Relationship Id="rId7" Type="http://schemas.openxmlformats.org/officeDocument/2006/relationships/image" Target="../media/image20.png"/><Relationship Id="rId12" Type="http://schemas.openxmlformats.org/officeDocument/2006/relationships/customXml" Target="../ink/ink30.xml"/><Relationship Id="rId17" Type="http://schemas.openxmlformats.org/officeDocument/2006/relationships/customXml" Target="../ink/ink35.xml"/><Relationship Id="rId25" Type="http://schemas.openxmlformats.org/officeDocument/2006/relationships/customXml" Target="../ink/ink41.xml"/><Relationship Id="rId2" Type="http://schemas.openxmlformats.org/officeDocument/2006/relationships/image" Target="../media/image2.jpg"/><Relationship Id="rId16" Type="http://schemas.openxmlformats.org/officeDocument/2006/relationships/customXml" Target="../ink/ink3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5.xml"/><Relationship Id="rId11" Type="http://schemas.openxmlformats.org/officeDocument/2006/relationships/customXml" Target="../ink/ink29.xml"/><Relationship Id="rId24" Type="http://schemas.openxmlformats.org/officeDocument/2006/relationships/customXml" Target="../ink/ink40.xml"/><Relationship Id="rId5" Type="http://schemas.openxmlformats.org/officeDocument/2006/relationships/customXml" Target="../ink/ink24.xml"/><Relationship Id="rId15" Type="http://schemas.openxmlformats.org/officeDocument/2006/relationships/customXml" Target="../ink/ink33.xml"/><Relationship Id="rId23" Type="http://schemas.openxmlformats.org/officeDocument/2006/relationships/image" Target="../media/image4.png"/><Relationship Id="rId28" Type="http://schemas.openxmlformats.org/officeDocument/2006/relationships/customXml" Target="../ink/ink44.xml"/><Relationship Id="rId10" Type="http://schemas.openxmlformats.org/officeDocument/2006/relationships/customXml" Target="../ink/ink28.xml"/><Relationship Id="rId19" Type="http://schemas.openxmlformats.org/officeDocument/2006/relationships/customXml" Target="../ink/ink37.xml"/><Relationship Id="rId4" Type="http://schemas.openxmlformats.org/officeDocument/2006/relationships/image" Target="../media/image5.png"/><Relationship Id="rId9" Type="http://schemas.openxmlformats.org/officeDocument/2006/relationships/customXml" Target="../ink/ink27.xml"/><Relationship Id="rId14" Type="http://schemas.openxmlformats.org/officeDocument/2006/relationships/customXml" Target="../ink/ink32.xml"/><Relationship Id="rId22" Type="http://schemas.openxmlformats.org/officeDocument/2006/relationships/customXml" Target="../ink/ink39.xml"/><Relationship Id="rId27" Type="http://schemas.openxmlformats.org/officeDocument/2006/relationships/customXml" Target="../ink/ink4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="" xmlns:a16="http://schemas.microsoft.com/office/drawing/2014/main" id="{70E929C9-F823-A880-6469-6F112C26B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143" y="374858"/>
            <a:ext cx="9112685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="" xmlns:a16="http://schemas.microsoft.com/office/drawing/2014/main" id="{B0E4EB40-FF69-840E-17D9-46194875CE47}"/>
              </a:ext>
            </a:extLst>
          </p:cNvPr>
          <p:cNvSpPr txBox="1"/>
          <p:nvPr/>
        </p:nvSpPr>
        <p:spPr>
          <a:xfrm>
            <a:off x="7812203" y="389226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42</a:t>
            </a:r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="" xmlns:a16="http://schemas.microsoft.com/office/drawing/2014/main" id="{1A79E6D8-5183-CD92-CD19-2071235AD633}"/>
              </a:ext>
            </a:extLst>
          </p:cNvPr>
          <p:cNvSpPr txBox="1"/>
          <p:nvPr/>
        </p:nvSpPr>
        <p:spPr>
          <a:xfrm>
            <a:off x="7444886" y="54280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187</a:t>
            </a:r>
            <a:endParaRPr lang="pl-PL" dirty="0"/>
          </a:p>
        </p:txBody>
      </p:sp>
      <p:sp>
        <p:nvSpPr>
          <p:cNvPr id="11" name="pole tekstowe 10">
            <a:extLst>
              <a:ext uri="{FF2B5EF4-FFF2-40B4-BE49-F238E27FC236}">
                <a16:creationId xmlns="" xmlns:a16="http://schemas.microsoft.com/office/drawing/2014/main" id="{1A212084-43C6-DDB4-3AF5-44E0F5203A9E}"/>
              </a:ext>
            </a:extLst>
          </p:cNvPr>
          <p:cNvSpPr txBox="1"/>
          <p:nvPr/>
        </p:nvSpPr>
        <p:spPr>
          <a:xfrm>
            <a:off x="8096634" y="573580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193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="" xmlns:a16="http://schemas.microsoft.com/office/drawing/2014/main" id="{E064EA3F-2EFE-59BF-DAD1-36B77DB522CD}"/>
              </a:ext>
            </a:extLst>
          </p:cNvPr>
          <p:cNvSpPr txBox="1"/>
          <p:nvPr/>
        </p:nvSpPr>
        <p:spPr>
          <a:xfrm>
            <a:off x="2761400" y="732210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378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="" xmlns:a16="http://schemas.microsoft.com/office/drawing/2014/main" id="{A39363A4-4CB2-53AA-2B61-67EB5EA69D4E}"/>
              </a:ext>
            </a:extLst>
          </p:cNvPr>
          <p:cNvSpPr txBox="1"/>
          <p:nvPr/>
        </p:nvSpPr>
        <p:spPr>
          <a:xfrm>
            <a:off x="7123060" y="819801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403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="" xmlns:a16="http://schemas.microsoft.com/office/drawing/2014/main" id="{07E54C63-D05A-326B-9197-202B12CC078A}"/>
              </a:ext>
            </a:extLst>
          </p:cNvPr>
          <p:cNvSpPr txBox="1"/>
          <p:nvPr/>
        </p:nvSpPr>
        <p:spPr>
          <a:xfrm>
            <a:off x="6828493" y="774721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408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="" xmlns:a16="http://schemas.microsoft.com/office/drawing/2014/main" id="{BE531E12-2D84-494F-8F34-CF8A1B00F0F8}"/>
              </a:ext>
            </a:extLst>
          </p:cNvPr>
          <p:cNvSpPr txBox="1"/>
          <p:nvPr/>
        </p:nvSpPr>
        <p:spPr>
          <a:xfrm>
            <a:off x="4387324" y="87795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425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="" xmlns:a16="http://schemas.microsoft.com/office/drawing/2014/main" id="{976EE9FE-C132-C85C-5C2F-D1061972D9D4}"/>
              </a:ext>
            </a:extLst>
          </p:cNvPr>
          <p:cNvSpPr txBox="1"/>
          <p:nvPr/>
        </p:nvSpPr>
        <p:spPr>
          <a:xfrm>
            <a:off x="3851717" y="770285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435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="" xmlns:a16="http://schemas.microsoft.com/office/drawing/2014/main" id="{04740342-99A4-367A-D60F-B5360FDE7827}"/>
              </a:ext>
            </a:extLst>
          </p:cNvPr>
          <p:cNvSpPr txBox="1"/>
          <p:nvPr/>
        </p:nvSpPr>
        <p:spPr>
          <a:xfrm>
            <a:off x="7772784" y="973687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434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="" xmlns:a16="http://schemas.microsoft.com/office/drawing/2014/main" id="{EA2668C7-5629-6CCC-97C6-2C70F7434245}"/>
              </a:ext>
            </a:extLst>
          </p:cNvPr>
          <p:cNvSpPr txBox="1"/>
          <p:nvPr/>
        </p:nvSpPr>
        <p:spPr>
          <a:xfrm rot="5400000">
            <a:off x="6960695" y="1035088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440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="" xmlns:a16="http://schemas.microsoft.com/office/drawing/2014/main" id="{813FAAE8-3F69-0D2A-A25B-227312A3E1D5}"/>
              </a:ext>
            </a:extLst>
          </p:cNvPr>
          <p:cNvSpPr txBox="1"/>
          <p:nvPr/>
        </p:nvSpPr>
        <p:spPr>
          <a:xfrm>
            <a:off x="4110777" y="1054231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591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="" xmlns:a16="http://schemas.microsoft.com/office/drawing/2014/main" id="{FE1165B8-71F6-E5C7-9EA9-08C64CEB9AA1}"/>
              </a:ext>
            </a:extLst>
          </p:cNvPr>
          <p:cNvSpPr txBox="1"/>
          <p:nvPr/>
        </p:nvSpPr>
        <p:spPr>
          <a:xfrm>
            <a:off x="3960131" y="118881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584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="" xmlns:a16="http://schemas.microsoft.com/office/drawing/2014/main" id="{F3E6A2A6-3D39-80D4-AF6C-F310A93B3458}"/>
              </a:ext>
            </a:extLst>
          </p:cNvPr>
          <p:cNvSpPr txBox="1"/>
          <p:nvPr/>
        </p:nvSpPr>
        <p:spPr>
          <a:xfrm>
            <a:off x="7364455" y="1225024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602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="" xmlns:a16="http://schemas.microsoft.com/office/drawing/2014/main" id="{52498A5A-9A62-083F-0924-B835963BA5AF}"/>
              </a:ext>
            </a:extLst>
          </p:cNvPr>
          <p:cNvSpPr txBox="1"/>
          <p:nvPr/>
        </p:nvSpPr>
        <p:spPr>
          <a:xfrm>
            <a:off x="7616747" y="1151342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639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="" xmlns:a16="http://schemas.microsoft.com/office/drawing/2014/main" id="{59FEE9C7-CD1F-8047-380E-3F5E167EFE21}"/>
              </a:ext>
            </a:extLst>
          </p:cNvPr>
          <p:cNvSpPr txBox="1"/>
          <p:nvPr/>
        </p:nvSpPr>
        <p:spPr>
          <a:xfrm>
            <a:off x="2446108" y="1311928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676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="" xmlns:a16="http://schemas.microsoft.com/office/drawing/2014/main" id="{BC0A1DFC-0302-20C6-59C7-0BEF27482819}"/>
              </a:ext>
            </a:extLst>
          </p:cNvPr>
          <p:cNvSpPr txBox="1"/>
          <p:nvPr/>
        </p:nvSpPr>
        <p:spPr>
          <a:xfrm>
            <a:off x="6248293" y="1343021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767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="" xmlns:a16="http://schemas.microsoft.com/office/drawing/2014/main" id="{BC4B0804-A0A4-44FE-9839-8B413958BFFA}"/>
              </a:ext>
            </a:extLst>
          </p:cNvPr>
          <p:cNvSpPr txBox="1"/>
          <p:nvPr/>
        </p:nvSpPr>
        <p:spPr>
          <a:xfrm>
            <a:off x="3232096" y="1235581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792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="" xmlns:a16="http://schemas.microsoft.com/office/drawing/2014/main" id="{448C5200-85AA-E73A-3E5D-37F12B4699C4}"/>
              </a:ext>
            </a:extLst>
          </p:cNvPr>
          <p:cNvSpPr txBox="1"/>
          <p:nvPr/>
        </p:nvSpPr>
        <p:spPr>
          <a:xfrm>
            <a:off x="3491346" y="1239930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793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="" xmlns:a16="http://schemas.microsoft.com/office/drawing/2014/main" id="{96F1ED31-D87B-BE60-8549-CFC941FEBF25}"/>
              </a:ext>
            </a:extLst>
          </p:cNvPr>
          <p:cNvSpPr txBox="1"/>
          <p:nvPr/>
        </p:nvSpPr>
        <p:spPr>
          <a:xfrm>
            <a:off x="6979791" y="1418472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894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="" xmlns:a16="http://schemas.microsoft.com/office/drawing/2014/main" id="{675F10DE-081F-6134-E5F4-AFDCF0916003}"/>
              </a:ext>
            </a:extLst>
          </p:cNvPr>
          <p:cNvSpPr txBox="1"/>
          <p:nvPr/>
        </p:nvSpPr>
        <p:spPr>
          <a:xfrm>
            <a:off x="4284123" y="171049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938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="" xmlns:a16="http://schemas.microsoft.com/office/drawing/2014/main" id="{C9D20531-5BDB-BB7A-A1F4-6984253B9355}"/>
              </a:ext>
            </a:extLst>
          </p:cNvPr>
          <p:cNvSpPr txBox="1"/>
          <p:nvPr/>
        </p:nvSpPr>
        <p:spPr>
          <a:xfrm>
            <a:off x="4616591" y="1625404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859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="" xmlns:a16="http://schemas.microsoft.com/office/drawing/2014/main" id="{4A29BE7C-642E-F7E2-1DD4-6B83A1751B65}"/>
              </a:ext>
            </a:extLst>
          </p:cNvPr>
          <p:cNvSpPr txBox="1"/>
          <p:nvPr/>
        </p:nvSpPr>
        <p:spPr>
          <a:xfrm>
            <a:off x="6550755" y="1471915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872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="" xmlns:a16="http://schemas.microsoft.com/office/drawing/2014/main" id="{6AB1D2A8-04C2-6263-59C4-9EA3DF7A7601}"/>
              </a:ext>
            </a:extLst>
          </p:cNvPr>
          <p:cNvSpPr txBox="1"/>
          <p:nvPr/>
        </p:nvSpPr>
        <p:spPr>
          <a:xfrm>
            <a:off x="7390093" y="1467275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908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="" xmlns:a16="http://schemas.microsoft.com/office/drawing/2014/main" id="{CEE60155-6269-7BCE-DC35-BAD707F446DA}"/>
              </a:ext>
            </a:extLst>
          </p:cNvPr>
          <p:cNvSpPr txBox="1"/>
          <p:nvPr/>
        </p:nvSpPr>
        <p:spPr>
          <a:xfrm>
            <a:off x="5000822" y="1643174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878</a:t>
            </a:r>
          </a:p>
        </p:txBody>
      </p:sp>
      <p:sp>
        <p:nvSpPr>
          <p:cNvPr id="41" name="pole tekstowe 40">
            <a:extLst>
              <a:ext uri="{FF2B5EF4-FFF2-40B4-BE49-F238E27FC236}">
                <a16:creationId xmlns="" xmlns:a16="http://schemas.microsoft.com/office/drawing/2014/main" id="{C0DE546C-0481-7E12-540C-07BEED7EA7F3}"/>
              </a:ext>
            </a:extLst>
          </p:cNvPr>
          <p:cNvSpPr txBox="1"/>
          <p:nvPr/>
        </p:nvSpPr>
        <p:spPr>
          <a:xfrm>
            <a:off x="5668242" y="1426797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885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="" xmlns:a16="http://schemas.microsoft.com/office/drawing/2014/main" id="{477C6F1C-E369-110A-2AFC-AF40203DAC5A}"/>
              </a:ext>
            </a:extLst>
          </p:cNvPr>
          <p:cNvSpPr txBox="1"/>
          <p:nvPr/>
        </p:nvSpPr>
        <p:spPr>
          <a:xfrm>
            <a:off x="7628527" y="1529262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909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="" xmlns:a16="http://schemas.microsoft.com/office/drawing/2014/main" id="{26FF5A7F-3A20-5368-926E-C855EB17AB09}"/>
              </a:ext>
            </a:extLst>
          </p:cNvPr>
          <p:cNvSpPr txBox="1"/>
          <p:nvPr/>
        </p:nvSpPr>
        <p:spPr>
          <a:xfrm>
            <a:off x="6615777" y="1615823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921</a:t>
            </a:r>
          </a:p>
          <a:p>
            <a:endParaRPr lang="pl-PL" dirty="0"/>
          </a:p>
        </p:txBody>
      </p:sp>
      <p:sp>
        <p:nvSpPr>
          <p:cNvPr id="50" name="pole tekstowe 49">
            <a:extLst>
              <a:ext uri="{FF2B5EF4-FFF2-40B4-BE49-F238E27FC236}">
                <a16:creationId xmlns="" xmlns:a16="http://schemas.microsoft.com/office/drawing/2014/main" id="{997CDC33-B54A-F9EF-55B1-FCE134263EBC}"/>
              </a:ext>
            </a:extLst>
          </p:cNvPr>
          <p:cNvSpPr txBox="1"/>
          <p:nvPr/>
        </p:nvSpPr>
        <p:spPr>
          <a:xfrm>
            <a:off x="7144162" y="1610786"/>
            <a:ext cx="3385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923</a:t>
            </a:r>
            <a:endParaRPr lang="pl-PL" sz="1000" dirty="0"/>
          </a:p>
        </p:txBody>
      </p:sp>
      <p:sp>
        <p:nvSpPr>
          <p:cNvPr id="51" name="pole tekstowe 50">
            <a:extLst>
              <a:ext uri="{FF2B5EF4-FFF2-40B4-BE49-F238E27FC236}">
                <a16:creationId xmlns="" xmlns:a16="http://schemas.microsoft.com/office/drawing/2014/main" id="{E32FE09F-A823-0774-D226-3F7DAF96010F}"/>
              </a:ext>
            </a:extLst>
          </p:cNvPr>
          <p:cNvSpPr txBox="1"/>
          <p:nvPr/>
        </p:nvSpPr>
        <p:spPr>
          <a:xfrm>
            <a:off x="3720698" y="1650796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944</a:t>
            </a:r>
          </a:p>
        </p:txBody>
      </p:sp>
      <p:sp>
        <p:nvSpPr>
          <p:cNvPr id="52" name="pole tekstowe 51">
            <a:extLst>
              <a:ext uri="{FF2B5EF4-FFF2-40B4-BE49-F238E27FC236}">
                <a16:creationId xmlns="" xmlns:a16="http://schemas.microsoft.com/office/drawing/2014/main" id="{71CDD6D7-F4F0-A1C6-8B14-DC152B13E08B}"/>
              </a:ext>
            </a:extLst>
          </p:cNvPr>
          <p:cNvSpPr txBox="1"/>
          <p:nvPr/>
        </p:nvSpPr>
        <p:spPr>
          <a:xfrm>
            <a:off x="7024723" y="188091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1137</a:t>
            </a:r>
            <a:endParaRPr lang="pl-PL" sz="1000" dirty="0"/>
          </a:p>
        </p:txBody>
      </p:sp>
      <p:sp>
        <p:nvSpPr>
          <p:cNvPr id="53" name="pole tekstowe 52">
            <a:extLst>
              <a:ext uri="{FF2B5EF4-FFF2-40B4-BE49-F238E27FC236}">
                <a16:creationId xmlns="" xmlns:a16="http://schemas.microsoft.com/office/drawing/2014/main" id="{E001ECAA-10E9-0EE5-B83B-8379A100E59E}"/>
              </a:ext>
            </a:extLst>
          </p:cNvPr>
          <p:cNvSpPr txBox="1"/>
          <p:nvPr/>
        </p:nvSpPr>
        <p:spPr>
          <a:xfrm>
            <a:off x="6043659" y="174165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000" dirty="0"/>
              <a:t>983</a:t>
            </a:r>
          </a:p>
        </p:txBody>
      </p:sp>
      <p:sp>
        <p:nvSpPr>
          <p:cNvPr id="54" name="pole tekstowe 53">
            <a:extLst>
              <a:ext uri="{FF2B5EF4-FFF2-40B4-BE49-F238E27FC236}">
                <a16:creationId xmlns="" xmlns:a16="http://schemas.microsoft.com/office/drawing/2014/main" id="{46C91B15-21AA-3B0F-7633-F1755F31CE98}"/>
              </a:ext>
            </a:extLst>
          </p:cNvPr>
          <p:cNvSpPr txBox="1"/>
          <p:nvPr/>
        </p:nvSpPr>
        <p:spPr>
          <a:xfrm>
            <a:off x="7708616" y="1689421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1004</a:t>
            </a:r>
          </a:p>
        </p:txBody>
      </p:sp>
      <p:sp>
        <p:nvSpPr>
          <p:cNvPr id="55" name="pole tekstowe 54">
            <a:extLst>
              <a:ext uri="{FF2B5EF4-FFF2-40B4-BE49-F238E27FC236}">
                <a16:creationId xmlns="" xmlns:a16="http://schemas.microsoft.com/office/drawing/2014/main" id="{B56E03C7-843A-DAA1-2FB6-40A6E04287C4}"/>
              </a:ext>
            </a:extLst>
          </p:cNvPr>
          <p:cNvSpPr txBox="1"/>
          <p:nvPr/>
        </p:nvSpPr>
        <p:spPr>
          <a:xfrm>
            <a:off x="8478081" y="1767127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1010</a:t>
            </a:r>
            <a:endParaRPr lang="pl-PL" sz="900" dirty="0"/>
          </a:p>
        </p:txBody>
      </p:sp>
      <p:sp>
        <p:nvSpPr>
          <p:cNvPr id="56" name="pole tekstowe 55">
            <a:extLst>
              <a:ext uri="{FF2B5EF4-FFF2-40B4-BE49-F238E27FC236}">
                <a16:creationId xmlns="" xmlns:a16="http://schemas.microsoft.com/office/drawing/2014/main" id="{6FC8E90C-E76F-0674-820E-F6B194126206}"/>
              </a:ext>
            </a:extLst>
          </p:cNvPr>
          <p:cNvSpPr txBox="1"/>
          <p:nvPr/>
        </p:nvSpPr>
        <p:spPr>
          <a:xfrm>
            <a:off x="3355793" y="1601951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1021</a:t>
            </a:r>
          </a:p>
        </p:txBody>
      </p:sp>
      <p:sp>
        <p:nvSpPr>
          <p:cNvPr id="57" name="pole tekstowe 56">
            <a:extLst>
              <a:ext uri="{FF2B5EF4-FFF2-40B4-BE49-F238E27FC236}">
                <a16:creationId xmlns="" xmlns:a16="http://schemas.microsoft.com/office/drawing/2014/main" id="{970C1942-FE34-0E88-0F5C-4102EA641003}"/>
              </a:ext>
            </a:extLst>
          </p:cNvPr>
          <p:cNvSpPr txBox="1"/>
          <p:nvPr/>
        </p:nvSpPr>
        <p:spPr>
          <a:xfrm>
            <a:off x="6666813" y="1911622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1053</a:t>
            </a:r>
          </a:p>
        </p:txBody>
      </p:sp>
      <p:sp>
        <p:nvSpPr>
          <p:cNvPr id="58" name="pole tekstowe 57">
            <a:extLst>
              <a:ext uri="{FF2B5EF4-FFF2-40B4-BE49-F238E27FC236}">
                <a16:creationId xmlns="" xmlns:a16="http://schemas.microsoft.com/office/drawing/2014/main" id="{B3E5377E-01ED-4915-6752-38693910F4CA}"/>
              </a:ext>
            </a:extLst>
          </p:cNvPr>
          <p:cNvSpPr txBox="1"/>
          <p:nvPr/>
        </p:nvSpPr>
        <p:spPr>
          <a:xfrm rot="18789362">
            <a:off x="7942798" y="1663901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1056</a:t>
            </a:r>
          </a:p>
        </p:txBody>
      </p:sp>
      <p:sp>
        <p:nvSpPr>
          <p:cNvPr id="59" name="pole tekstowe 58">
            <a:extLst>
              <a:ext uri="{FF2B5EF4-FFF2-40B4-BE49-F238E27FC236}">
                <a16:creationId xmlns="" xmlns:a16="http://schemas.microsoft.com/office/drawing/2014/main" id="{CF02B14D-76AB-0A05-22D9-47AFF73344F2}"/>
              </a:ext>
            </a:extLst>
          </p:cNvPr>
          <p:cNvSpPr txBox="1"/>
          <p:nvPr/>
        </p:nvSpPr>
        <p:spPr>
          <a:xfrm rot="18352229">
            <a:off x="3691386" y="1465238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1065</a:t>
            </a:r>
          </a:p>
        </p:txBody>
      </p:sp>
      <p:sp>
        <p:nvSpPr>
          <p:cNvPr id="60" name="pole tekstowe 59">
            <a:extLst>
              <a:ext uri="{FF2B5EF4-FFF2-40B4-BE49-F238E27FC236}">
                <a16:creationId xmlns="" xmlns:a16="http://schemas.microsoft.com/office/drawing/2014/main" id="{5557A276-DE3A-9DD8-07AC-AD688AD6D9AB}"/>
              </a:ext>
            </a:extLst>
          </p:cNvPr>
          <p:cNvSpPr txBox="1"/>
          <p:nvPr/>
        </p:nvSpPr>
        <p:spPr>
          <a:xfrm>
            <a:off x="3922992" y="155262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1077</a:t>
            </a:r>
          </a:p>
        </p:txBody>
      </p:sp>
      <p:sp>
        <p:nvSpPr>
          <p:cNvPr id="61" name="pole tekstowe 60">
            <a:extLst>
              <a:ext uri="{FF2B5EF4-FFF2-40B4-BE49-F238E27FC236}">
                <a16:creationId xmlns="" xmlns:a16="http://schemas.microsoft.com/office/drawing/2014/main" id="{A2D7F020-091A-B55A-32EA-0BC987E98DAA}"/>
              </a:ext>
            </a:extLst>
          </p:cNvPr>
          <p:cNvSpPr txBox="1"/>
          <p:nvPr/>
        </p:nvSpPr>
        <p:spPr>
          <a:xfrm>
            <a:off x="4162436" y="1938550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1153</a:t>
            </a:r>
          </a:p>
        </p:txBody>
      </p:sp>
      <p:sp>
        <p:nvSpPr>
          <p:cNvPr id="62" name="pole tekstowe 61">
            <a:extLst>
              <a:ext uri="{FF2B5EF4-FFF2-40B4-BE49-F238E27FC236}">
                <a16:creationId xmlns="" xmlns:a16="http://schemas.microsoft.com/office/drawing/2014/main" id="{AE97DC38-C4A0-6E37-E006-555BDDB0E2F3}"/>
              </a:ext>
            </a:extLst>
          </p:cNvPr>
          <p:cNvSpPr txBox="1"/>
          <p:nvPr/>
        </p:nvSpPr>
        <p:spPr>
          <a:xfrm>
            <a:off x="3175786" y="2032075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1183</a:t>
            </a:r>
          </a:p>
        </p:txBody>
      </p:sp>
      <p:sp>
        <p:nvSpPr>
          <p:cNvPr id="63" name="pole tekstowe 62">
            <a:extLst>
              <a:ext uri="{FF2B5EF4-FFF2-40B4-BE49-F238E27FC236}">
                <a16:creationId xmlns="" xmlns:a16="http://schemas.microsoft.com/office/drawing/2014/main" id="{6C293232-324B-97D0-03AB-F9B542605357}"/>
              </a:ext>
            </a:extLst>
          </p:cNvPr>
          <p:cNvSpPr txBox="1"/>
          <p:nvPr/>
        </p:nvSpPr>
        <p:spPr>
          <a:xfrm>
            <a:off x="5175044" y="177973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1122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="" xmlns:a16="http://schemas.microsoft.com/office/drawing/2014/main" id="{1EF54777-E878-3FA4-AF57-F280A9E14845}"/>
              </a:ext>
            </a:extLst>
          </p:cNvPr>
          <p:cNvSpPr txBox="1"/>
          <p:nvPr/>
        </p:nvSpPr>
        <p:spPr>
          <a:xfrm>
            <a:off x="6326808" y="208749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1127</a:t>
            </a:r>
          </a:p>
        </p:txBody>
      </p:sp>
      <p:sp>
        <p:nvSpPr>
          <p:cNvPr id="66" name="pole tekstowe 65">
            <a:extLst>
              <a:ext uri="{FF2B5EF4-FFF2-40B4-BE49-F238E27FC236}">
                <a16:creationId xmlns="" xmlns:a16="http://schemas.microsoft.com/office/drawing/2014/main" id="{F1454C1C-34D4-1774-A0F9-6A0C4F345B35}"/>
              </a:ext>
            </a:extLst>
          </p:cNvPr>
          <p:cNvSpPr txBox="1"/>
          <p:nvPr/>
        </p:nvSpPr>
        <p:spPr>
          <a:xfrm>
            <a:off x="7319557" y="185975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1130</a:t>
            </a:r>
          </a:p>
        </p:txBody>
      </p:sp>
      <p:sp>
        <p:nvSpPr>
          <p:cNvPr id="67" name="pole tekstowe 66">
            <a:extLst>
              <a:ext uri="{FF2B5EF4-FFF2-40B4-BE49-F238E27FC236}">
                <a16:creationId xmlns="" xmlns:a16="http://schemas.microsoft.com/office/drawing/2014/main" id="{245AE636-ED60-6DED-39EA-BD43225B1C91}"/>
              </a:ext>
            </a:extLst>
          </p:cNvPr>
          <p:cNvSpPr txBox="1"/>
          <p:nvPr/>
        </p:nvSpPr>
        <p:spPr>
          <a:xfrm>
            <a:off x="5426105" y="202515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1135</a:t>
            </a:r>
          </a:p>
        </p:txBody>
      </p:sp>
      <p:sp>
        <p:nvSpPr>
          <p:cNvPr id="68" name="pole tekstowe 67">
            <a:extLst>
              <a:ext uri="{FF2B5EF4-FFF2-40B4-BE49-F238E27FC236}">
                <a16:creationId xmlns="" xmlns:a16="http://schemas.microsoft.com/office/drawing/2014/main" id="{BDD3B49D-5913-526A-1C94-853FBE4AD916}"/>
              </a:ext>
            </a:extLst>
          </p:cNvPr>
          <p:cNvSpPr txBox="1"/>
          <p:nvPr/>
        </p:nvSpPr>
        <p:spPr>
          <a:xfrm>
            <a:off x="7622651" y="192600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1138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="" xmlns:a16="http://schemas.microsoft.com/office/drawing/2014/main" id="{84F677F2-243C-D5C2-BB5A-494A956B1ADB}"/>
              </a:ext>
            </a:extLst>
          </p:cNvPr>
          <p:cNvSpPr txBox="1"/>
          <p:nvPr/>
        </p:nvSpPr>
        <p:spPr>
          <a:xfrm rot="16368089">
            <a:off x="7178917" y="1848266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dirty="0"/>
              <a:t>1149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="" xmlns:a16="http://schemas.microsoft.com/office/drawing/2014/main" id="{BFD09C52-B683-DCFE-4A57-49F551397470}"/>
              </a:ext>
            </a:extLst>
          </p:cNvPr>
          <p:cNvSpPr txBox="1"/>
          <p:nvPr/>
        </p:nvSpPr>
        <p:spPr>
          <a:xfrm>
            <a:off x="4565718" y="188091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1176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="" xmlns:a16="http://schemas.microsoft.com/office/drawing/2014/main" id="{7B8467B9-2B1F-FB6B-E615-A563CA462E64}"/>
              </a:ext>
            </a:extLst>
          </p:cNvPr>
          <p:cNvSpPr txBox="1"/>
          <p:nvPr/>
        </p:nvSpPr>
        <p:spPr>
          <a:xfrm>
            <a:off x="4486752" y="212690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1175</a:t>
            </a:r>
          </a:p>
        </p:txBody>
      </p:sp>
      <p:sp>
        <p:nvSpPr>
          <p:cNvPr id="72" name="pole tekstowe 71">
            <a:extLst>
              <a:ext uri="{FF2B5EF4-FFF2-40B4-BE49-F238E27FC236}">
                <a16:creationId xmlns="" xmlns:a16="http://schemas.microsoft.com/office/drawing/2014/main" id="{1C44FF36-C0A9-7695-839C-5F044E64A0F6}"/>
              </a:ext>
            </a:extLst>
          </p:cNvPr>
          <p:cNvSpPr txBox="1"/>
          <p:nvPr/>
        </p:nvSpPr>
        <p:spPr>
          <a:xfrm>
            <a:off x="3345531" y="220928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1243</a:t>
            </a:r>
          </a:p>
        </p:txBody>
      </p:sp>
      <p:sp>
        <p:nvSpPr>
          <p:cNvPr id="73" name="pole tekstowe 72">
            <a:extLst>
              <a:ext uri="{FF2B5EF4-FFF2-40B4-BE49-F238E27FC236}">
                <a16:creationId xmlns="" xmlns:a16="http://schemas.microsoft.com/office/drawing/2014/main" id="{5EB9E22B-F783-1F56-6416-16C9656BC7BE}"/>
              </a:ext>
            </a:extLst>
          </p:cNvPr>
          <p:cNvSpPr txBox="1"/>
          <p:nvPr/>
        </p:nvSpPr>
        <p:spPr>
          <a:xfrm rot="2065533">
            <a:off x="3626892" y="215889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1197</a:t>
            </a:r>
          </a:p>
        </p:txBody>
      </p:sp>
      <p:sp>
        <p:nvSpPr>
          <p:cNvPr id="74" name="pole tekstowe 73">
            <a:extLst>
              <a:ext uri="{FF2B5EF4-FFF2-40B4-BE49-F238E27FC236}">
                <a16:creationId xmlns="" xmlns:a16="http://schemas.microsoft.com/office/drawing/2014/main" id="{FCBDE9C8-889F-0812-DF14-9EB133442FFB}"/>
              </a:ext>
            </a:extLst>
          </p:cNvPr>
          <p:cNvSpPr txBox="1"/>
          <p:nvPr/>
        </p:nvSpPr>
        <p:spPr>
          <a:xfrm>
            <a:off x="8166577" y="208749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1201</a:t>
            </a:r>
          </a:p>
        </p:txBody>
      </p:sp>
      <p:sp>
        <p:nvSpPr>
          <p:cNvPr id="75" name="pole tekstowe 74">
            <a:extLst>
              <a:ext uri="{FF2B5EF4-FFF2-40B4-BE49-F238E27FC236}">
                <a16:creationId xmlns="" xmlns:a16="http://schemas.microsoft.com/office/drawing/2014/main" id="{D93818CF-B218-6012-3557-8D5DC0DA4BFF}"/>
              </a:ext>
            </a:extLst>
          </p:cNvPr>
          <p:cNvSpPr txBox="1"/>
          <p:nvPr/>
        </p:nvSpPr>
        <p:spPr>
          <a:xfrm>
            <a:off x="5797386" y="203473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1206</a:t>
            </a:r>
          </a:p>
        </p:txBody>
      </p:sp>
      <p:sp>
        <p:nvSpPr>
          <p:cNvPr id="76" name="pole tekstowe 75">
            <a:extLst>
              <a:ext uri="{FF2B5EF4-FFF2-40B4-BE49-F238E27FC236}">
                <a16:creationId xmlns="" xmlns:a16="http://schemas.microsoft.com/office/drawing/2014/main" id="{6437B3D4-20EC-83DA-B558-AAD8B115DA04}"/>
              </a:ext>
            </a:extLst>
          </p:cNvPr>
          <p:cNvSpPr txBox="1"/>
          <p:nvPr/>
        </p:nvSpPr>
        <p:spPr>
          <a:xfrm>
            <a:off x="6915311" y="229055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1209</a:t>
            </a:r>
          </a:p>
        </p:txBody>
      </p:sp>
      <p:sp>
        <p:nvSpPr>
          <p:cNvPr id="77" name="pole tekstowe 76">
            <a:extLst>
              <a:ext uri="{FF2B5EF4-FFF2-40B4-BE49-F238E27FC236}">
                <a16:creationId xmlns="" xmlns:a16="http://schemas.microsoft.com/office/drawing/2014/main" id="{51E19A21-4483-817F-4442-32F0A3B032BC}"/>
              </a:ext>
            </a:extLst>
          </p:cNvPr>
          <p:cNvSpPr txBox="1"/>
          <p:nvPr/>
        </p:nvSpPr>
        <p:spPr>
          <a:xfrm rot="3843920">
            <a:off x="6763282" y="231980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1236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="" xmlns:a16="http://schemas.microsoft.com/office/drawing/2014/main" id="{48136879-67CF-01F6-27A7-3A715797C864}"/>
              </a:ext>
            </a:extLst>
          </p:cNvPr>
          <p:cNvSpPr txBox="1"/>
          <p:nvPr/>
        </p:nvSpPr>
        <p:spPr>
          <a:xfrm>
            <a:off x="4271529" y="233759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1309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="" xmlns:a16="http://schemas.microsoft.com/office/drawing/2014/main" id="{74112E81-0287-43AE-8893-F9FC7570EDF8}"/>
              </a:ext>
            </a:extLst>
          </p:cNvPr>
          <p:cNvSpPr txBox="1"/>
          <p:nvPr/>
        </p:nvSpPr>
        <p:spPr>
          <a:xfrm>
            <a:off x="7206824" y="228225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1263</a:t>
            </a:r>
          </a:p>
        </p:txBody>
      </p:sp>
      <p:sp>
        <p:nvSpPr>
          <p:cNvPr id="80" name="pole tekstowe 79">
            <a:extLst>
              <a:ext uri="{FF2B5EF4-FFF2-40B4-BE49-F238E27FC236}">
                <a16:creationId xmlns="" xmlns:a16="http://schemas.microsoft.com/office/drawing/2014/main" id="{BDF1A509-2059-AAD8-55F9-BEE8E6123B29}"/>
              </a:ext>
            </a:extLst>
          </p:cNvPr>
          <p:cNvSpPr txBox="1"/>
          <p:nvPr/>
        </p:nvSpPr>
        <p:spPr>
          <a:xfrm rot="3388945">
            <a:off x="8077890" y="261746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1367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="" xmlns:a16="http://schemas.microsoft.com/office/drawing/2014/main" id="{E6653445-DA59-AA7C-E41A-65FE74B9BA9B}"/>
              </a:ext>
            </a:extLst>
          </p:cNvPr>
          <p:cNvSpPr txBox="1"/>
          <p:nvPr/>
        </p:nvSpPr>
        <p:spPr>
          <a:xfrm>
            <a:off x="7852130" y="217068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1240</a:t>
            </a:r>
          </a:p>
        </p:txBody>
      </p:sp>
      <p:sp>
        <p:nvSpPr>
          <p:cNvPr id="82" name="pole tekstowe 81">
            <a:extLst>
              <a:ext uri="{FF2B5EF4-FFF2-40B4-BE49-F238E27FC236}">
                <a16:creationId xmlns="" xmlns:a16="http://schemas.microsoft.com/office/drawing/2014/main" id="{36E5CACF-DB0A-B2EC-338F-1F5AC123E5F5}"/>
              </a:ext>
            </a:extLst>
          </p:cNvPr>
          <p:cNvSpPr txBox="1"/>
          <p:nvPr/>
        </p:nvSpPr>
        <p:spPr>
          <a:xfrm rot="4256857">
            <a:off x="7601409" y="2487016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dirty="0"/>
              <a:t>1344</a:t>
            </a:r>
          </a:p>
        </p:txBody>
      </p:sp>
      <p:sp>
        <p:nvSpPr>
          <p:cNvPr id="83" name="pole tekstowe 82">
            <a:extLst>
              <a:ext uri="{FF2B5EF4-FFF2-40B4-BE49-F238E27FC236}">
                <a16:creationId xmlns="" xmlns:a16="http://schemas.microsoft.com/office/drawing/2014/main" id="{5C94A636-E10C-9D03-1E18-B4858A53C061}"/>
              </a:ext>
            </a:extLst>
          </p:cNvPr>
          <p:cNvSpPr txBox="1"/>
          <p:nvPr/>
        </p:nvSpPr>
        <p:spPr>
          <a:xfrm>
            <a:off x="4902977" y="221086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1358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="" xmlns:a16="http://schemas.microsoft.com/office/drawing/2014/main" id="{A82B15AD-987A-2461-1327-C90F954929BE}"/>
              </a:ext>
            </a:extLst>
          </p:cNvPr>
          <p:cNvSpPr txBox="1"/>
          <p:nvPr/>
        </p:nvSpPr>
        <p:spPr>
          <a:xfrm>
            <a:off x="6343006" y="241166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1359</a:t>
            </a:r>
          </a:p>
        </p:txBody>
      </p:sp>
      <p:sp>
        <p:nvSpPr>
          <p:cNvPr id="85" name="pole tekstowe 84">
            <a:extLst>
              <a:ext uri="{FF2B5EF4-FFF2-40B4-BE49-F238E27FC236}">
                <a16:creationId xmlns="" xmlns:a16="http://schemas.microsoft.com/office/drawing/2014/main" id="{92CA28FC-7909-EC66-AD64-E3BED6AA6A9D}"/>
              </a:ext>
            </a:extLst>
          </p:cNvPr>
          <p:cNvSpPr txBox="1"/>
          <p:nvPr/>
        </p:nvSpPr>
        <p:spPr>
          <a:xfrm>
            <a:off x="3658813" y="242636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1387</a:t>
            </a:r>
          </a:p>
        </p:txBody>
      </p:sp>
      <p:sp>
        <p:nvSpPr>
          <p:cNvPr id="86" name="pole tekstowe 85">
            <a:extLst>
              <a:ext uri="{FF2B5EF4-FFF2-40B4-BE49-F238E27FC236}">
                <a16:creationId xmlns="" xmlns:a16="http://schemas.microsoft.com/office/drawing/2014/main" id="{74ACF9A9-3D5B-5CC8-9F28-3EBC28D8A63B}"/>
              </a:ext>
            </a:extLst>
          </p:cNvPr>
          <p:cNvSpPr txBox="1"/>
          <p:nvPr/>
        </p:nvSpPr>
        <p:spPr>
          <a:xfrm>
            <a:off x="5046251" y="272312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1492</a:t>
            </a:r>
          </a:p>
        </p:txBody>
      </p:sp>
      <p:sp>
        <p:nvSpPr>
          <p:cNvPr id="87" name="pole tekstowe 86">
            <a:extLst>
              <a:ext uri="{FF2B5EF4-FFF2-40B4-BE49-F238E27FC236}">
                <a16:creationId xmlns="" xmlns:a16="http://schemas.microsoft.com/office/drawing/2014/main" id="{7150B0B0-1C8D-3F67-7288-0DAE5E8EBB4F}"/>
              </a:ext>
            </a:extLst>
          </p:cNvPr>
          <p:cNvSpPr txBox="1"/>
          <p:nvPr/>
        </p:nvSpPr>
        <p:spPr>
          <a:xfrm>
            <a:off x="6380391" y="259927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1518</a:t>
            </a:r>
          </a:p>
        </p:txBody>
      </p:sp>
      <p:sp>
        <p:nvSpPr>
          <p:cNvPr id="88" name="pole tekstowe 87">
            <a:extLst>
              <a:ext uri="{FF2B5EF4-FFF2-40B4-BE49-F238E27FC236}">
                <a16:creationId xmlns="" xmlns:a16="http://schemas.microsoft.com/office/drawing/2014/main" id="{44FE9040-429F-EEDC-89A9-558E93720848}"/>
              </a:ext>
            </a:extLst>
          </p:cNvPr>
          <p:cNvSpPr txBox="1"/>
          <p:nvPr/>
        </p:nvSpPr>
        <p:spPr>
          <a:xfrm>
            <a:off x="8193515" y="283854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1638</a:t>
            </a:r>
          </a:p>
        </p:txBody>
      </p:sp>
      <p:sp>
        <p:nvSpPr>
          <p:cNvPr id="89" name="pole tekstowe 88">
            <a:extLst>
              <a:ext uri="{FF2B5EF4-FFF2-40B4-BE49-F238E27FC236}">
                <a16:creationId xmlns="" xmlns:a16="http://schemas.microsoft.com/office/drawing/2014/main" id="{E94D3241-7490-B55E-B9F0-0920C0A78A0F}"/>
              </a:ext>
            </a:extLst>
          </p:cNvPr>
          <p:cNvSpPr txBox="1"/>
          <p:nvPr/>
        </p:nvSpPr>
        <p:spPr>
          <a:xfrm>
            <a:off x="4673806" y="251921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1446</a:t>
            </a:r>
          </a:p>
        </p:txBody>
      </p:sp>
      <p:sp>
        <p:nvSpPr>
          <p:cNvPr id="90" name="pole tekstowe 89">
            <a:extLst>
              <a:ext uri="{FF2B5EF4-FFF2-40B4-BE49-F238E27FC236}">
                <a16:creationId xmlns="" xmlns:a16="http://schemas.microsoft.com/office/drawing/2014/main" id="{9228348C-81E6-8F01-BB81-51ECA398D941}"/>
              </a:ext>
            </a:extLst>
          </p:cNvPr>
          <p:cNvSpPr txBox="1"/>
          <p:nvPr/>
        </p:nvSpPr>
        <p:spPr>
          <a:xfrm>
            <a:off x="4115354" y="241894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1405</a:t>
            </a:r>
          </a:p>
        </p:txBody>
      </p:sp>
      <p:sp>
        <p:nvSpPr>
          <p:cNvPr id="91" name="pole tekstowe 90">
            <a:extLst>
              <a:ext uri="{FF2B5EF4-FFF2-40B4-BE49-F238E27FC236}">
                <a16:creationId xmlns="" xmlns:a16="http://schemas.microsoft.com/office/drawing/2014/main" id="{B7597CB1-5062-FF24-F316-88D05FBE084C}"/>
              </a:ext>
            </a:extLst>
          </p:cNvPr>
          <p:cNvSpPr txBox="1"/>
          <p:nvPr/>
        </p:nvSpPr>
        <p:spPr>
          <a:xfrm>
            <a:off x="5216109" y="246543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1429</a:t>
            </a:r>
          </a:p>
        </p:txBody>
      </p:sp>
      <p:sp>
        <p:nvSpPr>
          <p:cNvPr id="92" name="pole tekstowe 91">
            <a:extLst>
              <a:ext uri="{FF2B5EF4-FFF2-40B4-BE49-F238E27FC236}">
                <a16:creationId xmlns="" xmlns:a16="http://schemas.microsoft.com/office/drawing/2014/main" id="{8C3F9CDB-243E-7BCF-FF4A-58EBE1212418}"/>
              </a:ext>
            </a:extLst>
          </p:cNvPr>
          <p:cNvSpPr txBox="1"/>
          <p:nvPr/>
        </p:nvSpPr>
        <p:spPr>
          <a:xfrm>
            <a:off x="5461749" y="253818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1507</a:t>
            </a:r>
          </a:p>
        </p:txBody>
      </p:sp>
      <p:sp>
        <p:nvSpPr>
          <p:cNvPr id="93" name="pole tekstowe 92">
            <a:extLst>
              <a:ext uri="{FF2B5EF4-FFF2-40B4-BE49-F238E27FC236}">
                <a16:creationId xmlns="" xmlns:a16="http://schemas.microsoft.com/office/drawing/2014/main" id="{7D630C0A-277C-5B64-6F15-385B1C72A435}"/>
              </a:ext>
            </a:extLst>
          </p:cNvPr>
          <p:cNvSpPr txBox="1"/>
          <p:nvPr/>
        </p:nvSpPr>
        <p:spPr>
          <a:xfrm>
            <a:off x="3306671" y="255710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1516</a:t>
            </a:r>
          </a:p>
        </p:txBody>
      </p:sp>
      <p:sp>
        <p:nvSpPr>
          <p:cNvPr id="94" name="pole tekstowe 93">
            <a:extLst>
              <a:ext uri="{FF2B5EF4-FFF2-40B4-BE49-F238E27FC236}">
                <a16:creationId xmlns="" xmlns:a16="http://schemas.microsoft.com/office/drawing/2014/main" id="{F39ECB11-6C53-B685-7EE4-83443F7C9A19}"/>
              </a:ext>
            </a:extLst>
          </p:cNvPr>
          <p:cNvSpPr txBox="1"/>
          <p:nvPr/>
        </p:nvSpPr>
        <p:spPr>
          <a:xfrm>
            <a:off x="6783297" y="283594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1503</a:t>
            </a:r>
          </a:p>
        </p:txBody>
      </p:sp>
      <p:sp>
        <p:nvSpPr>
          <p:cNvPr id="95" name="pole tekstowe 94">
            <a:extLst>
              <a:ext uri="{FF2B5EF4-FFF2-40B4-BE49-F238E27FC236}">
                <a16:creationId xmlns="" xmlns:a16="http://schemas.microsoft.com/office/drawing/2014/main" id="{D6BE19F0-C810-BF2A-6D7D-0CD27419CDAA}"/>
              </a:ext>
            </a:extLst>
          </p:cNvPr>
          <p:cNvSpPr txBox="1"/>
          <p:nvPr/>
        </p:nvSpPr>
        <p:spPr>
          <a:xfrm>
            <a:off x="2841784" y="274978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1622</a:t>
            </a:r>
          </a:p>
        </p:txBody>
      </p:sp>
      <p:sp>
        <p:nvSpPr>
          <p:cNvPr id="96" name="pole tekstowe 95">
            <a:extLst>
              <a:ext uri="{FF2B5EF4-FFF2-40B4-BE49-F238E27FC236}">
                <a16:creationId xmlns="" xmlns:a16="http://schemas.microsoft.com/office/drawing/2014/main" id="{90B51EB1-30A1-D10A-4025-7F3567B5B592}"/>
              </a:ext>
            </a:extLst>
          </p:cNvPr>
          <p:cNvSpPr txBox="1"/>
          <p:nvPr/>
        </p:nvSpPr>
        <p:spPr>
          <a:xfrm>
            <a:off x="5662765" y="272849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1537</a:t>
            </a:r>
          </a:p>
        </p:txBody>
      </p:sp>
      <p:sp>
        <p:nvSpPr>
          <p:cNvPr id="97" name="pole tekstowe 96">
            <a:extLst>
              <a:ext uri="{FF2B5EF4-FFF2-40B4-BE49-F238E27FC236}">
                <a16:creationId xmlns="" xmlns:a16="http://schemas.microsoft.com/office/drawing/2014/main" id="{96E0A695-E770-5FA1-3E7E-C64834D7C12A}"/>
              </a:ext>
            </a:extLst>
          </p:cNvPr>
          <p:cNvSpPr txBox="1"/>
          <p:nvPr/>
        </p:nvSpPr>
        <p:spPr>
          <a:xfrm>
            <a:off x="6202511" y="29806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1545</a:t>
            </a:r>
          </a:p>
        </p:txBody>
      </p:sp>
      <p:sp>
        <p:nvSpPr>
          <p:cNvPr id="99" name="pole tekstowe 98">
            <a:extLst>
              <a:ext uri="{FF2B5EF4-FFF2-40B4-BE49-F238E27FC236}">
                <a16:creationId xmlns="" xmlns:a16="http://schemas.microsoft.com/office/drawing/2014/main" id="{8B7FBF45-DA6C-064C-03AB-C6680D9EA54F}"/>
              </a:ext>
            </a:extLst>
          </p:cNvPr>
          <p:cNvSpPr txBox="1"/>
          <p:nvPr/>
        </p:nvSpPr>
        <p:spPr>
          <a:xfrm rot="3413253">
            <a:off x="4597911" y="301861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1581</a:t>
            </a:r>
          </a:p>
        </p:txBody>
      </p:sp>
      <p:sp>
        <p:nvSpPr>
          <p:cNvPr id="100" name="pole tekstowe 99">
            <a:extLst>
              <a:ext uri="{FF2B5EF4-FFF2-40B4-BE49-F238E27FC236}">
                <a16:creationId xmlns="" xmlns:a16="http://schemas.microsoft.com/office/drawing/2014/main" id="{974CC768-6AE8-E16C-66AD-005C88745828}"/>
              </a:ext>
            </a:extLst>
          </p:cNvPr>
          <p:cNvSpPr txBox="1"/>
          <p:nvPr/>
        </p:nvSpPr>
        <p:spPr>
          <a:xfrm>
            <a:off x="4780649" y="278375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1607</a:t>
            </a:r>
          </a:p>
        </p:txBody>
      </p:sp>
      <p:sp>
        <p:nvSpPr>
          <p:cNvPr id="101" name="pole tekstowe 100">
            <a:extLst>
              <a:ext uri="{FF2B5EF4-FFF2-40B4-BE49-F238E27FC236}">
                <a16:creationId xmlns="" xmlns:a16="http://schemas.microsoft.com/office/drawing/2014/main" id="{768CB60A-6A72-18F2-8568-7FEEAA4597AC}"/>
              </a:ext>
            </a:extLst>
          </p:cNvPr>
          <p:cNvSpPr txBox="1"/>
          <p:nvPr/>
        </p:nvSpPr>
        <p:spPr>
          <a:xfrm>
            <a:off x="9467759" y="29806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1617</a:t>
            </a:r>
          </a:p>
        </p:txBody>
      </p:sp>
      <p:sp>
        <p:nvSpPr>
          <p:cNvPr id="102" name="pole tekstowe 101">
            <a:extLst>
              <a:ext uri="{FF2B5EF4-FFF2-40B4-BE49-F238E27FC236}">
                <a16:creationId xmlns="" xmlns:a16="http://schemas.microsoft.com/office/drawing/2014/main" id="{7F66AD89-C4A2-3301-BAE9-7475601D7A96}"/>
              </a:ext>
            </a:extLst>
          </p:cNvPr>
          <p:cNvSpPr txBox="1"/>
          <p:nvPr/>
        </p:nvSpPr>
        <p:spPr>
          <a:xfrm>
            <a:off x="5053152" y="301129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1620</a:t>
            </a:r>
          </a:p>
        </p:txBody>
      </p:sp>
      <p:sp>
        <p:nvSpPr>
          <p:cNvPr id="104" name="pole tekstowe 103">
            <a:extLst>
              <a:ext uri="{FF2B5EF4-FFF2-40B4-BE49-F238E27FC236}">
                <a16:creationId xmlns="" xmlns:a16="http://schemas.microsoft.com/office/drawing/2014/main" id="{5DCCFCE3-7037-74F3-0649-2FD2A9072239}"/>
              </a:ext>
            </a:extLst>
          </p:cNvPr>
          <p:cNvSpPr txBox="1"/>
          <p:nvPr/>
        </p:nvSpPr>
        <p:spPr>
          <a:xfrm>
            <a:off x="8967458" y="297194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1639</a:t>
            </a:r>
          </a:p>
        </p:txBody>
      </p:sp>
      <p:sp>
        <p:nvSpPr>
          <p:cNvPr id="106" name="pole tekstowe 105">
            <a:extLst>
              <a:ext uri="{FF2B5EF4-FFF2-40B4-BE49-F238E27FC236}">
                <a16:creationId xmlns="" xmlns:a16="http://schemas.microsoft.com/office/drawing/2014/main" id="{4F46D83F-BC8E-F91F-AE19-3F12729605CC}"/>
              </a:ext>
            </a:extLst>
          </p:cNvPr>
          <p:cNvSpPr txBox="1"/>
          <p:nvPr/>
        </p:nvSpPr>
        <p:spPr>
          <a:xfrm>
            <a:off x="7489299" y="286520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1684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="" xmlns:a16="http://schemas.microsoft.com/office/drawing/2014/main" id="{2ECA7767-D609-2B72-D8D9-316F56877572}"/>
              </a:ext>
            </a:extLst>
          </p:cNvPr>
          <p:cNvSpPr txBox="1"/>
          <p:nvPr/>
        </p:nvSpPr>
        <p:spPr>
          <a:xfrm>
            <a:off x="3371622" y="295396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1690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="" xmlns:a16="http://schemas.microsoft.com/office/drawing/2014/main" id="{E8FA1D77-A9C5-149F-032B-B71D4A133574}"/>
              </a:ext>
            </a:extLst>
          </p:cNvPr>
          <p:cNvSpPr txBox="1"/>
          <p:nvPr/>
        </p:nvSpPr>
        <p:spPr>
          <a:xfrm>
            <a:off x="6690386" y="312242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1691</a:t>
            </a:r>
          </a:p>
        </p:txBody>
      </p:sp>
      <p:sp>
        <p:nvSpPr>
          <p:cNvPr id="109" name="pole tekstowe 108">
            <a:extLst>
              <a:ext uri="{FF2B5EF4-FFF2-40B4-BE49-F238E27FC236}">
                <a16:creationId xmlns="" xmlns:a16="http://schemas.microsoft.com/office/drawing/2014/main" id="{6A9F8277-43A7-2B76-669D-628ED65A6AA7}"/>
              </a:ext>
            </a:extLst>
          </p:cNvPr>
          <p:cNvSpPr txBox="1"/>
          <p:nvPr/>
        </p:nvSpPr>
        <p:spPr>
          <a:xfrm>
            <a:off x="3191578" y="319404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1715</a:t>
            </a:r>
          </a:p>
        </p:txBody>
      </p:sp>
      <p:sp>
        <p:nvSpPr>
          <p:cNvPr id="110" name="pole tekstowe 109">
            <a:extLst>
              <a:ext uri="{FF2B5EF4-FFF2-40B4-BE49-F238E27FC236}">
                <a16:creationId xmlns="" xmlns:a16="http://schemas.microsoft.com/office/drawing/2014/main" id="{75C036FA-96BF-C5AE-6F31-06EAD6F53516}"/>
              </a:ext>
            </a:extLst>
          </p:cNvPr>
          <p:cNvSpPr txBox="1"/>
          <p:nvPr/>
        </p:nvSpPr>
        <p:spPr>
          <a:xfrm>
            <a:off x="3779218" y="307862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1734</a:t>
            </a:r>
          </a:p>
        </p:txBody>
      </p:sp>
      <p:sp>
        <p:nvSpPr>
          <p:cNvPr id="111" name="pole tekstowe 110">
            <a:extLst>
              <a:ext uri="{FF2B5EF4-FFF2-40B4-BE49-F238E27FC236}">
                <a16:creationId xmlns="" xmlns:a16="http://schemas.microsoft.com/office/drawing/2014/main" id="{08603FC2-67E8-7D9F-FFAA-6F0CEB65CBEB}"/>
              </a:ext>
            </a:extLst>
          </p:cNvPr>
          <p:cNvSpPr txBox="1"/>
          <p:nvPr/>
        </p:nvSpPr>
        <p:spPr>
          <a:xfrm>
            <a:off x="7946871" y="338425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1755</a:t>
            </a:r>
          </a:p>
        </p:txBody>
      </p:sp>
      <p:sp>
        <p:nvSpPr>
          <p:cNvPr id="112" name="pole tekstowe 111">
            <a:extLst>
              <a:ext uri="{FF2B5EF4-FFF2-40B4-BE49-F238E27FC236}">
                <a16:creationId xmlns="" xmlns:a16="http://schemas.microsoft.com/office/drawing/2014/main" id="{FBCB5B44-FEA2-43E1-7A80-06EF3108B97F}"/>
              </a:ext>
            </a:extLst>
          </p:cNvPr>
          <p:cNvSpPr txBox="1"/>
          <p:nvPr/>
        </p:nvSpPr>
        <p:spPr>
          <a:xfrm>
            <a:off x="8019373" y="372441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1945</a:t>
            </a:r>
          </a:p>
        </p:txBody>
      </p:sp>
      <p:sp>
        <p:nvSpPr>
          <p:cNvPr id="113" name="pole tekstowe 112">
            <a:extLst>
              <a:ext uri="{FF2B5EF4-FFF2-40B4-BE49-F238E27FC236}">
                <a16:creationId xmlns="" xmlns:a16="http://schemas.microsoft.com/office/drawing/2014/main" id="{21C82458-9769-5760-1437-E1B1017481B4}"/>
              </a:ext>
            </a:extLst>
          </p:cNvPr>
          <p:cNvSpPr txBox="1"/>
          <p:nvPr/>
        </p:nvSpPr>
        <p:spPr>
          <a:xfrm>
            <a:off x="7835070" y="288742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1687</a:t>
            </a:r>
          </a:p>
        </p:txBody>
      </p:sp>
      <p:sp>
        <p:nvSpPr>
          <p:cNvPr id="114" name="pole tekstowe 113">
            <a:extLst>
              <a:ext uri="{FF2B5EF4-FFF2-40B4-BE49-F238E27FC236}">
                <a16:creationId xmlns="" xmlns:a16="http://schemas.microsoft.com/office/drawing/2014/main" id="{9221CDB8-1A52-0DAA-09E4-D281AB923CED}"/>
              </a:ext>
            </a:extLst>
          </p:cNvPr>
          <p:cNvSpPr txBox="1"/>
          <p:nvPr/>
        </p:nvSpPr>
        <p:spPr>
          <a:xfrm>
            <a:off x="2890107" y="34307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1752</a:t>
            </a:r>
          </a:p>
        </p:txBody>
      </p:sp>
      <p:sp>
        <p:nvSpPr>
          <p:cNvPr id="115" name="pole tekstowe 114">
            <a:extLst>
              <a:ext uri="{FF2B5EF4-FFF2-40B4-BE49-F238E27FC236}">
                <a16:creationId xmlns="" xmlns:a16="http://schemas.microsoft.com/office/drawing/2014/main" id="{0A374C63-C707-2EEA-16DD-75CADF302807}"/>
              </a:ext>
            </a:extLst>
          </p:cNvPr>
          <p:cNvSpPr txBox="1"/>
          <p:nvPr/>
        </p:nvSpPr>
        <p:spPr>
          <a:xfrm>
            <a:off x="5206435" y="327953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1783</a:t>
            </a:r>
          </a:p>
        </p:txBody>
      </p:sp>
      <p:sp>
        <p:nvSpPr>
          <p:cNvPr id="116" name="pole tekstowe 115">
            <a:extLst>
              <a:ext uri="{FF2B5EF4-FFF2-40B4-BE49-F238E27FC236}">
                <a16:creationId xmlns="" xmlns:a16="http://schemas.microsoft.com/office/drawing/2014/main" id="{9B36D076-4111-BE52-C77E-B2CC70DF9D62}"/>
              </a:ext>
            </a:extLst>
          </p:cNvPr>
          <p:cNvSpPr txBox="1"/>
          <p:nvPr/>
        </p:nvSpPr>
        <p:spPr>
          <a:xfrm>
            <a:off x="6198389" y="34307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1802</a:t>
            </a:r>
          </a:p>
        </p:txBody>
      </p:sp>
      <p:sp>
        <p:nvSpPr>
          <p:cNvPr id="117" name="pole tekstowe 116">
            <a:extLst>
              <a:ext uri="{FF2B5EF4-FFF2-40B4-BE49-F238E27FC236}">
                <a16:creationId xmlns="" xmlns:a16="http://schemas.microsoft.com/office/drawing/2014/main" id="{443CE853-27D4-A54E-1C33-59DDDA7EC699}"/>
              </a:ext>
            </a:extLst>
          </p:cNvPr>
          <p:cNvSpPr txBox="1"/>
          <p:nvPr/>
        </p:nvSpPr>
        <p:spPr>
          <a:xfrm>
            <a:off x="6720379" y="340051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1804</a:t>
            </a:r>
          </a:p>
        </p:txBody>
      </p:sp>
      <p:sp>
        <p:nvSpPr>
          <p:cNvPr id="118" name="pole tekstowe 117">
            <a:extLst>
              <a:ext uri="{FF2B5EF4-FFF2-40B4-BE49-F238E27FC236}">
                <a16:creationId xmlns="" xmlns:a16="http://schemas.microsoft.com/office/drawing/2014/main" id="{DD37A171-5638-146E-B022-4CA8BFB50BF0}"/>
              </a:ext>
            </a:extLst>
          </p:cNvPr>
          <p:cNvSpPr txBox="1"/>
          <p:nvPr/>
        </p:nvSpPr>
        <p:spPr>
          <a:xfrm>
            <a:off x="3363720" y="350747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1815</a:t>
            </a:r>
          </a:p>
        </p:txBody>
      </p:sp>
      <p:sp>
        <p:nvSpPr>
          <p:cNvPr id="119" name="pole tekstowe 118">
            <a:extLst>
              <a:ext uri="{FF2B5EF4-FFF2-40B4-BE49-F238E27FC236}">
                <a16:creationId xmlns="" xmlns:a16="http://schemas.microsoft.com/office/drawing/2014/main" id="{F89592DB-D3FE-ABD4-15D7-239759F22C8F}"/>
              </a:ext>
            </a:extLst>
          </p:cNvPr>
          <p:cNvSpPr txBox="1"/>
          <p:nvPr/>
        </p:nvSpPr>
        <p:spPr>
          <a:xfrm>
            <a:off x="8750259" y="355588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1841</a:t>
            </a:r>
          </a:p>
        </p:txBody>
      </p:sp>
      <p:sp>
        <p:nvSpPr>
          <p:cNvPr id="120" name="pole tekstowe 119">
            <a:extLst>
              <a:ext uri="{FF2B5EF4-FFF2-40B4-BE49-F238E27FC236}">
                <a16:creationId xmlns="" xmlns:a16="http://schemas.microsoft.com/office/drawing/2014/main" id="{43378D88-FD67-AA63-9BED-F91E37D87790}"/>
              </a:ext>
            </a:extLst>
          </p:cNvPr>
          <p:cNvSpPr txBox="1"/>
          <p:nvPr/>
        </p:nvSpPr>
        <p:spPr>
          <a:xfrm>
            <a:off x="9093322" y="3546135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1843</a:t>
            </a:r>
          </a:p>
        </p:txBody>
      </p:sp>
      <p:sp>
        <p:nvSpPr>
          <p:cNvPr id="121" name="pole tekstowe 120">
            <a:extLst>
              <a:ext uri="{FF2B5EF4-FFF2-40B4-BE49-F238E27FC236}">
                <a16:creationId xmlns="" xmlns:a16="http://schemas.microsoft.com/office/drawing/2014/main" id="{E3433346-A5E9-4EBF-D66F-309676128A42}"/>
              </a:ext>
            </a:extLst>
          </p:cNvPr>
          <p:cNvSpPr txBox="1"/>
          <p:nvPr/>
        </p:nvSpPr>
        <p:spPr>
          <a:xfrm>
            <a:off x="6512630" y="363898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1853</a:t>
            </a:r>
          </a:p>
        </p:txBody>
      </p:sp>
      <p:sp>
        <p:nvSpPr>
          <p:cNvPr id="122" name="pole tekstowe 121">
            <a:extLst>
              <a:ext uri="{FF2B5EF4-FFF2-40B4-BE49-F238E27FC236}">
                <a16:creationId xmlns="" xmlns:a16="http://schemas.microsoft.com/office/drawing/2014/main" id="{DA3C2FA1-2D84-FA24-E63A-D79817322D72}"/>
              </a:ext>
            </a:extLst>
          </p:cNvPr>
          <p:cNvSpPr txBox="1"/>
          <p:nvPr/>
        </p:nvSpPr>
        <p:spPr>
          <a:xfrm>
            <a:off x="5557232" y="366083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1857</a:t>
            </a:r>
          </a:p>
        </p:txBody>
      </p:sp>
      <p:sp>
        <p:nvSpPr>
          <p:cNvPr id="123" name="pole tekstowe 122">
            <a:extLst>
              <a:ext uri="{FF2B5EF4-FFF2-40B4-BE49-F238E27FC236}">
                <a16:creationId xmlns="" xmlns:a16="http://schemas.microsoft.com/office/drawing/2014/main" id="{DCED6295-E781-E328-05FE-D2082481CEFC}"/>
              </a:ext>
            </a:extLst>
          </p:cNvPr>
          <p:cNvSpPr txBox="1"/>
          <p:nvPr/>
        </p:nvSpPr>
        <p:spPr>
          <a:xfrm>
            <a:off x="4995961" y="368043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1860</a:t>
            </a:r>
          </a:p>
        </p:txBody>
      </p:sp>
      <p:sp>
        <p:nvSpPr>
          <p:cNvPr id="124" name="pole tekstowe 123">
            <a:extLst>
              <a:ext uri="{FF2B5EF4-FFF2-40B4-BE49-F238E27FC236}">
                <a16:creationId xmlns="" xmlns:a16="http://schemas.microsoft.com/office/drawing/2014/main" id="{BD5D9745-A84D-80BE-2EE6-A6DB680EA39F}"/>
              </a:ext>
            </a:extLst>
          </p:cNvPr>
          <p:cNvSpPr txBox="1"/>
          <p:nvPr/>
        </p:nvSpPr>
        <p:spPr>
          <a:xfrm>
            <a:off x="7287064" y="345937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1872</a:t>
            </a:r>
          </a:p>
        </p:txBody>
      </p:sp>
      <p:sp>
        <p:nvSpPr>
          <p:cNvPr id="125" name="pole tekstowe 124">
            <a:extLst>
              <a:ext uri="{FF2B5EF4-FFF2-40B4-BE49-F238E27FC236}">
                <a16:creationId xmlns="" xmlns:a16="http://schemas.microsoft.com/office/drawing/2014/main" id="{74E6F40D-5AB6-8332-1B3E-D079796D4447}"/>
              </a:ext>
            </a:extLst>
          </p:cNvPr>
          <p:cNvSpPr txBox="1"/>
          <p:nvPr/>
        </p:nvSpPr>
        <p:spPr>
          <a:xfrm>
            <a:off x="6941179" y="376372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1879</a:t>
            </a:r>
          </a:p>
        </p:txBody>
      </p:sp>
      <p:sp>
        <p:nvSpPr>
          <p:cNvPr id="126" name="pole tekstowe 125">
            <a:extLst>
              <a:ext uri="{FF2B5EF4-FFF2-40B4-BE49-F238E27FC236}">
                <a16:creationId xmlns="" xmlns:a16="http://schemas.microsoft.com/office/drawing/2014/main" id="{E98C8481-52EE-BD57-9A80-41BECCB42F31}"/>
              </a:ext>
            </a:extLst>
          </p:cNvPr>
          <p:cNvSpPr txBox="1"/>
          <p:nvPr/>
        </p:nvSpPr>
        <p:spPr>
          <a:xfrm>
            <a:off x="7575925" y="348919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1884</a:t>
            </a:r>
          </a:p>
        </p:txBody>
      </p:sp>
      <p:sp>
        <p:nvSpPr>
          <p:cNvPr id="128" name="pole tekstowe 127">
            <a:extLst>
              <a:ext uri="{FF2B5EF4-FFF2-40B4-BE49-F238E27FC236}">
                <a16:creationId xmlns="" xmlns:a16="http://schemas.microsoft.com/office/drawing/2014/main" id="{ACA777CE-5B74-AA08-E729-263C830797D2}"/>
              </a:ext>
            </a:extLst>
          </p:cNvPr>
          <p:cNvSpPr txBox="1"/>
          <p:nvPr/>
        </p:nvSpPr>
        <p:spPr>
          <a:xfrm>
            <a:off x="4301695" y="366155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1899</a:t>
            </a:r>
          </a:p>
        </p:txBody>
      </p:sp>
      <p:sp>
        <p:nvSpPr>
          <p:cNvPr id="129" name="pole tekstowe 128">
            <a:extLst>
              <a:ext uri="{FF2B5EF4-FFF2-40B4-BE49-F238E27FC236}">
                <a16:creationId xmlns="" xmlns:a16="http://schemas.microsoft.com/office/drawing/2014/main" id="{77178C50-4914-0277-816C-B9E5C2678757}"/>
              </a:ext>
            </a:extLst>
          </p:cNvPr>
          <p:cNvSpPr txBox="1"/>
          <p:nvPr/>
        </p:nvSpPr>
        <p:spPr>
          <a:xfrm>
            <a:off x="3655756" y="380705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1949</a:t>
            </a:r>
          </a:p>
        </p:txBody>
      </p:sp>
      <p:sp>
        <p:nvSpPr>
          <p:cNvPr id="130" name="pole tekstowe 129">
            <a:extLst>
              <a:ext uri="{FF2B5EF4-FFF2-40B4-BE49-F238E27FC236}">
                <a16:creationId xmlns="" xmlns:a16="http://schemas.microsoft.com/office/drawing/2014/main" id="{4F84344C-D86A-5D7B-DA3A-CB0BCA242A68}"/>
              </a:ext>
            </a:extLst>
          </p:cNvPr>
          <p:cNvSpPr txBox="1"/>
          <p:nvPr/>
        </p:nvSpPr>
        <p:spPr>
          <a:xfrm>
            <a:off x="5986432" y="412346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2005</a:t>
            </a:r>
            <a:endParaRPr lang="pl-PL" dirty="0"/>
          </a:p>
        </p:txBody>
      </p:sp>
      <p:sp>
        <p:nvSpPr>
          <p:cNvPr id="131" name="pole tekstowe 130">
            <a:extLst>
              <a:ext uri="{FF2B5EF4-FFF2-40B4-BE49-F238E27FC236}">
                <a16:creationId xmlns="" xmlns:a16="http://schemas.microsoft.com/office/drawing/2014/main" id="{3DB94631-3ADF-7E7A-4C8B-3EF69D376C50}"/>
              </a:ext>
            </a:extLst>
          </p:cNvPr>
          <p:cNvSpPr txBox="1"/>
          <p:nvPr/>
        </p:nvSpPr>
        <p:spPr>
          <a:xfrm>
            <a:off x="9217751" y="454628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2077</a:t>
            </a:r>
          </a:p>
        </p:txBody>
      </p:sp>
      <p:sp>
        <p:nvSpPr>
          <p:cNvPr id="132" name="pole tekstowe 131">
            <a:extLst>
              <a:ext uri="{FF2B5EF4-FFF2-40B4-BE49-F238E27FC236}">
                <a16:creationId xmlns="" xmlns:a16="http://schemas.microsoft.com/office/drawing/2014/main" id="{9B9730EB-EF29-BB04-4246-B517E4B9CAE9}"/>
              </a:ext>
            </a:extLst>
          </p:cNvPr>
          <p:cNvSpPr txBox="1"/>
          <p:nvPr/>
        </p:nvSpPr>
        <p:spPr>
          <a:xfrm>
            <a:off x="5590542" y="452205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2087</a:t>
            </a:r>
          </a:p>
        </p:txBody>
      </p:sp>
      <p:sp>
        <p:nvSpPr>
          <p:cNvPr id="133" name="pole tekstowe 132">
            <a:extLst>
              <a:ext uri="{FF2B5EF4-FFF2-40B4-BE49-F238E27FC236}">
                <a16:creationId xmlns="" xmlns:a16="http://schemas.microsoft.com/office/drawing/2014/main" id="{F464444C-3D95-0001-4491-39840D7DB75E}"/>
              </a:ext>
            </a:extLst>
          </p:cNvPr>
          <p:cNvSpPr txBox="1"/>
          <p:nvPr/>
        </p:nvSpPr>
        <p:spPr>
          <a:xfrm>
            <a:off x="4357969" y="474273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2101</a:t>
            </a:r>
          </a:p>
        </p:txBody>
      </p:sp>
      <p:sp>
        <p:nvSpPr>
          <p:cNvPr id="134" name="pole tekstowe 133">
            <a:extLst>
              <a:ext uri="{FF2B5EF4-FFF2-40B4-BE49-F238E27FC236}">
                <a16:creationId xmlns="" xmlns:a16="http://schemas.microsoft.com/office/drawing/2014/main" id="{AC682F00-AB6A-593F-C9E9-ABDBF602D7D9}"/>
              </a:ext>
            </a:extLst>
          </p:cNvPr>
          <p:cNvSpPr txBox="1"/>
          <p:nvPr/>
        </p:nvSpPr>
        <p:spPr>
          <a:xfrm>
            <a:off x="6882276" y="473553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2117</a:t>
            </a:r>
          </a:p>
        </p:txBody>
      </p:sp>
      <p:sp>
        <p:nvSpPr>
          <p:cNvPr id="135" name="pole tekstowe 134">
            <a:extLst>
              <a:ext uri="{FF2B5EF4-FFF2-40B4-BE49-F238E27FC236}">
                <a16:creationId xmlns="" xmlns:a16="http://schemas.microsoft.com/office/drawing/2014/main" id="{F8E0C965-8CB4-797C-1BC1-16F72AE5871B}"/>
              </a:ext>
            </a:extLst>
          </p:cNvPr>
          <p:cNvSpPr txBox="1"/>
          <p:nvPr/>
        </p:nvSpPr>
        <p:spPr>
          <a:xfrm>
            <a:off x="5955403" y="517668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2176</a:t>
            </a:r>
          </a:p>
        </p:txBody>
      </p:sp>
      <p:sp>
        <p:nvSpPr>
          <p:cNvPr id="136" name="pole tekstowe 135">
            <a:extLst>
              <a:ext uri="{FF2B5EF4-FFF2-40B4-BE49-F238E27FC236}">
                <a16:creationId xmlns="" xmlns:a16="http://schemas.microsoft.com/office/drawing/2014/main" id="{613D0C9B-5FBC-CBDC-ACD0-1B1C33206351}"/>
              </a:ext>
            </a:extLst>
          </p:cNvPr>
          <p:cNvSpPr txBox="1"/>
          <p:nvPr/>
        </p:nvSpPr>
        <p:spPr>
          <a:xfrm>
            <a:off x="9425500" y="570179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2250</a:t>
            </a:r>
          </a:p>
        </p:txBody>
      </p:sp>
      <p:sp>
        <p:nvSpPr>
          <p:cNvPr id="139" name="pole tekstowe 138">
            <a:extLst>
              <a:ext uri="{FF2B5EF4-FFF2-40B4-BE49-F238E27FC236}">
                <a16:creationId xmlns="" xmlns:a16="http://schemas.microsoft.com/office/drawing/2014/main" id="{9EE21FBF-AEDE-7BB0-A121-A472EC894230}"/>
              </a:ext>
            </a:extLst>
          </p:cNvPr>
          <p:cNvSpPr txBox="1"/>
          <p:nvPr/>
        </p:nvSpPr>
        <p:spPr>
          <a:xfrm>
            <a:off x="4717193" y="41604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2442</a:t>
            </a:r>
          </a:p>
        </p:txBody>
      </p:sp>
      <p:sp>
        <p:nvSpPr>
          <p:cNvPr id="140" name="pole tekstowe 139">
            <a:extLst>
              <a:ext uri="{FF2B5EF4-FFF2-40B4-BE49-F238E27FC236}">
                <a16:creationId xmlns="" xmlns:a16="http://schemas.microsoft.com/office/drawing/2014/main" id="{DDA8BB37-0CBA-464A-614F-93A57782A71E}"/>
              </a:ext>
            </a:extLst>
          </p:cNvPr>
          <p:cNvSpPr txBox="1"/>
          <p:nvPr/>
        </p:nvSpPr>
        <p:spPr>
          <a:xfrm>
            <a:off x="4289049" y="408918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2444</a:t>
            </a:r>
          </a:p>
        </p:txBody>
      </p:sp>
      <p:sp>
        <p:nvSpPr>
          <p:cNvPr id="142" name="pole tekstowe 141">
            <a:extLst>
              <a:ext uri="{FF2B5EF4-FFF2-40B4-BE49-F238E27FC236}">
                <a16:creationId xmlns="" xmlns:a16="http://schemas.microsoft.com/office/drawing/2014/main" id="{3586C660-99DB-3FC4-F63F-69D0576D6002}"/>
              </a:ext>
            </a:extLst>
          </p:cNvPr>
          <p:cNvSpPr txBox="1"/>
          <p:nvPr/>
        </p:nvSpPr>
        <p:spPr>
          <a:xfrm>
            <a:off x="6022601" y="1526063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869</a:t>
            </a:r>
          </a:p>
        </p:txBody>
      </p:sp>
      <p:sp>
        <p:nvSpPr>
          <p:cNvPr id="143" name="pole tekstowe 142">
            <a:extLst>
              <a:ext uri="{FF2B5EF4-FFF2-40B4-BE49-F238E27FC236}">
                <a16:creationId xmlns="" xmlns:a16="http://schemas.microsoft.com/office/drawing/2014/main" id="{C28EE1EA-08F2-1A47-929A-87E3816DE256}"/>
              </a:ext>
            </a:extLst>
          </p:cNvPr>
          <p:cNvSpPr txBox="1"/>
          <p:nvPr/>
        </p:nvSpPr>
        <p:spPr>
          <a:xfrm rot="1114918">
            <a:off x="3742082" y="209547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1190</a:t>
            </a:r>
          </a:p>
        </p:txBody>
      </p:sp>
      <p:sp>
        <p:nvSpPr>
          <p:cNvPr id="144" name="pole tekstowe 143">
            <a:extLst>
              <a:ext uri="{FF2B5EF4-FFF2-40B4-BE49-F238E27FC236}">
                <a16:creationId xmlns="" xmlns:a16="http://schemas.microsoft.com/office/drawing/2014/main" id="{ACFD852C-B13B-5919-2929-68A7E949E98E}"/>
              </a:ext>
            </a:extLst>
          </p:cNvPr>
          <p:cNvSpPr txBox="1"/>
          <p:nvPr/>
        </p:nvSpPr>
        <p:spPr>
          <a:xfrm>
            <a:off x="8639220" y="319895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2451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="" xmlns:a16="http://schemas.microsoft.com/office/drawing/2014/main" id="{B9C8493C-8F9A-BF87-74AD-539BFDCBB1BD}"/>
              </a:ext>
            </a:extLst>
          </p:cNvPr>
          <p:cNvSpPr txBox="1"/>
          <p:nvPr/>
        </p:nvSpPr>
        <p:spPr>
          <a:xfrm>
            <a:off x="5802532" y="236084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2449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="" xmlns:a16="http://schemas.microsoft.com/office/drawing/2014/main" id="{60307AD9-2091-BF03-68FF-98C4A86F16B0}"/>
              </a:ext>
            </a:extLst>
          </p:cNvPr>
          <p:cNvSpPr txBox="1"/>
          <p:nvPr/>
        </p:nvSpPr>
        <p:spPr>
          <a:xfrm rot="2980181">
            <a:off x="7657910" y="238439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1280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="" xmlns:a16="http://schemas.microsoft.com/office/drawing/2014/main" id="{E4BF2F44-C382-482E-F2D0-7B6275D82294}"/>
              </a:ext>
            </a:extLst>
          </p:cNvPr>
          <p:cNvSpPr txBox="1"/>
          <p:nvPr/>
        </p:nvSpPr>
        <p:spPr>
          <a:xfrm>
            <a:off x="3916359" y="440663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900" dirty="0"/>
              <a:t>2454</a:t>
            </a:r>
          </a:p>
        </p:txBody>
      </p:sp>
      <p:sp>
        <p:nvSpPr>
          <p:cNvPr id="149" name="pole tekstowe 148">
            <a:extLst>
              <a:ext uri="{FF2B5EF4-FFF2-40B4-BE49-F238E27FC236}">
                <a16:creationId xmlns="" xmlns:a16="http://schemas.microsoft.com/office/drawing/2014/main" id="{8D9DBD24-AFC1-A497-4695-6578B564E301}"/>
              </a:ext>
            </a:extLst>
          </p:cNvPr>
          <p:cNvSpPr txBox="1"/>
          <p:nvPr/>
        </p:nvSpPr>
        <p:spPr>
          <a:xfrm>
            <a:off x="3742082" y="554668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2272</a:t>
            </a:r>
          </a:p>
        </p:txBody>
      </p:sp>
      <p:sp>
        <p:nvSpPr>
          <p:cNvPr id="150" name="pole tekstowe 149">
            <a:extLst>
              <a:ext uri="{FF2B5EF4-FFF2-40B4-BE49-F238E27FC236}">
                <a16:creationId xmlns="" xmlns:a16="http://schemas.microsoft.com/office/drawing/2014/main" id="{2AAB42AC-DC23-50BA-D0DB-7A0BCD6876F8}"/>
              </a:ext>
            </a:extLst>
          </p:cNvPr>
          <p:cNvSpPr txBox="1"/>
          <p:nvPr/>
        </p:nvSpPr>
        <p:spPr>
          <a:xfrm>
            <a:off x="5247267" y="221868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2455</a:t>
            </a:r>
          </a:p>
        </p:txBody>
      </p:sp>
      <p:sp>
        <p:nvSpPr>
          <p:cNvPr id="151" name="pole tekstowe 150">
            <a:extLst>
              <a:ext uri="{FF2B5EF4-FFF2-40B4-BE49-F238E27FC236}">
                <a16:creationId xmlns="" xmlns:a16="http://schemas.microsoft.com/office/drawing/2014/main" id="{0B6B31C8-1893-FA52-57F3-684056417646}"/>
              </a:ext>
            </a:extLst>
          </p:cNvPr>
          <p:cNvSpPr txBox="1"/>
          <p:nvPr/>
        </p:nvSpPr>
        <p:spPr>
          <a:xfrm>
            <a:off x="5749770" y="307270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2457</a:t>
            </a:r>
          </a:p>
        </p:txBody>
      </p:sp>
      <p:sp>
        <p:nvSpPr>
          <p:cNvPr id="152" name="pole tekstowe 151">
            <a:extLst>
              <a:ext uri="{FF2B5EF4-FFF2-40B4-BE49-F238E27FC236}">
                <a16:creationId xmlns="" xmlns:a16="http://schemas.microsoft.com/office/drawing/2014/main" id="{381B8B68-403C-B5FC-F8F9-C5555AB8F622}"/>
              </a:ext>
            </a:extLst>
          </p:cNvPr>
          <p:cNvSpPr txBox="1"/>
          <p:nvPr/>
        </p:nvSpPr>
        <p:spPr>
          <a:xfrm>
            <a:off x="7342060" y="73221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2441</a:t>
            </a:r>
          </a:p>
        </p:txBody>
      </p:sp>
      <p:sp>
        <p:nvSpPr>
          <p:cNvPr id="153" name="pole tekstowe 152">
            <a:extLst>
              <a:ext uri="{FF2B5EF4-FFF2-40B4-BE49-F238E27FC236}">
                <a16:creationId xmlns="" xmlns:a16="http://schemas.microsoft.com/office/drawing/2014/main" id="{5EF356A8-BBE6-793F-D54D-29AA1CEF7EDD}"/>
              </a:ext>
            </a:extLst>
          </p:cNvPr>
          <p:cNvSpPr txBox="1"/>
          <p:nvPr/>
        </p:nvSpPr>
        <p:spPr>
          <a:xfrm rot="3003672">
            <a:off x="8177067" y="350956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1764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="" xmlns:a16="http://schemas.microsoft.com/office/drawing/2014/main" id="{61F1B0AA-5468-1E28-5480-33E26B24C55D}"/>
              </a:ext>
            </a:extLst>
          </p:cNvPr>
          <p:cNvSpPr txBox="1"/>
          <p:nvPr/>
        </p:nvSpPr>
        <p:spPr>
          <a:xfrm>
            <a:off x="6738777" y="1028509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430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53311224-8AF8-A315-E74D-395B8E46FD00}"/>
              </a:ext>
            </a:extLst>
          </p:cNvPr>
          <p:cNvSpPr txBox="1"/>
          <p:nvPr/>
        </p:nvSpPr>
        <p:spPr>
          <a:xfrm>
            <a:off x="4201942" y="698507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432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="" xmlns:a16="http://schemas.microsoft.com/office/drawing/2014/main" id="{8C85A07B-1C1A-B079-8AD2-00D032336519}"/>
              </a:ext>
            </a:extLst>
          </p:cNvPr>
          <p:cNvSpPr txBox="1"/>
          <p:nvPr/>
        </p:nvSpPr>
        <p:spPr>
          <a:xfrm>
            <a:off x="4058005" y="778080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439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="" xmlns:a16="http://schemas.microsoft.com/office/drawing/2014/main" id="{47F58CAB-F5F2-9FAE-2CD1-144275802261}"/>
              </a:ext>
            </a:extLst>
          </p:cNvPr>
          <p:cNvSpPr txBox="1"/>
          <p:nvPr/>
        </p:nvSpPr>
        <p:spPr>
          <a:xfrm>
            <a:off x="8835871" y="832982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465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="" xmlns:a16="http://schemas.microsoft.com/office/drawing/2014/main" id="{F38D312F-DB4C-D5F9-6B73-CC61CD9AF22D}"/>
              </a:ext>
            </a:extLst>
          </p:cNvPr>
          <p:cNvSpPr txBox="1"/>
          <p:nvPr/>
        </p:nvSpPr>
        <p:spPr>
          <a:xfrm>
            <a:off x="8478081" y="85540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473</a:t>
            </a:r>
          </a:p>
        </p:txBody>
      </p:sp>
      <p:sp>
        <p:nvSpPr>
          <p:cNvPr id="154" name="pole tekstowe 153">
            <a:extLst>
              <a:ext uri="{FF2B5EF4-FFF2-40B4-BE49-F238E27FC236}">
                <a16:creationId xmlns="" xmlns:a16="http://schemas.microsoft.com/office/drawing/2014/main" id="{D6635F8D-0BB9-AD70-5E2D-124B950C3B10}"/>
              </a:ext>
            </a:extLst>
          </p:cNvPr>
          <p:cNvSpPr txBox="1"/>
          <p:nvPr/>
        </p:nvSpPr>
        <p:spPr>
          <a:xfrm>
            <a:off x="7819688" y="1121517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640</a:t>
            </a:r>
          </a:p>
        </p:txBody>
      </p:sp>
      <p:sp>
        <p:nvSpPr>
          <p:cNvPr id="155" name="pole tekstowe 154">
            <a:extLst>
              <a:ext uri="{FF2B5EF4-FFF2-40B4-BE49-F238E27FC236}">
                <a16:creationId xmlns="" xmlns:a16="http://schemas.microsoft.com/office/drawing/2014/main" id="{09C84B8A-0933-8EB4-2B53-F8759FE9D23B}"/>
              </a:ext>
            </a:extLst>
          </p:cNvPr>
          <p:cNvSpPr txBox="1"/>
          <p:nvPr/>
        </p:nvSpPr>
        <p:spPr>
          <a:xfrm>
            <a:off x="8038149" y="1148034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641</a:t>
            </a:r>
          </a:p>
        </p:txBody>
      </p:sp>
      <p:sp>
        <p:nvSpPr>
          <p:cNvPr id="156" name="pole tekstowe 155">
            <a:extLst>
              <a:ext uri="{FF2B5EF4-FFF2-40B4-BE49-F238E27FC236}">
                <a16:creationId xmlns="" xmlns:a16="http://schemas.microsoft.com/office/drawing/2014/main" id="{706E2A64-BE0D-8DF1-7D16-06241C85D0D5}"/>
              </a:ext>
            </a:extLst>
          </p:cNvPr>
          <p:cNvSpPr txBox="1"/>
          <p:nvPr/>
        </p:nvSpPr>
        <p:spPr>
          <a:xfrm>
            <a:off x="5431549" y="1126795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673</a:t>
            </a:r>
          </a:p>
        </p:txBody>
      </p:sp>
      <p:sp>
        <p:nvSpPr>
          <p:cNvPr id="157" name="pole tekstowe 156">
            <a:extLst>
              <a:ext uri="{FF2B5EF4-FFF2-40B4-BE49-F238E27FC236}">
                <a16:creationId xmlns="" xmlns:a16="http://schemas.microsoft.com/office/drawing/2014/main" id="{FA1518A4-4295-05CF-6F7E-2A8EBBFF8897}"/>
              </a:ext>
            </a:extLst>
          </p:cNvPr>
          <p:cNvSpPr txBox="1"/>
          <p:nvPr/>
        </p:nvSpPr>
        <p:spPr>
          <a:xfrm>
            <a:off x="4627332" y="1166731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721</a:t>
            </a:r>
          </a:p>
        </p:txBody>
      </p:sp>
      <p:sp>
        <p:nvSpPr>
          <p:cNvPr id="158" name="pole tekstowe 157">
            <a:extLst>
              <a:ext uri="{FF2B5EF4-FFF2-40B4-BE49-F238E27FC236}">
                <a16:creationId xmlns="" xmlns:a16="http://schemas.microsoft.com/office/drawing/2014/main" id="{B5693074-CB4D-4982-BF1D-61E86A79BCA0}"/>
              </a:ext>
            </a:extLst>
          </p:cNvPr>
          <p:cNvSpPr txBox="1"/>
          <p:nvPr/>
        </p:nvSpPr>
        <p:spPr>
          <a:xfrm>
            <a:off x="4704547" y="1325845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820</a:t>
            </a:r>
          </a:p>
        </p:txBody>
      </p:sp>
      <p:sp>
        <p:nvSpPr>
          <p:cNvPr id="159" name="pole tekstowe 158">
            <a:extLst>
              <a:ext uri="{FF2B5EF4-FFF2-40B4-BE49-F238E27FC236}">
                <a16:creationId xmlns="" xmlns:a16="http://schemas.microsoft.com/office/drawing/2014/main" id="{867357CE-5FD0-AA51-192C-51B66B3C799B}"/>
              </a:ext>
            </a:extLst>
          </p:cNvPr>
          <p:cNvSpPr txBox="1"/>
          <p:nvPr/>
        </p:nvSpPr>
        <p:spPr>
          <a:xfrm>
            <a:off x="5010430" y="129647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836</a:t>
            </a:r>
          </a:p>
        </p:txBody>
      </p:sp>
      <p:sp>
        <p:nvSpPr>
          <p:cNvPr id="160" name="pole tekstowe 159">
            <a:extLst>
              <a:ext uri="{FF2B5EF4-FFF2-40B4-BE49-F238E27FC236}">
                <a16:creationId xmlns="" xmlns:a16="http://schemas.microsoft.com/office/drawing/2014/main" id="{61905C85-2F96-49EE-F199-079714D4C977}"/>
              </a:ext>
            </a:extLst>
          </p:cNvPr>
          <p:cNvSpPr txBox="1"/>
          <p:nvPr/>
        </p:nvSpPr>
        <p:spPr>
          <a:xfrm>
            <a:off x="4046574" y="144034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842</a:t>
            </a:r>
          </a:p>
        </p:txBody>
      </p:sp>
      <p:sp>
        <p:nvSpPr>
          <p:cNvPr id="161" name="pole tekstowe 160">
            <a:extLst>
              <a:ext uri="{FF2B5EF4-FFF2-40B4-BE49-F238E27FC236}">
                <a16:creationId xmlns="" xmlns:a16="http://schemas.microsoft.com/office/drawing/2014/main" id="{BDC37BD2-EB90-ABAD-FCF4-3E3626259688}"/>
              </a:ext>
            </a:extLst>
          </p:cNvPr>
          <p:cNvSpPr txBox="1"/>
          <p:nvPr/>
        </p:nvSpPr>
        <p:spPr>
          <a:xfrm>
            <a:off x="4265693" y="148982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854</a:t>
            </a:r>
          </a:p>
        </p:txBody>
      </p:sp>
      <p:sp>
        <p:nvSpPr>
          <p:cNvPr id="162" name="pole tekstowe 161">
            <a:extLst>
              <a:ext uri="{FF2B5EF4-FFF2-40B4-BE49-F238E27FC236}">
                <a16:creationId xmlns="" xmlns:a16="http://schemas.microsoft.com/office/drawing/2014/main" id="{D29758A8-C8C5-5D81-5F02-A05C1C6DC680}"/>
              </a:ext>
            </a:extLst>
          </p:cNvPr>
          <p:cNvSpPr txBox="1"/>
          <p:nvPr/>
        </p:nvSpPr>
        <p:spPr>
          <a:xfrm>
            <a:off x="4807085" y="1481517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860</a:t>
            </a:r>
          </a:p>
        </p:txBody>
      </p:sp>
      <p:sp>
        <p:nvSpPr>
          <p:cNvPr id="163" name="pole tekstowe 162">
            <a:extLst>
              <a:ext uri="{FF2B5EF4-FFF2-40B4-BE49-F238E27FC236}">
                <a16:creationId xmlns="" xmlns:a16="http://schemas.microsoft.com/office/drawing/2014/main" id="{AC2CFE19-4AF9-8899-B790-F5FA2B42DF20}"/>
              </a:ext>
            </a:extLst>
          </p:cNvPr>
          <p:cNvSpPr txBox="1"/>
          <p:nvPr/>
        </p:nvSpPr>
        <p:spPr>
          <a:xfrm>
            <a:off x="5248633" y="1425336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884</a:t>
            </a:r>
          </a:p>
        </p:txBody>
      </p:sp>
      <p:sp>
        <p:nvSpPr>
          <p:cNvPr id="164" name="pole tekstowe 163">
            <a:extLst>
              <a:ext uri="{FF2B5EF4-FFF2-40B4-BE49-F238E27FC236}">
                <a16:creationId xmlns="" xmlns:a16="http://schemas.microsoft.com/office/drawing/2014/main" id="{5B99AF1A-C713-F647-1910-5FCA664C11DC}"/>
              </a:ext>
            </a:extLst>
          </p:cNvPr>
          <p:cNvSpPr txBox="1"/>
          <p:nvPr/>
        </p:nvSpPr>
        <p:spPr>
          <a:xfrm>
            <a:off x="5444795" y="1439014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911</a:t>
            </a:r>
          </a:p>
        </p:txBody>
      </p:sp>
      <p:sp>
        <p:nvSpPr>
          <p:cNvPr id="165" name="pole tekstowe 164">
            <a:extLst>
              <a:ext uri="{FF2B5EF4-FFF2-40B4-BE49-F238E27FC236}">
                <a16:creationId xmlns="" xmlns:a16="http://schemas.microsoft.com/office/drawing/2014/main" id="{86536646-6293-3C64-157E-D4F529395994}"/>
              </a:ext>
            </a:extLst>
          </p:cNvPr>
          <p:cNvSpPr txBox="1"/>
          <p:nvPr/>
        </p:nvSpPr>
        <p:spPr>
          <a:xfrm>
            <a:off x="9022720" y="1519277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956</a:t>
            </a:r>
          </a:p>
        </p:txBody>
      </p:sp>
      <p:sp>
        <p:nvSpPr>
          <p:cNvPr id="166" name="pole tekstowe 165">
            <a:extLst>
              <a:ext uri="{FF2B5EF4-FFF2-40B4-BE49-F238E27FC236}">
                <a16:creationId xmlns="" xmlns:a16="http://schemas.microsoft.com/office/drawing/2014/main" id="{5B7C55CD-3140-1DEE-7F59-96BB3E2B64C2}"/>
              </a:ext>
            </a:extLst>
          </p:cNvPr>
          <p:cNvSpPr txBox="1"/>
          <p:nvPr/>
        </p:nvSpPr>
        <p:spPr>
          <a:xfrm>
            <a:off x="1646000" y="178160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1015</a:t>
            </a:r>
          </a:p>
        </p:txBody>
      </p:sp>
      <p:sp>
        <p:nvSpPr>
          <p:cNvPr id="167" name="pole tekstowe 166">
            <a:extLst>
              <a:ext uri="{FF2B5EF4-FFF2-40B4-BE49-F238E27FC236}">
                <a16:creationId xmlns="" xmlns:a16="http://schemas.microsoft.com/office/drawing/2014/main" id="{94996682-C531-DECE-01DF-0BD0EB6D4141}"/>
              </a:ext>
            </a:extLst>
          </p:cNvPr>
          <p:cNvSpPr txBox="1"/>
          <p:nvPr/>
        </p:nvSpPr>
        <p:spPr>
          <a:xfrm>
            <a:off x="6523383" y="177365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1047</a:t>
            </a:r>
          </a:p>
        </p:txBody>
      </p:sp>
      <p:sp>
        <p:nvSpPr>
          <p:cNvPr id="168" name="pole tekstowe 167">
            <a:extLst>
              <a:ext uri="{FF2B5EF4-FFF2-40B4-BE49-F238E27FC236}">
                <a16:creationId xmlns="" xmlns:a16="http://schemas.microsoft.com/office/drawing/2014/main" id="{C85A9701-E5FE-B024-F3C2-2795FBB8903D}"/>
              </a:ext>
            </a:extLst>
          </p:cNvPr>
          <p:cNvSpPr txBox="1"/>
          <p:nvPr/>
        </p:nvSpPr>
        <p:spPr>
          <a:xfrm>
            <a:off x="2903926" y="177718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1076</a:t>
            </a:r>
          </a:p>
        </p:txBody>
      </p:sp>
      <p:sp>
        <p:nvSpPr>
          <p:cNvPr id="169" name="pole tekstowe 168">
            <a:extLst>
              <a:ext uri="{FF2B5EF4-FFF2-40B4-BE49-F238E27FC236}">
                <a16:creationId xmlns="" xmlns:a16="http://schemas.microsoft.com/office/drawing/2014/main" id="{326ADDD5-7470-6F70-3E7F-E18A4EF1634E}"/>
              </a:ext>
            </a:extLst>
          </p:cNvPr>
          <p:cNvSpPr txBox="1"/>
          <p:nvPr/>
        </p:nvSpPr>
        <p:spPr>
          <a:xfrm>
            <a:off x="1661887" y="197208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1105</a:t>
            </a:r>
          </a:p>
        </p:txBody>
      </p:sp>
      <p:sp>
        <p:nvSpPr>
          <p:cNvPr id="170" name="pole tekstowe 169">
            <a:extLst>
              <a:ext uri="{FF2B5EF4-FFF2-40B4-BE49-F238E27FC236}">
                <a16:creationId xmlns="" xmlns:a16="http://schemas.microsoft.com/office/drawing/2014/main" id="{C46E0C86-FF37-6F7B-F333-FBF70E8C46B5}"/>
              </a:ext>
            </a:extLst>
          </p:cNvPr>
          <p:cNvSpPr txBox="1"/>
          <p:nvPr/>
        </p:nvSpPr>
        <p:spPr>
          <a:xfrm>
            <a:off x="8220239" y="196792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1156</a:t>
            </a:r>
          </a:p>
        </p:txBody>
      </p:sp>
      <p:sp>
        <p:nvSpPr>
          <p:cNvPr id="171" name="pole tekstowe 170">
            <a:extLst>
              <a:ext uri="{FF2B5EF4-FFF2-40B4-BE49-F238E27FC236}">
                <a16:creationId xmlns="" xmlns:a16="http://schemas.microsoft.com/office/drawing/2014/main" id="{8D83B209-1874-1E9C-2D31-027F18F432BF}"/>
              </a:ext>
            </a:extLst>
          </p:cNvPr>
          <p:cNvSpPr txBox="1"/>
          <p:nvPr/>
        </p:nvSpPr>
        <p:spPr>
          <a:xfrm>
            <a:off x="7875724" y="198247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1196</a:t>
            </a:r>
          </a:p>
        </p:txBody>
      </p:sp>
      <p:sp>
        <p:nvSpPr>
          <p:cNvPr id="172" name="pole tekstowe 171">
            <a:extLst>
              <a:ext uri="{FF2B5EF4-FFF2-40B4-BE49-F238E27FC236}">
                <a16:creationId xmlns="" xmlns:a16="http://schemas.microsoft.com/office/drawing/2014/main" id="{2A21C206-5825-9000-1A99-7EAED8D71DDB}"/>
              </a:ext>
            </a:extLst>
          </p:cNvPr>
          <p:cNvSpPr txBox="1"/>
          <p:nvPr/>
        </p:nvSpPr>
        <p:spPr>
          <a:xfrm rot="2968042">
            <a:off x="6692578" y="247522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1301</a:t>
            </a:r>
          </a:p>
        </p:txBody>
      </p:sp>
      <p:sp>
        <p:nvSpPr>
          <p:cNvPr id="173" name="pole tekstowe 172">
            <a:extLst>
              <a:ext uri="{FF2B5EF4-FFF2-40B4-BE49-F238E27FC236}">
                <a16:creationId xmlns="" xmlns:a16="http://schemas.microsoft.com/office/drawing/2014/main" id="{A478752A-5BB3-A110-FA51-3A911B9002AE}"/>
              </a:ext>
            </a:extLst>
          </p:cNvPr>
          <p:cNvSpPr txBox="1"/>
          <p:nvPr/>
        </p:nvSpPr>
        <p:spPr>
          <a:xfrm>
            <a:off x="8217044" y="224763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1304</a:t>
            </a:r>
          </a:p>
        </p:txBody>
      </p:sp>
      <p:sp>
        <p:nvSpPr>
          <p:cNvPr id="174" name="pole tekstowe 173">
            <a:extLst>
              <a:ext uri="{FF2B5EF4-FFF2-40B4-BE49-F238E27FC236}">
                <a16:creationId xmlns="" xmlns:a16="http://schemas.microsoft.com/office/drawing/2014/main" id="{A34EF23E-4519-F1B1-116B-CF1B07D10CFC}"/>
              </a:ext>
            </a:extLst>
          </p:cNvPr>
          <p:cNvSpPr txBox="1"/>
          <p:nvPr/>
        </p:nvSpPr>
        <p:spPr>
          <a:xfrm>
            <a:off x="3958357" y="220952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1314</a:t>
            </a:r>
          </a:p>
        </p:txBody>
      </p:sp>
      <p:sp>
        <p:nvSpPr>
          <p:cNvPr id="175" name="pole tekstowe 174">
            <a:extLst>
              <a:ext uri="{FF2B5EF4-FFF2-40B4-BE49-F238E27FC236}">
                <a16:creationId xmlns="" xmlns:a16="http://schemas.microsoft.com/office/drawing/2014/main" id="{062F3EE7-B667-887C-F4FE-59B73BFD658E}"/>
              </a:ext>
            </a:extLst>
          </p:cNvPr>
          <p:cNvSpPr txBox="1"/>
          <p:nvPr/>
        </p:nvSpPr>
        <p:spPr>
          <a:xfrm>
            <a:off x="7893173" y="235528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1323</a:t>
            </a:r>
          </a:p>
        </p:txBody>
      </p:sp>
      <p:sp>
        <p:nvSpPr>
          <p:cNvPr id="177" name="pole tekstowe 176">
            <a:extLst>
              <a:ext uri="{FF2B5EF4-FFF2-40B4-BE49-F238E27FC236}">
                <a16:creationId xmlns="" xmlns:a16="http://schemas.microsoft.com/office/drawing/2014/main" id="{C5AC4282-523E-139C-C18E-1756C8E7105A}"/>
              </a:ext>
            </a:extLst>
          </p:cNvPr>
          <p:cNvSpPr txBox="1"/>
          <p:nvPr/>
        </p:nvSpPr>
        <p:spPr>
          <a:xfrm>
            <a:off x="4109733" y="262698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1474</a:t>
            </a:r>
          </a:p>
        </p:txBody>
      </p:sp>
      <p:sp>
        <p:nvSpPr>
          <p:cNvPr id="178" name="pole tekstowe 177">
            <a:extLst>
              <a:ext uri="{FF2B5EF4-FFF2-40B4-BE49-F238E27FC236}">
                <a16:creationId xmlns="" xmlns:a16="http://schemas.microsoft.com/office/drawing/2014/main" id="{371BA60D-2DBD-0838-3260-D1126392EA64}"/>
              </a:ext>
            </a:extLst>
          </p:cNvPr>
          <p:cNvSpPr txBox="1"/>
          <p:nvPr/>
        </p:nvSpPr>
        <p:spPr>
          <a:xfrm rot="156855">
            <a:off x="4388669" y="272603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1588</a:t>
            </a:r>
          </a:p>
        </p:txBody>
      </p:sp>
      <p:sp>
        <p:nvSpPr>
          <p:cNvPr id="179" name="pole tekstowe 178">
            <a:extLst>
              <a:ext uri="{FF2B5EF4-FFF2-40B4-BE49-F238E27FC236}">
                <a16:creationId xmlns="" xmlns:a16="http://schemas.microsoft.com/office/drawing/2014/main" id="{98A5D661-09DD-3C1C-7D51-5A1F7FAAC2F6}"/>
              </a:ext>
            </a:extLst>
          </p:cNvPr>
          <p:cNvSpPr txBox="1"/>
          <p:nvPr/>
        </p:nvSpPr>
        <p:spPr>
          <a:xfrm rot="154010">
            <a:off x="4409514" y="313462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1636</a:t>
            </a:r>
          </a:p>
        </p:txBody>
      </p:sp>
      <p:sp>
        <p:nvSpPr>
          <p:cNvPr id="180" name="pole tekstowe 179">
            <a:extLst>
              <a:ext uri="{FF2B5EF4-FFF2-40B4-BE49-F238E27FC236}">
                <a16:creationId xmlns="" xmlns:a16="http://schemas.microsoft.com/office/drawing/2014/main" id="{5C5032C4-9A1F-72BA-0A0D-4D39A9D1F379}"/>
              </a:ext>
            </a:extLst>
          </p:cNvPr>
          <p:cNvSpPr txBox="1"/>
          <p:nvPr/>
        </p:nvSpPr>
        <p:spPr>
          <a:xfrm>
            <a:off x="8369859" y="340953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1765</a:t>
            </a:r>
          </a:p>
        </p:txBody>
      </p:sp>
      <p:sp>
        <p:nvSpPr>
          <p:cNvPr id="181" name="pole tekstowe 180">
            <a:extLst>
              <a:ext uri="{FF2B5EF4-FFF2-40B4-BE49-F238E27FC236}">
                <a16:creationId xmlns="" xmlns:a16="http://schemas.microsoft.com/office/drawing/2014/main" id="{D74ACDD6-5513-66B2-A937-516C9AD88938}"/>
              </a:ext>
            </a:extLst>
          </p:cNvPr>
          <p:cNvSpPr txBox="1"/>
          <p:nvPr/>
        </p:nvSpPr>
        <p:spPr>
          <a:xfrm>
            <a:off x="8209853" y="391232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1958</a:t>
            </a:r>
          </a:p>
        </p:txBody>
      </p:sp>
      <p:sp>
        <p:nvSpPr>
          <p:cNvPr id="182" name="pole tekstowe 181">
            <a:extLst>
              <a:ext uri="{FF2B5EF4-FFF2-40B4-BE49-F238E27FC236}">
                <a16:creationId xmlns="" xmlns:a16="http://schemas.microsoft.com/office/drawing/2014/main" id="{5B154D4A-8475-20F8-7945-9C0E444BFC85}"/>
              </a:ext>
            </a:extLst>
          </p:cNvPr>
          <p:cNvSpPr txBox="1"/>
          <p:nvPr/>
        </p:nvSpPr>
        <p:spPr>
          <a:xfrm>
            <a:off x="7468339" y="393142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1968</a:t>
            </a:r>
          </a:p>
        </p:txBody>
      </p:sp>
      <p:sp>
        <p:nvSpPr>
          <p:cNvPr id="183" name="pole tekstowe 182">
            <a:extLst>
              <a:ext uri="{FF2B5EF4-FFF2-40B4-BE49-F238E27FC236}">
                <a16:creationId xmlns="" xmlns:a16="http://schemas.microsoft.com/office/drawing/2014/main" id="{6E8AFB31-C75E-82C9-BD13-EB7E8B00DA66}"/>
              </a:ext>
            </a:extLst>
          </p:cNvPr>
          <p:cNvSpPr txBox="1"/>
          <p:nvPr/>
        </p:nvSpPr>
        <p:spPr>
          <a:xfrm>
            <a:off x="6657948" y="5962842"/>
            <a:ext cx="4894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2320</a:t>
            </a:r>
          </a:p>
        </p:txBody>
      </p:sp>
      <p:sp>
        <p:nvSpPr>
          <p:cNvPr id="184" name="pole tekstowe 183">
            <a:extLst>
              <a:ext uri="{FF2B5EF4-FFF2-40B4-BE49-F238E27FC236}">
                <a16:creationId xmlns="" xmlns:a16="http://schemas.microsoft.com/office/drawing/2014/main" id="{BDD0CA5E-7C9C-6057-D0FF-5CF30F494EEE}"/>
              </a:ext>
            </a:extLst>
          </p:cNvPr>
          <p:cNvSpPr txBox="1"/>
          <p:nvPr/>
        </p:nvSpPr>
        <p:spPr>
          <a:xfrm>
            <a:off x="7165683" y="613954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2329</a:t>
            </a:r>
          </a:p>
        </p:txBody>
      </p:sp>
      <p:sp>
        <p:nvSpPr>
          <p:cNvPr id="185" name="pole tekstowe 184">
            <a:extLst>
              <a:ext uri="{FF2B5EF4-FFF2-40B4-BE49-F238E27FC236}">
                <a16:creationId xmlns="" xmlns:a16="http://schemas.microsoft.com/office/drawing/2014/main" id="{019B472D-0655-BB71-E4EF-94B7377D1D10}"/>
              </a:ext>
            </a:extLst>
          </p:cNvPr>
          <p:cNvSpPr txBox="1"/>
          <p:nvPr/>
        </p:nvSpPr>
        <p:spPr>
          <a:xfrm>
            <a:off x="2987780" y="142104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2438</a:t>
            </a:r>
          </a:p>
        </p:txBody>
      </p:sp>
      <p:sp>
        <p:nvSpPr>
          <p:cNvPr id="186" name="pole tekstowe 185">
            <a:extLst>
              <a:ext uri="{FF2B5EF4-FFF2-40B4-BE49-F238E27FC236}">
                <a16:creationId xmlns="" xmlns:a16="http://schemas.microsoft.com/office/drawing/2014/main" id="{64401870-2310-31A8-3AFB-1EBEFF5386CF}"/>
              </a:ext>
            </a:extLst>
          </p:cNvPr>
          <p:cNvSpPr txBox="1"/>
          <p:nvPr/>
        </p:nvSpPr>
        <p:spPr>
          <a:xfrm rot="18474009">
            <a:off x="4045585" y="173395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2447</a:t>
            </a:r>
          </a:p>
        </p:txBody>
      </p:sp>
      <p:sp>
        <p:nvSpPr>
          <p:cNvPr id="187" name="pole tekstowe 186">
            <a:extLst>
              <a:ext uri="{FF2B5EF4-FFF2-40B4-BE49-F238E27FC236}">
                <a16:creationId xmlns="" xmlns:a16="http://schemas.microsoft.com/office/drawing/2014/main" id="{E6F2227B-C96E-1ED9-0B4A-4D95BEABF257}"/>
              </a:ext>
            </a:extLst>
          </p:cNvPr>
          <p:cNvSpPr txBox="1"/>
          <p:nvPr/>
        </p:nvSpPr>
        <p:spPr>
          <a:xfrm rot="5110645">
            <a:off x="7464119" y="233148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2450</a:t>
            </a:r>
          </a:p>
        </p:txBody>
      </p:sp>
      <p:sp>
        <p:nvSpPr>
          <p:cNvPr id="188" name="pole tekstowe 187">
            <a:extLst>
              <a:ext uri="{FF2B5EF4-FFF2-40B4-BE49-F238E27FC236}">
                <a16:creationId xmlns="" xmlns:a16="http://schemas.microsoft.com/office/drawing/2014/main" id="{BE874B2A-C369-634E-37A9-E8810529EF3B}"/>
              </a:ext>
            </a:extLst>
          </p:cNvPr>
          <p:cNvSpPr txBox="1"/>
          <p:nvPr/>
        </p:nvSpPr>
        <p:spPr>
          <a:xfrm>
            <a:off x="8265574" y="164092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2458</a:t>
            </a:r>
          </a:p>
        </p:txBody>
      </p:sp>
      <p:sp>
        <p:nvSpPr>
          <p:cNvPr id="189" name="pole tekstowe 188">
            <a:extLst>
              <a:ext uri="{FF2B5EF4-FFF2-40B4-BE49-F238E27FC236}">
                <a16:creationId xmlns="" xmlns:a16="http://schemas.microsoft.com/office/drawing/2014/main" id="{17BE09AF-125D-0DD6-EF34-84C189449291}"/>
              </a:ext>
            </a:extLst>
          </p:cNvPr>
          <p:cNvSpPr txBox="1"/>
          <p:nvPr/>
        </p:nvSpPr>
        <p:spPr>
          <a:xfrm>
            <a:off x="7857325" y="406965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2460</a:t>
            </a:r>
          </a:p>
        </p:txBody>
      </p:sp>
      <p:sp>
        <p:nvSpPr>
          <p:cNvPr id="190" name="pole tekstowe 189">
            <a:extLst>
              <a:ext uri="{FF2B5EF4-FFF2-40B4-BE49-F238E27FC236}">
                <a16:creationId xmlns="" xmlns:a16="http://schemas.microsoft.com/office/drawing/2014/main" id="{B6FF3565-3447-6FB4-23A6-D8A02DA264B8}"/>
              </a:ext>
            </a:extLst>
          </p:cNvPr>
          <p:cNvSpPr txBox="1"/>
          <p:nvPr/>
        </p:nvSpPr>
        <p:spPr>
          <a:xfrm>
            <a:off x="7587669" y="73140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2461</a:t>
            </a:r>
          </a:p>
        </p:txBody>
      </p:sp>
      <p:sp>
        <p:nvSpPr>
          <p:cNvPr id="191" name="pole tekstowe 190">
            <a:extLst>
              <a:ext uri="{FF2B5EF4-FFF2-40B4-BE49-F238E27FC236}">
                <a16:creationId xmlns="" xmlns:a16="http://schemas.microsoft.com/office/drawing/2014/main" id="{A0CB91FC-59BF-9AE5-F7AF-37E9F71183EE}"/>
              </a:ext>
            </a:extLst>
          </p:cNvPr>
          <p:cNvSpPr txBox="1"/>
          <p:nvPr/>
        </p:nvSpPr>
        <p:spPr>
          <a:xfrm>
            <a:off x="8573876" y="224323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2462</a:t>
            </a:r>
          </a:p>
        </p:txBody>
      </p:sp>
      <p:sp>
        <p:nvSpPr>
          <p:cNvPr id="192" name="pole tekstowe 191">
            <a:extLst>
              <a:ext uri="{FF2B5EF4-FFF2-40B4-BE49-F238E27FC236}">
                <a16:creationId xmlns="" xmlns:a16="http://schemas.microsoft.com/office/drawing/2014/main" id="{207FB2FE-A21F-33FF-0F09-04812A7CA2BF}"/>
              </a:ext>
            </a:extLst>
          </p:cNvPr>
          <p:cNvSpPr txBox="1"/>
          <p:nvPr/>
        </p:nvSpPr>
        <p:spPr>
          <a:xfrm>
            <a:off x="8428215" y="277687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2466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="" xmlns:a16="http://schemas.microsoft.com/office/drawing/2014/main" id="{D9A0037F-814F-5EF3-8156-61270D2BBDC5}"/>
              </a:ext>
            </a:extLst>
          </p:cNvPr>
          <p:cNvSpPr txBox="1"/>
          <p:nvPr/>
        </p:nvSpPr>
        <p:spPr>
          <a:xfrm>
            <a:off x="16741" y="-64375"/>
            <a:ext cx="139416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A</a:t>
            </a:r>
            <a:r>
              <a:rPr lang="pl-PL" b="1" dirty="0" smtClean="0"/>
              <a:t>) </a:t>
            </a:r>
            <a:r>
              <a:rPr lang="pl-PL" sz="1400" dirty="0" smtClean="0"/>
              <a:t>Spermatozoa </a:t>
            </a:r>
            <a:r>
              <a:rPr lang="pl-PL" sz="1400" dirty="0" err="1" smtClean="0"/>
              <a:t>cryopreserved</a:t>
            </a:r>
            <a:r>
              <a:rPr lang="pl-PL" sz="1400" dirty="0" smtClean="0"/>
              <a:t> with </a:t>
            </a:r>
            <a:r>
              <a:rPr lang="pl-PL" sz="1400" dirty="0" err="1" smtClean="0"/>
              <a:t>MeOH</a:t>
            </a:r>
            <a:r>
              <a:rPr lang="pl-PL" sz="1400" dirty="0" smtClean="0"/>
              <a:t>  </a:t>
            </a:r>
            <a:endParaRPr lang="pl-PL" sz="1400" dirty="0"/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="" xmlns:a16="http://schemas.microsoft.com/office/drawing/2014/main" id="{26DFBB1F-DBAD-CAFE-2BCB-FDE4DD63E188}"/>
              </a:ext>
            </a:extLst>
          </p:cNvPr>
          <p:cNvCxnSpPr/>
          <p:nvPr/>
        </p:nvCxnSpPr>
        <p:spPr>
          <a:xfrm>
            <a:off x="1847632" y="297453"/>
            <a:ext cx="83915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pole tekstowe 14">
            <a:extLst>
              <a:ext uri="{FF2B5EF4-FFF2-40B4-BE49-F238E27FC236}">
                <a16:creationId xmlns="" xmlns:a16="http://schemas.microsoft.com/office/drawing/2014/main" id="{27594C2E-DC0C-24CE-3245-5665131639B5}"/>
              </a:ext>
            </a:extLst>
          </p:cNvPr>
          <p:cNvSpPr txBox="1"/>
          <p:nvPr/>
        </p:nvSpPr>
        <p:spPr>
          <a:xfrm>
            <a:off x="6039742" y="-68395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pI</a:t>
            </a:r>
            <a:r>
              <a:rPr lang="pl-PL" dirty="0"/>
              <a:t> </a:t>
            </a:r>
          </a:p>
        </p:txBody>
      </p:sp>
      <p:sp>
        <p:nvSpPr>
          <p:cNvPr id="35" name="pole tekstowe 15">
            <a:extLst>
              <a:ext uri="{FF2B5EF4-FFF2-40B4-BE49-F238E27FC236}">
                <a16:creationId xmlns="" xmlns:a16="http://schemas.microsoft.com/office/drawing/2014/main" id="{B7579A24-CB07-4BCB-4B77-FC772CC22223}"/>
              </a:ext>
            </a:extLst>
          </p:cNvPr>
          <p:cNvSpPr txBox="1"/>
          <p:nvPr/>
        </p:nvSpPr>
        <p:spPr>
          <a:xfrm>
            <a:off x="1780542" y="-7007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3</a:t>
            </a:r>
          </a:p>
        </p:txBody>
      </p:sp>
      <p:sp>
        <p:nvSpPr>
          <p:cNvPr id="39" name="pole tekstowe 16">
            <a:extLst>
              <a:ext uri="{FF2B5EF4-FFF2-40B4-BE49-F238E27FC236}">
                <a16:creationId xmlns="" xmlns:a16="http://schemas.microsoft.com/office/drawing/2014/main" id="{EBE7197A-1DD0-C4FE-27F2-D43AF3A6724A}"/>
              </a:ext>
            </a:extLst>
          </p:cNvPr>
          <p:cNvSpPr txBox="1"/>
          <p:nvPr/>
        </p:nvSpPr>
        <p:spPr>
          <a:xfrm>
            <a:off x="9820453" y="-6839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10</a:t>
            </a:r>
          </a:p>
        </p:txBody>
      </p:sp>
      <p:cxnSp>
        <p:nvCxnSpPr>
          <p:cNvPr id="42" name="Łącznik prosty ze strzałką 41">
            <a:extLst>
              <a:ext uri="{FF2B5EF4-FFF2-40B4-BE49-F238E27FC236}">
                <a16:creationId xmlns="" xmlns:a16="http://schemas.microsoft.com/office/drawing/2014/main" id="{04532DF8-0DB4-6081-A5BD-D2FAB57AC281}"/>
              </a:ext>
            </a:extLst>
          </p:cNvPr>
          <p:cNvCxnSpPr/>
          <p:nvPr/>
        </p:nvCxnSpPr>
        <p:spPr>
          <a:xfrm>
            <a:off x="12173221" y="1252071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>
            <a:extLst>
              <a:ext uri="{FF2B5EF4-FFF2-40B4-BE49-F238E27FC236}">
                <a16:creationId xmlns="" xmlns:a16="http://schemas.microsoft.com/office/drawing/2014/main" id="{99E73E15-0758-2A16-9503-0573B79B329D}"/>
              </a:ext>
            </a:extLst>
          </p:cNvPr>
          <p:cNvCxnSpPr>
            <a:cxnSpLocks/>
          </p:cNvCxnSpPr>
          <p:nvPr/>
        </p:nvCxnSpPr>
        <p:spPr>
          <a:xfrm>
            <a:off x="1486172" y="859542"/>
            <a:ext cx="0" cy="57054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pole tekstowe 25">
            <a:extLst>
              <a:ext uri="{FF2B5EF4-FFF2-40B4-BE49-F238E27FC236}">
                <a16:creationId xmlns="" xmlns:a16="http://schemas.microsoft.com/office/drawing/2014/main" id="{29030FC5-4290-BBDF-6AC5-0B26F4F3E7D0}"/>
              </a:ext>
            </a:extLst>
          </p:cNvPr>
          <p:cNvSpPr txBox="1"/>
          <p:nvPr/>
        </p:nvSpPr>
        <p:spPr>
          <a:xfrm>
            <a:off x="917444" y="207565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smtClean="0"/>
              <a:t>MW</a:t>
            </a:r>
            <a:endParaRPr lang="pl-PL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2" name="Pismo odręczne 11">
                <a:extLst>
                  <a:ext uri="{FF2B5EF4-FFF2-40B4-BE49-F238E27FC236}">
                    <a16:creationId xmlns="" xmlns:a16="http://schemas.microsoft.com/office/drawing/2014/main" id="{5A50171D-FD3D-B5EB-6B24-3BF0969401AC}"/>
                  </a:ext>
                </a:extLst>
              </p14:cNvPr>
              <p14:cNvContentPartPr/>
              <p14:nvPr/>
            </p14:nvContentPartPr>
            <p14:xfrm>
              <a:off x="8526720" y="2514120"/>
              <a:ext cx="360" cy="360"/>
            </p14:xfrm>
          </p:contentPart>
        </mc:Choice>
        <mc:Fallback xmlns="">
          <p:pic>
            <p:nvPicPr>
              <p:cNvPr id="12" name="Pismo odręczne 11">
                <a:extLst>
                  <a:ext uri="{FF2B5EF4-FFF2-40B4-BE49-F238E27FC236}">
                    <a16:creationId xmlns:a16="http://schemas.microsoft.com/office/drawing/2014/main" id="{5A50171D-FD3D-B5EB-6B24-3BF0969401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17720" y="250512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94" name="Pismo odręczne 193">
                <a:extLst>
                  <a:ext uri="{FF2B5EF4-FFF2-40B4-BE49-F238E27FC236}">
                    <a16:creationId xmlns="" xmlns:a16="http://schemas.microsoft.com/office/drawing/2014/main" id="{791A7FFA-1E3C-33A5-EC70-19F1D9CFC85D}"/>
                  </a:ext>
                </a:extLst>
              </p14:cNvPr>
              <p14:cNvContentPartPr/>
              <p14:nvPr/>
            </p14:nvContentPartPr>
            <p14:xfrm>
              <a:off x="8526720" y="2491440"/>
              <a:ext cx="360" cy="360"/>
            </p14:xfrm>
          </p:contentPart>
        </mc:Choice>
        <mc:Fallback xmlns="">
          <p:pic>
            <p:nvPicPr>
              <p:cNvPr id="194" name="Pismo odręczne 193">
                <a:extLst>
                  <a:ext uri="{FF2B5EF4-FFF2-40B4-BE49-F238E27FC236}">
                    <a16:creationId xmlns:a16="http://schemas.microsoft.com/office/drawing/2014/main" id="{791A7FFA-1E3C-33A5-EC70-19F1D9CFC85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17720" y="24824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96" name="Grupa 195">
            <a:extLst>
              <a:ext uri="{FF2B5EF4-FFF2-40B4-BE49-F238E27FC236}">
                <a16:creationId xmlns="" xmlns:a16="http://schemas.microsoft.com/office/drawing/2014/main" id="{AFC8151B-CF7B-712C-2F6D-DAF5C7C15070}"/>
              </a:ext>
            </a:extLst>
          </p:cNvPr>
          <p:cNvGrpSpPr/>
          <p:nvPr/>
        </p:nvGrpSpPr>
        <p:grpSpPr>
          <a:xfrm>
            <a:off x="8526720" y="2461200"/>
            <a:ext cx="7920" cy="7560"/>
            <a:chOff x="8526720" y="2461200"/>
            <a:chExt cx="7920" cy="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Pismo odręczne 8">
                  <a:extLst>
                    <a:ext uri="{FF2B5EF4-FFF2-40B4-BE49-F238E27FC236}">
                      <a16:creationId xmlns="" xmlns:a16="http://schemas.microsoft.com/office/drawing/2014/main" id="{CA1A00D0-E14D-C4FC-A6DC-EA483959C591}"/>
                    </a:ext>
                  </a:extLst>
                </p14:cNvPr>
                <p14:cNvContentPartPr/>
                <p14:nvPr/>
              </p14:nvContentPartPr>
              <p14:xfrm>
                <a:off x="8526720" y="2468400"/>
                <a:ext cx="360" cy="360"/>
              </p14:xfrm>
            </p:contentPart>
          </mc:Choice>
          <mc:Fallback xmlns="">
            <p:pic>
              <p:nvPicPr>
                <p:cNvPr id="9" name="Pismo odręczne 8">
                  <a:extLst>
                    <a:ext uri="{FF2B5EF4-FFF2-40B4-BE49-F238E27FC236}">
                      <a16:creationId xmlns:a16="http://schemas.microsoft.com/office/drawing/2014/main" id="{CA1A00D0-E14D-C4FC-A6DC-EA483959C59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17720" y="24597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4" name="Pismo odręczne 13">
                  <a:extLst>
                    <a:ext uri="{FF2B5EF4-FFF2-40B4-BE49-F238E27FC236}">
                      <a16:creationId xmlns="" xmlns:a16="http://schemas.microsoft.com/office/drawing/2014/main" id="{F24FA720-F8F3-F6EF-BDA1-83FE8960ABB6}"/>
                    </a:ext>
                  </a:extLst>
                </p14:cNvPr>
                <p14:cNvContentPartPr/>
                <p14:nvPr/>
              </p14:nvContentPartPr>
              <p14:xfrm>
                <a:off x="8526720" y="2461200"/>
                <a:ext cx="360" cy="360"/>
              </p14:xfrm>
            </p:contentPart>
          </mc:Choice>
          <mc:Fallback xmlns="">
            <p:pic>
              <p:nvPicPr>
                <p:cNvPr id="14" name="Pismo odręczne 13">
                  <a:extLst>
                    <a:ext uri="{FF2B5EF4-FFF2-40B4-BE49-F238E27FC236}">
                      <a16:creationId xmlns:a16="http://schemas.microsoft.com/office/drawing/2014/main" id="{F24FA720-F8F3-F6EF-BDA1-83FE8960ABB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17720" y="24522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95" name="Pismo odręczne 194">
                  <a:extLst>
                    <a:ext uri="{FF2B5EF4-FFF2-40B4-BE49-F238E27FC236}">
                      <a16:creationId xmlns="" xmlns:a16="http://schemas.microsoft.com/office/drawing/2014/main" id="{1F621DC2-5172-14BD-5C70-703D04B335B0}"/>
                    </a:ext>
                  </a:extLst>
                </p14:cNvPr>
                <p14:cNvContentPartPr/>
                <p14:nvPr/>
              </p14:nvContentPartPr>
              <p14:xfrm>
                <a:off x="8534280" y="2461200"/>
                <a:ext cx="360" cy="360"/>
              </p14:xfrm>
            </p:contentPart>
          </mc:Choice>
          <mc:Fallback xmlns="">
            <p:pic>
              <p:nvPicPr>
                <p:cNvPr id="195" name="Pismo odręczne 194">
                  <a:extLst>
                    <a:ext uri="{FF2B5EF4-FFF2-40B4-BE49-F238E27FC236}">
                      <a16:creationId xmlns:a16="http://schemas.microsoft.com/office/drawing/2014/main" id="{1F621DC2-5172-14BD-5C70-703D04B335B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25640" y="24522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97" name="Pismo odręczne 196">
                <a:extLst>
                  <a:ext uri="{FF2B5EF4-FFF2-40B4-BE49-F238E27FC236}">
                    <a16:creationId xmlns="" xmlns:a16="http://schemas.microsoft.com/office/drawing/2014/main" id="{F3FECF11-D2D3-52B5-8558-0D0811F71BB7}"/>
                  </a:ext>
                </a:extLst>
              </p14:cNvPr>
              <p14:cNvContentPartPr/>
              <p14:nvPr/>
            </p14:nvContentPartPr>
            <p14:xfrm>
              <a:off x="8534280" y="2522040"/>
              <a:ext cx="360" cy="360"/>
            </p14:xfrm>
          </p:contentPart>
        </mc:Choice>
        <mc:Fallback xmlns="">
          <p:pic>
            <p:nvPicPr>
              <p:cNvPr id="197" name="Pismo odręczne 196">
                <a:extLst>
                  <a:ext uri="{FF2B5EF4-FFF2-40B4-BE49-F238E27FC236}">
                    <a16:creationId xmlns:a16="http://schemas.microsoft.com/office/drawing/2014/main" id="{F3FECF11-D2D3-52B5-8558-0D0811F71BB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25280" y="25130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00" name="Grupa 199">
            <a:extLst>
              <a:ext uri="{FF2B5EF4-FFF2-40B4-BE49-F238E27FC236}">
                <a16:creationId xmlns="" xmlns:a16="http://schemas.microsoft.com/office/drawing/2014/main" id="{1E4C54CF-A25F-99C8-7A00-934E1A09FAF7}"/>
              </a:ext>
            </a:extLst>
          </p:cNvPr>
          <p:cNvGrpSpPr/>
          <p:nvPr/>
        </p:nvGrpSpPr>
        <p:grpSpPr>
          <a:xfrm>
            <a:off x="8587560" y="2468400"/>
            <a:ext cx="360" cy="15840"/>
            <a:chOff x="8587560" y="2468400"/>
            <a:chExt cx="360" cy="1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98" name="Pismo odręczne 197">
                  <a:extLst>
                    <a:ext uri="{FF2B5EF4-FFF2-40B4-BE49-F238E27FC236}">
                      <a16:creationId xmlns="" xmlns:a16="http://schemas.microsoft.com/office/drawing/2014/main" id="{8FE9B758-D765-B574-7270-854A0EE7EC3B}"/>
                    </a:ext>
                  </a:extLst>
                </p14:cNvPr>
                <p14:cNvContentPartPr/>
                <p14:nvPr/>
              </p14:nvContentPartPr>
              <p14:xfrm>
                <a:off x="8587560" y="2468400"/>
                <a:ext cx="360" cy="360"/>
              </p14:xfrm>
            </p:contentPart>
          </mc:Choice>
          <mc:Fallback xmlns="">
            <p:pic>
              <p:nvPicPr>
                <p:cNvPr id="198" name="Pismo odręczne 197">
                  <a:extLst>
                    <a:ext uri="{FF2B5EF4-FFF2-40B4-BE49-F238E27FC236}">
                      <a16:creationId xmlns:a16="http://schemas.microsoft.com/office/drawing/2014/main" id="{8FE9B758-D765-B574-7270-854A0EE7EC3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78920" y="24597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99" name="Pismo odręczne 198">
                  <a:extLst>
                    <a:ext uri="{FF2B5EF4-FFF2-40B4-BE49-F238E27FC236}">
                      <a16:creationId xmlns="" xmlns:a16="http://schemas.microsoft.com/office/drawing/2014/main" id="{D3C18B9E-C560-24F9-8724-7B164A4396CF}"/>
                    </a:ext>
                  </a:extLst>
                </p14:cNvPr>
                <p14:cNvContentPartPr/>
                <p14:nvPr/>
              </p14:nvContentPartPr>
              <p14:xfrm>
                <a:off x="8587560" y="2483880"/>
                <a:ext cx="360" cy="360"/>
              </p14:xfrm>
            </p:contentPart>
          </mc:Choice>
          <mc:Fallback xmlns="">
            <p:pic>
              <p:nvPicPr>
                <p:cNvPr id="199" name="Pismo odręczne 198">
                  <a:extLst>
                    <a:ext uri="{FF2B5EF4-FFF2-40B4-BE49-F238E27FC236}">
                      <a16:creationId xmlns:a16="http://schemas.microsoft.com/office/drawing/2014/main" id="{D3C18B9E-C560-24F9-8724-7B164A4396C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78920" y="24752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6" name="Grupa 205">
            <a:extLst>
              <a:ext uri="{FF2B5EF4-FFF2-40B4-BE49-F238E27FC236}">
                <a16:creationId xmlns="" xmlns:a16="http://schemas.microsoft.com/office/drawing/2014/main" id="{B3401241-9B81-1226-1836-4B980FFEF907}"/>
              </a:ext>
            </a:extLst>
          </p:cNvPr>
          <p:cNvGrpSpPr/>
          <p:nvPr/>
        </p:nvGrpSpPr>
        <p:grpSpPr>
          <a:xfrm>
            <a:off x="8572440" y="2491440"/>
            <a:ext cx="30600" cy="360"/>
            <a:chOff x="8572440" y="2491440"/>
            <a:chExt cx="3060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01" name="Pismo odręczne 200">
                  <a:extLst>
                    <a:ext uri="{FF2B5EF4-FFF2-40B4-BE49-F238E27FC236}">
                      <a16:creationId xmlns="" xmlns:a16="http://schemas.microsoft.com/office/drawing/2014/main" id="{F79FD30B-CACF-4FCC-C937-87714C49747B}"/>
                    </a:ext>
                  </a:extLst>
                </p14:cNvPr>
                <p14:cNvContentPartPr/>
                <p14:nvPr/>
              </p14:nvContentPartPr>
              <p14:xfrm>
                <a:off x="8572440" y="2491440"/>
                <a:ext cx="360" cy="360"/>
              </p14:xfrm>
            </p:contentPart>
          </mc:Choice>
          <mc:Fallback xmlns="">
            <p:pic>
              <p:nvPicPr>
                <p:cNvPr id="201" name="Pismo odręczne 200">
                  <a:extLst>
                    <a:ext uri="{FF2B5EF4-FFF2-40B4-BE49-F238E27FC236}">
                      <a16:creationId xmlns:a16="http://schemas.microsoft.com/office/drawing/2014/main" id="{F79FD30B-CACF-4FCC-C937-87714C49747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63800" y="24824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02" name="Pismo odręczne 201">
                  <a:extLst>
                    <a:ext uri="{FF2B5EF4-FFF2-40B4-BE49-F238E27FC236}">
                      <a16:creationId xmlns="" xmlns:a16="http://schemas.microsoft.com/office/drawing/2014/main" id="{6ABDD51A-D9E8-0813-8023-DB1666774902}"/>
                    </a:ext>
                  </a:extLst>
                </p14:cNvPr>
                <p14:cNvContentPartPr/>
                <p14:nvPr/>
              </p14:nvContentPartPr>
              <p14:xfrm>
                <a:off x="8572440" y="2491440"/>
                <a:ext cx="360" cy="360"/>
              </p14:xfrm>
            </p:contentPart>
          </mc:Choice>
          <mc:Fallback xmlns="">
            <p:pic>
              <p:nvPicPr>
                <p:cNvPr id="202" name="Pismo odręczne 201">
                  <a:extLst>
                    <a:ext uri="{FF2B5EF4-FFF2-40B4-BE49-F238E27FC236}">
                      <a16:creationId xmlns:a16="http://schemas.microsoft.com/office/drawing/2014/main" id="{6ABDD51A-D9E8-0813-8023-DB166677490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63800" y="24824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03" name="Pismo odręczne 202">
                  <a:extLst>
                    <a:ext uri="{FF2B5EF4-FFF2-40B4-BE49-F238E27FC236}">
                      <a16:creationId xmlns="" xmlns:a16="http://schemas.microsoft.com/office/drawing/2014/main" id="{A4C0DD1E-F68A-8FFC-FC86-2DE31FEAE6E7}"/>
                    </a:ext>
                  </a:extLst>
                </p14:cNvPr>
                <p14:cNvContentPartPr/>
                <p14:nvPr/>
              </p14:nvContentPartPr>
              <p14:xfrm>
                <a:off x="8572440" y="2491440"/>
                <a:ext cx="360" cy="360"/>
              </p14:xfrm>
            </p:contentPart>
          </mc:Choice>
          <mc:Fallback xmlns="">
            <p:pic>
              <p:nvPicPr>
                <p:cNvPr id="203" name="Pismo odręczne 202">
                  <a:extLst>
                    <a:ext uri="{FF2B5EF4-FFF2-40B4-BE49-F238E27FC236}">
                      <a16:creationId xmlns:a16="http://schemas.microsoft.com/office/drawing/2014/main" id="{A4C0DD1E-F68A-8FFC-FC86-2DE31FEAE6E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63800" y="24824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05" name="Pismo odręczne 204">
                  <a:extLst>
                    <a:ext uri="{FF2B5EF4-FFF2-40B4-BE49-F238E27FC236}">
                      <a16:creationId xmlns="" xmlns:a16="http://schemas.microsoft.com/office/drawing/2014/main" id="{3B7857F5-1C9C-6655-176F-D3BFD852A09F}"/>
                    </a:ext>
                  </a:extLst>
                </p14:cNvPr>
                <p14:cNvContentPartPr/>
                <p14:nvPr/>
              </p14:nvContentPartPr>
              <p14:xfrm>
                <a:off x="8602680" y="2491440"/>
                <a:ext cx="360" cy="360"/>
              </p14:xfrm>
            </p:contentPart>
          </mc:Choice>
          <mc:Fallback xmlns="">
            <p:pic>
              <p:nvPicPr>
                <p:cNvPr id="205" name="Pismo odręczne 204">
                  <a:extLst>
                    <a:ext uri="{FF2B5EF4-FFF2-40B4-BE49-F238E27FC236}">
                      <a16:creationId xmlns:a16="http://schemas.microsoft.com/office/drawing/2014/main" id="{3B7857F5-1C9C-6655-176F-D3BFD852A09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594040" y="24824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3" name="Grupa 212">
            <a:extLst>
              <a:ext uri="{FF2B5EF4-FFF2-40B4-BE49-F238E27FC236}">
                <a16:creationId xmlns="" xmlns:a16="http://schemas.microsoft.com/office/drawing/2014/main" id="{0C9407B6-9071-7E9B-D8EE-22ABE6CF3EAA}"/>
              </a:ext>
            </a:extLst>
          </p:cNvPr>
          <p:cNvGrpSpPr/>
          <p:nvPr/>
        </p:nvGrpSpPr>
        <p:grpSpPr>
          <a:xfrm>
            <a:off x="8686560" y="2461200"/>
            <a:ext cx="84240" cy="23040"/>
            <a:chOff x="8686560" y="2461200"/>
            <a:chExt cx="84240" cy="2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07" name="Pismo odręczne 206">
                  <a:extLst>
                    <a:ext uri="{FF2B5EF4-FFF2-40B4-BE49-F238E27FC236}">
                      <a16:creationId xmlns="" xmlns:a16="http://schemas.microsoft.com/office/drawing/2014/main" id="{25C721A6-795D-162A-28DD-68483FDD2E77}"/>
                    </a:ext>
                  </a:extLst>
                </p14:cNvPr>
                <p14:cNvContentPartPr/>
                <p14:nvPr/>
              </p14:nvContentPartPr>
              <p14:xfrm>
                <a:off x="8694120" y="2461200"/>
                <a:ext cx="360" cy="360"/>
              </p14:xfrm>
            </p:contentPart>
          </mc:Choice>
          <mc:Fallback xmlns="">
            <p:pic>
              <p:nvPicPr>
                <p:cNvPr id="207" name="Pismo odręczne 206">
                  <a:extLst>
                    <a:ext uri="{FF2B5EF4-FFF2-40B4-BE49-F238E27FC236}">
                      <a16:creationId xmlns:a16="http://schemas.microsoft.com/office/drawing/2014/main" id="{25C721A6-795D-162A-28DD-68483FDD2E7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685480" y="24522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08" name="Pismo odręczne 207">
                  <a:extLst>
                    <a:ext uri="{FF2B5EF4-FFF2-40B4-BE49-F238E27FC236}">
                      <a16:creationId xmlns="" xmlns:a16="http://schemas.microsoft.com/office/drawing/2014/main" id="{49FD8DEE-A9AF-2F5D-E9A4-1E3913D5076F}"/>
                    </a:ext>
                  </a:extLst>
                </p14:cNvPr>
                <p14:cNvContentPartPr/>
                <p14:nvPr/>
              </p14:nvContentPartPr>
              <p14:xfrm>
                <a:off x="8770440" y="2476320"/>
                <a:ext cx="360" cy="360"/>
              </p14:xfrm>
            </p:contentPart>
          </mc:Choice>
          <mc:Fallback xmlns="">
            <p:pic>
              <p:nvPicPr>
                <p:cNvPr id="208" name="Pismo odręczne 207">
                  <a:extLst>
                    <a:ext uri="{FF2B5EF4-FFF2-40B4-BE49-F238E27FC236}">
                      <a16:creationId xmlns:a16="http://schemas.microsoft.com/office/drawing/2014/main" id="{49FD8DEE-A9AF-2F5D-E9A4-1E3913D5076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761440" y="24673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09" name="Pismo odręczne 208">
                  <a:extLst>
                    <a:ext uri="{FF2B5EF4-FFF2-40B4-BE49-F238E27FC236}">
                      <a16:creationId xmlns="" xmlns:a16="http://schemas.microsoft.com/office/drawing/2014/main" id="{F981097D-4B71-D4E1-3028-0DB5DCC909A1}"/>
                    </a:ext>
                  </a:extLst>
                </p14:cNvPr>
                <p14:cNvContentPartPr/>
                <p14:nvPr/>
              </p14:nvContentPartPr>
              <p14:xfrm>
                <a:off x="8695200" y="2476320"/>
                <a:ext cx="75600" cy="6480"/>
              </p14:xfrm>
            </p:contentPart>
          </mc:Choice>
          <mc:Fallback xmlns="">
            <p:pic>
              <p:nvPicPr>
                <p:cNvPr id="209" name="Pismo odręczne 208">
                  <a:extLst>
                    <a:ext uri="{FF2B5EF4-FFF2-40B4-BE49-F238E27FC236}">
                      <a16:creationId xmlns:a16="http://schemas.microsoft.com/office/drawing/2014/main" id="{F981097D-4B71-D4E1-3028-0DB5DCC909A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686200" y="2467320"/>
                  <a:ext cx="932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10" name="Pismo odręczne 209">
                  <a:extLst>
                    <a:ext uri="{FF2B5EF4-FFF2-40B4-BE49-F238E27FC236}">
                      <a16:creationId xmlns="" xmlns:a16="http://schemas.microsoft.com/office/drawing/2014/main" id="{639BC9A8-04F1-495D-02C6-D6F7A6E629E5}"/>
                    </a:ext>
                  </a:extLst>
                </p14:cNvPr>
                <p14:cNvContentPartPr/>
                <p14:nvPr/>
              </p14:nvContentPartPr>
              <p14:xfrm>
                <a:off x="8686560" y="2483880"/>
                <a:ext cx="360" cy="360"/>
              </p14:xfrm>
            </p:contentPart>
          </mc:Choice>
          <mc:Fallback xmlns="">
            <p:pic>
              <p:nvPicPr>
                <p:cNvPr id="210" name="Pismo odręczne 209">
                  <a:extLst>
                    <a:ext uri="{FF2B5EF4-FFF2-40B4-BE49-F238E27FC236}">
                      <a16:creationId xmlns:a16="http://schemas.microsoft.com/office/drawing/2014/main" id="{639BC9A8-04F1-495D-02C6-D6F7A6E629E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677560" y="24752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11" name="Pismo odręczne 210">
                  <a:extLst>
                    <a:ext uri="{FF2B5EF4-FFF2-40B4-BE49-F238E27FC236}">
                      <a16:creationId xmlns="" xmlns:a16="http://schemas.microsoft.com/office/drawing/2014/main" id="{B04FB8E6-4BDD-F2AF-7F2B-A8C2E3F59722}"/>
                    </a:ext>
                  </a:extLst>
                </p14:cNvPr>
                <p14:cNvContentPartPr/>
                <p14:nvPr/>
              </p14:nvContentPartPr>
              <p14:xfrm>
                <a:off x="8686560" y="2470200"/>
                <a:ext cx="7560" cy="14040"/>
              </p14:xfrm>
            </p:contentPart>
          </mc:Choice>
          <mc:Fallback xmlns="">
            <p:pic>
              <p:nvPicPr>
                <p:cNvPr id="211" name="Pismo odręczne 210">
                  <a:extLst>
                    <a:ext uri="{FF2B5EF4-FFF2-40B4-BE49-F238E27FC236}">
                      <a16:creationId xmlns:a16="http://schemas.microsoft.com/office/drawing/2014/main" id="{B04FB8E6-4BDD-F2AF-7F2B-A8C2E3F5972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677560" y="2461560"/>
                  <a:ext cx="25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12" name="Pismo odręczne 211">
                  <a:extLst>
                    <a:ext uri="{FF2B5EF4-FFF2-40B4-BE49-F238E27FC236}">
                      <a16:creationId xmlns="" xmlns:a16="http://schemas.microsoft.com/office/drawing/2014/main" id="{D354D5A5-9162-0813-391F-B837833B79FF}"/>
                    </a:ext>
                  </a:extLst>
                </p14:cNvPr>
                <p14:cNvContentPartPr/>
                <p14:nvPr/>
              </p14:nvContentPartPr>
              <p14:xfrm>
                <a:off x="8694120" y="2461200"/>
                <a:ext cx="360" cy="360"/>
              </p14:xfrm>
            </p:contentPart>
          </mc:Choice>
          <mc:Fallback xmlns="">
            <p:pic>
              <p:nvPicPr>
                <p:cNvPr id="212" name="Pismo odręczne 211">
                  <a:extLst>
                    <a:ext uri="{FF2B5EF4-FFF2-40B4-BE49-F238E27FC236}">
                      <a16:creationId xmlns:a16="http://schemas.microsoft.com/office/drawing/2014/main" id="{D354D5A5-9162-0813-391F-B837833B79F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685480" y="24522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4" name="Pismo odręczne 213">
                <a:extLst>
                  <a:ext uri="{FF2B5EF4-FFF2-40B4-BE49-F238E27FC236}">
                    <a16:creationId xmlns="" xmlns:a16="http://schemas.microsoft.com/office/drawing/2014/main" id="{0FA6941A-67DB-D08C-7170-D94EF0DFD8AB}"/>
                  </a:ext>
                </a:extLst>
              </p14:cNvPr>
              <p14:cNvContentPartPr/>
              <p14:nvPr/>
            </p14:nvContentPartPr>
            <p14:xfrm>
              <a:off x="8747400" y="2446080"/>
              <a:ext cx="360" cy="360"/>
            </p14:xfrm>
          </p:contentPart>
        </mc:Choice>
        <mc:Fallback xmlns="">
          <p:pic>
            <p:nvPicPr>
              <p:cNvPr id="214" name="Pismo odręczne 213">
                <a:extLst>
                  <a:ext uri="{FF2B5EF4-FFF2-40B4-BE49-F238E27FC236}">
                    <a16:creationId xmlns:a16="http://schemas.microsoft.com/office/drawing/2014/main" id="{0FA6941A-67DB-D08C-7170-D94EF0DFD8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738400" y="24370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15" name="Pismo odręczne 214">
                <a:extLst>
                  <a:ext uri="{FF2B5EF4-FFF2-40B4-BE49-F238E27FC236}">
                    <a16:creationId xmlns="" xmlns:a16="http://schemas.microsoft.com/office/drawing/2014/main" id="{12A0F6D4-1BB7-FC0F-0228-3171E159EBDC}"/>
                  </a:ext>
                </a:extLst>
              </p14:cNvPr>
              <p14:cNvContentPartPr/>
              <p14:nvPr/>
            </p14:nvContentPartPr>
            <p14:xfrm>
              <a:off x="8702040" y="2446080"/>
              <a:ext cx="360" cy="360"/>
            </p14:xfrm>
          </p:contentPart>
        </mc:Choice>
        <mc:Fallback xmlns="">
          <p:pic>
            <p:nvPicPr>
              <p:cNvPr id="215" name="Pismo odręczne 214">
                <a:extLst>
                  <a:ext uri="{FF2B5EF4-FFF2-40B4-BE49-F238E27FC236}">
                    <a16:creationId xmlns:a16="http://schemas.microsoft.com/office/drawing/2014/main" id="{12A0F6D4-1BB7-FC0F-0228-3171E159EBD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93040" y="243708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18" name="Grupa 217">
            <a:extLst>
              <a:ext uri="{FF2B5EF4-FFF2-40B4-BE49-F238E27FC236}">
                <a16:creationId xmlns="" xmlns:a16="http://schemas.microsoft.com/office/drawing/2014/main" id="{1D3F9473-891B-1A11-BF8E-2991E77F11A6}"/>
              </a:ext>
            </a:extLst>
          </p:cNvPr>
          <p:cNvGrpSpPr/>
          <p:nvPr/>
        </p:nvGrpSpPr>
        <p:grpSpPr>
          <a:xfrm>
            <a:off x="8762880" y="2446080"/>
            <a:ext cx="15480" cy="7560"/>
            <a:chOff x="8762880" y="2446080"/>
            <a:chExt cx="15480" cy="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16" name="Pismo odręczne 215">
                  <a:extLst>
                    <a:ext uri="{FF2B5EF4-FFF2-40B4-BE49-F238E27FC236}">
                      <a16:creationId xmlns="" xmlns:a16="http://schemas.microsoft.com/office/drawing/2014/main" id="{DDD3C6FB-A541-E056-6C4D-C22B77F8458C}"/>
                    </a:ext>
                  </a:extLst>
                </p14:cNvPr>
                <p14:cNvContentPartPr/>
                <p14:nvPr/>
              </p14:nvContentPartPr>
              <p14:xfrm>
                <a:off x="8762880" y="2453280"/>
                <a:ext cx="360" cy="360"/>
              </p14:xfrm>
            </p:contentPart>
          </mc:Choice>
          <mc:Fallback xmlns="">
            <p:pic>
              <p:nvPicPr>
                <p:cNvPr id="216" name="Pismo odręczne 215">
                  <a:extLst>
                    <a:ext uri="{FF2B5EF4-FFF2-40B4-BE49-F238E27FC236}">
                      <a16:creationId xmlns:a16="http://schemas.microsoft.com/office/drawing/2014/main" id="{DDD3C6FB-A541-E056-6C4D-C22B77F8458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754240" y="24446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17" name="Pismo odręczne 216">
                  <a:extLst>
                    <a:ext uri="{FF2B5EF4-FFF2-40B4-BE49-F238E27FC236}">
                      <a16:creationId xmlns="" xmlns:a16="http://schemas.microsoft.com/office/drawing/2014/main" id="{F80F3041-CA60-FF41-6ECA-45BB2C85E847}"/>
                    </a:ext>
                  </a:extLst>
                </p14:cNvPr>
                <p14:cNvContentPartPr/>
                <p14:nvPr/>
              </p14:nvContentPartPr>
              <p14:xfrm>
                <a:off x="8778000" y="2446080"/>
                <a:ext cx="360" cy="360"/>
              </p14:xfrm>
            </p:contentPart>
          </mc:Choice>
          <mc:Fallback xmlns="">
            <p:pic>
              <p:nvPicPr>
                <p:cNvPr id="217" name="Pismo odręczne 216">
                  <a:extLst>
                    <a:ext uri="{FF2B5EF4-FFF2-40B4-BE49-F238E27FC236}">
                      <a16:creationId xmlns:a16="http://schemas.microsoft.com/office/drawing/2014/main" id="{F80F3041-CA60-FF41-6ECA-45BB2C85E84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769360" y="24370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8" name="pole tekstowe 7">
            <a:extLst>
              <a:ext uri="{FF2B5EF4-FFF2-40B4-BE49-F238E27FC236}">
                <a16:creationId xmlns="" xmlns:a16="http://schemas.microsoft.com/office/drawing/2014/main" id="{87EEE8DA-9CD5-509A-9DE9-F4BAE06D406B}"/>
              </a:ext>
            </a:extLst>
          </p:cNvPr>
          <p:cNvSpPr txBox="1"/>
          <p:nvPr/>
        </p:nvSpPr>
        <p:spPr>
          <a:xfrm>
            <a:off x="-17737" y="6778440"/>
            <a:ext cx="121919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S1. Fluorescent two-dimensional difference gel electrophoresis (2D-DIGE) of Siberian sturgeon spermatozoa after cryopreservation with MeOH (A) </a:t>
            </a:r>
            <a:r>
              <a:rPr lang="en-US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compared 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fresh </a:t>
            </a:r>
            <a:r>
              <a:rPr lang="pl-PL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spermatozoa</a:t>
            </a:r>
            <a:r>
              <a:rPr lang="en-US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(B)</a:t>
            </a:r>
            <a:r>
              <a:rPr lang="en-US" sz="1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</a:t>
            </a:r>
            <a:r>
              <a:rPr lang="en-US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overlay of Cy3 and Cy5 channel images (C).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Numbers indicate spots with significantly different abundances following </a:t>
            </a:r>
            <a:r>
              <a:rPr lang="pl-PL" sz="14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cryopreservation</a:t>
            </a:r>
            <a:r>
              <a:rPr lang="en-US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14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selected spots were picked from the gel, digested and identified using mass spectrometry (MALDI-TOF</a:t>
            </a:r>
            <a:r>
              <a:rPr lang="en-US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r>
              <a:rPr lang="pl-PL" sz="1400" kern="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results of spot identification are presented in </a:t>
            </a:r>
            <a:r>
              <a:rPr lang="pl-PL" sz="14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</a:t>
            </a:r>
            <a:r>
              <a:rPr lang="pl-PL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</a:t>
            </a:r>
            <a:r>
              <a:rPr lang="pl-PL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S4</a:t>
            </a:r>
            <a:r>
              <a:rPr lang="en-US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406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Obraz 30">
            <a:extLst>
              <a:ext uri="{FF2B5EF4-FFF2-40B4-BE49-F238E27FC236}">
                <a16:creationId xmlns="" xmlns:a16="http://schemas.microsoft.com/office/drawing/2014/main" id="{CE444326-235F-9F6E-09A7-FA25717423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46"/>
          <a:stretch/>
        </p:blipFill>
        <p:spPr>
          <a:xfrm>
            <a:off x="1628145" y="417802"/>
            <a:ext cx="9025696" cy="6313970"/>
          </a:xfrm>
          <a:prstGeom prst="rect">
            <a:avLst/>
          </a:prstGeom>
        </p:spPr>
      </p:pic>
      <p:sp>
        <p:nvSpPr>
          <p:cNvPr id="35" name="pole tekstowe 34">
            <a:extLst>
              <a:ext uri="{FF2B5EF4-FFF2-40B4-BE49-F238E27FC236}">
                <a16:creationId xmlns="" xmlns:a16="http://schemas.microsoft.com/office/drawing/2014/main" id="{77C4DE22-65CF-D07B-03CA-92D11941B885}"/>
              </a:ext>
            </a:extLst>
          </p:cNvPr>
          <p:cNvSpPr txBox="1"/>
          <p:nvPr/>
        </p:nvSpPr>
        <p:spPr>
          <a:xfrm>
            <a:off x="7812203" y="389226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42</a:t>
            </a:r>
            <a:endParaRPr lang="pl-PL" dirty="0"/>
          </a:p>
        </p:txBody>
      </p:sp>
      <p:sp>
        <p:nvSpPr>
          <p:cNvPr id="37" name="pole tekstowe 36">
            <a:extLst>
              <a:ext uri="{FF2B5EF4-FFF2-40B4-BE49-F238E27FC236}">
                <a16:creationId xmlns="" xmlns:a16="http://schemas.microsoft.com/office/drawing/2014/main" id="{CE51BF7B-DAD5-39D1-1E4C-2E19884F7A2D}"/>
              </a:ext>
            </a:extLst>
          </p:cNvPr>
          <p:cNvSpPr txBox="1"/>
          <p:nvPr/>
        </p:nvSpPr>
        <p:spPr>
          <a:xfrm>
            <a:off x="7444886" y="54280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187</a:t>
            </a:r>
            <a:endParaRPr lang="pl-PL" dirty="0"/>
          </a:p>
        </p:txBody>
      </p:sp>
      <p:sp>
        <p:nvSpPr>
          <p:cNvPr id="39" name="pole tekstowe 38">
            <a:extLst>
              <a:ext uri="{FF2B5EF4-FFF2-40B4-BE49-F238E27FC236}">
                <a16:creationId xmlns="" xmlns:a16="http://schemas.microsoft.com/office/drawing/2014/main" id="{8F898A8A-1194-17B8-CB4F-094B86FF4E54}"/>
              </a:ext>
            </a:extLst>
          </p:cNvPr>
          <p:cNvSpPr txBox="1"/>
          <p:nvPr/>
        </p:nvSpPr>
        <p:spPr>
          <a:xfrm>
            <a:off x="8096634" y="573580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193</a:t>
            </a:r>
          </a:p>
        </p:txBody>
      </p:sp>
      <p:sp>
        <p:nvSpPr>
          <p:cNvPr id="41" name="pole tekstowe 40">
            <a:extLst>
              <a:ext uri="{FF2B5EF4-FFF2-40B4-BE49-F238E27FC236}">
                <a16:creationId xmlns="" xmlns:a16="http://schemas.microsoft.com/office/drawing/2014/main" id="{A600345A-F3AE-FAA0-3A02-3C7C84717A93}"/>
              </a:ext>
            </a:extLst>
          </p:cNvPr>
          <p:cNvSpPr txBox="1"/>
          <p:nvPr/>
        </p:nvSpPr>
        <p:spPr>
          <a:xfrm>
            <a:off x="2761400" y="732210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378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="" xmlns:a16="http://schemas.microsoft.com/office/drawing/2014/main" id="{BA59AD74-DDC2-382D-A68D-38C16E53BB01}"/>
              </a:ext>
            </a:extLst>
          </p:cNvPr>
          <p:cNvSpPr txBox="1"/>
          <p:nvPr/>
        </p:nvSpPr>
        <p:spPr>
          <a:xfrm>
            <a:off x="7123060" y="819801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403</a:t>
            </a:r>
          </a:p>
        </p:txBody>
      </p:sp>
      <p:sp>
        <p:nvSpPr>
          <p:cNvPr id="45" name="pole tekstowe 44">
            <a:extLst>
              <a:ext uri="{FF2B5EF4-FFF2-40B4-BE49-F238E27FC236}">
                <a16:creationId xmlns="" xmlns:a16="http://schemas.microsoft.com/office/drawing/2014/main" id="{24FA848D-548F-2DC1-E201-5625B1970A65}"/>
              </a:ext>
            </a:extLst>
          </p:cNvPr>
          <p:cNvSpPr txBox="1"/>
          <p:nvPr/>
        </p:nvSpPr>
        <p:spPr>
          <a:xfrm>
            <a:off x="6828493" y="774721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408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="" xmlns:a16="http://schemas.microsoft.com/office/drawing/2014/main" id="{F1BFA334-F698-E58C-FD8C-C02D02BDB14C}"/>
              </a:ext>
            </a:extLst>
          </p:cNvPr>
          <p:cNvSpPr txBox="1"/>
          <p:nvPr/>
        </p:nvSpPr>
        <p:spPr>
          <a:xfrm>
            <a:off x="4387324" y="87795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425</a:t>
            </a:r>
          </a:p>
        </p:txBody>
      </p:sp>
      <p:sp>
        <p:nvSpPr>
          <p:cNvPr id="47" name="pole tekstowe 46">
            <a:extLst>
              <a:ext uri="{FF2B5EF4-FFF2-40B4-BE49-F238E27FC236}">
                <a16:creationId xmlns="" xmlns:a16="http://schemas.microsoft.com/office/drawing/2014/main" id="{85B6FCEF-C540-D1B3-4B00-21434CF060CC}"/>
              </a:ext>
            </a:extLst>
          </p:cNvPr>
          <p:cNvSpPr txBox="1"/>
          <p:nvPr/>
        </p:nvSpPr>
        <p:spPr>
          <a:xfrm>
            <a:off x="3851717" y="770285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435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="" xmlns:a16="http://schemas.microsoft.com/office/drawing/2014/main" id="{6E66907C-78EB-0800-AB70-128CFAB5E453}"/>
              </a:ext>
            </a:extLst>
          </p:cNvPr>
          <p:cNvSpPr txBox="1"/>
          <p:nvPr/>
        </p:nvSpPr>
        <p:spPr>
          <a:xfrm>
            <a:off x="7772784" y="973687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434</a:t>
            </a:r>
          </a:p>
        </p:txBody>
      </p:sp>
      <p:sp>
        <p:nvSpPr>
          <p:cNvPr id="49" name="pole tekstowe 48">
            <a:extLst>
              <a:ext uri="{FF2B5EF4-FFF2-40B4-BE49-F238E27FC236}">
                <a16:creationId xmlns="" xmlns:a16="http://schemas.microsoft.com/office/drawing/2014/main" id="{534FB935-505F-25BE-0AFF-E01603F622DA}"/>
              </a:ext>
            </a:extLst>
          </p:cNvPr>
          <p:cNvSpPr txBox="1"/>
          <p:nvPr/>
        </p:nvSpPr>
        <p:spPr>
          <a:xfrm rot="5400000">
            <a:off x="6960695" y="1035088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440</a:t>
            </a:r>
          </a:p>
        </p:txBody>
      </p:sp>
      <p:sp>
        <p:nvSpPr>
          <p:cNvPr id="50" name="pole tekstowe 49">
            <a:extLst>
              <a:ext uri="{FF2B5EF4-FFF2-40B4-BE49-F238E27FC236}">
                <a16:creationId xmlns="" xmlns:a16="http://schemas.microsoft.com/office/drawing/2014/main" id="{9950CC28-F61D-7688-0B39-B6311FF16C09}"/>
              </a:ext>
            </a:extLst>
          </p:cNvPr>
          <p:cNvSpPr txBox="1"/>
          <p:nvPr/>
        </p:nvSpPr>
        <p:spPr>
          <a:xfrm>
            <a:off x="4110777" y="1054231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591</a:t>
            </a:r>
          </a:p>
        </p:txBody>
      </p:sp>
      <p:sp>
        <p:nvSpPr>
          <p:cNvPr id="51" name="pole tekstowe 50">
            <a:extLst>
              <a:ext uri="{FF2B5EF4-FFF2-40B4-BE49-F238E27FC236}">
                <a16:creationId xmlns="" xmlns:a16="http://schemas.microsoft.com/office/drawing/2014/main" id="{3A627F9B-B0A5-1C53-0836-7B64F5A95EBD}"/>
              </a:ext>
            </a:extLst>
          </p:cNvPr>
          <p:cNvSpPr txBox="1"/>
          <p:nvPr/>
        </p:nvSpPr>
        <p:spPr>
          <a:xfrm>
            <a:off x="3960131" y="118881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584</a:t>
            </a:r>
          </a:p>
        </p:txBody>
      </p:sp>
      <p:sp>
        <p:nvSpPr>
          <p:cNvPr id="52" name="pole tekstowe 51">
            <a:extLst>
              <a:ext uri="{FF2B5EF4-FFF2-40B4-BE49-F238E27FC236}">
                <a16:creationId xmlns="" xmlns:a16="http://schemas.microsoft.com/office/drawing/2014/main" id="{F98AA318-EC8D-96C5-3F84-E3B3B981A4E7}"/>
              </a:ext>
            </a:extLst>
          </p:cNvPr>
          <p:cNvSpPr txBox="1"/>
          <p:nvPr/>
        </p:nvSpPr>
        <p:spPr>
          <a:xfrm>
            <a:off x="7364455" y="1225024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602</a:t>
            </a:r>
          </a:p>
        </p:txBody>
      </p:sp>
      <p:sp>
        <p:nvSpPr>
          <p:cNvPr id="53" name="pole tekstowe 52">
            <a:extLst>
              <a:ext uri="{FF2B5EF4-FFF2-40B4-BE49-F238E27FC236}">
                <a16:creationId xmlns="" xmlns:a16="http://schemas.microsoft.com/office/drawing/2014/main" id="{9199A8B7-0750-C51E-5744-C773D0B98B46}"/>
              </a:ext>
            </a:extLst>
          </p:cNvPr>
          <p:cNvSpPr txBox="1"/>
          <p:nvPr/>
        </p:nvSpPr>
        <p:spPr>
          <a:xfrm>
            <a:off x="7616747" y="1151342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639</a:t>
            </a:r>
          </a:p>
        </p:txBody>
      </p:sp>
      <p:sp>
        <p:nvSpPr>
          <p:cNvPr id="54" name="pole tekstowe 53">
            <a:extLst>
              <a:ext uri="{FF2B5EF4-FFF2-40B4-BE49-F238E27FC236}">
                <a16:creationId xmlns="" xmlns:a16="http://schemas.microsoft.com/office/drawing/2014/main" id="{5EA9A2BA-E732-9419-3994-49189C7676CD}"/>
              </a:ext>
            </a:extLst>
          </p:cNvPr>
          <p:cNvSpPr txBox="1"/>
          <p:nvPr/>
        </p:nvSpPr>
        <p:spPr>
          <a:xfrm>
            <a:off x="2446108" y="1311928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676</a:t>
            </a:r>
          </a:p>
        </p:txBody>
      </p:sp>
      <p:sp>
        <p:nvSpPr>
          <p:cNvPr id="55" name="pole tekstowe 54">
            <a:extLst>
              <a:ext uri="{FF2B5EF4-FFF2-40B4-BE49-F238E27FC236}">
                <a16:creationId xmlns="" xmlns:a16="http://schemas.microsoft.com/office/drawing/2014/main" id="{C252DF28-6090-1235-E8EF-B223860E915C}"/>
              </a:ext>
            </a:extLst>
          </p:cNvPr>
          <p:cNvSpPr txBox="1"/>
          <p:nvPr/>
        </p:nvSpPr>
        <p:spPr>
          <a:xfrm>
            <a:off x="6248293" y="1343021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767</a:t>
            </a:r>
          </a:p>
        </p:txBody>
      </p:sp>
      <p:sp>
        <p:nvSpPr>
          <p:cNvPr id="56" name="pole tekstowe 55">
            <a:extLst>
              <a:ext uri="{FF2B5EF4-FFF2-40B4-BE49-F238E27FC236}">
                <a16:creationId xmlns="" xmlns:a16="http://schemas.microsoft.com/office/drawing/2014/main" id="{41A48757-0759-BEC4-82F9-FA990A44D15D}"/>
              </a:ext>
            </a:extLst>
          </p:cNvPr>
          <p:cNvSpPr txBox="1"/>
          <p:nvPr/>
        </p:nvSpPr>
        <p:spPr>
          <a:xfrm>
            <a:off x="3232096" y="1235581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792</a:t>
            </a:r>
          </a:p>
        </p:txBody>
      </p:sp>
      <p:sp>
        <p:nvSpPr>
          <p:cNvPr id="57" name="pole tekstowe 56">
            <a:extLst>
              <a:ext uri="{FF2B5EF4-FFF2-40B4-BE49-F238E27FC236}">
                <a16:creationId xmlns="" xmlns:a16="http://schemas.microsoft.com/office/drawing/2014/main" id="{A92BDD8C-83D2-B8AA-0B9A-79037CC844AA}"/>
              </a:ext>
            </a:extLst>
          </p:cNvPr>
          <p:cNvSpPr txBox="1"/>
          <p:nvPr/>
        </p:nvSpPr>
        <p:spPr>
          <a:xfrm>
            <a:off x="3491346" y="1239930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793</a:t>
            </a:r>
          </a:p>
        </p:txBody>
      </p:sp>
      <p:sp>
        <p:nvSpPr>
          <p:cNvPr id="58" name="pole tekstowe 57">
            <a:extLst>
              <a:ext uri="{FF2B5EF4-FFF2-40B4-BE49-F238E27FC236}">
                <a16:creationId xmlns="" xmlns:a16="http://schemas.microsoft.com/office/drawing/2014/main" id="{6254ABA7-A81D-1410-919A-17EEF5A470B7}"/>
              </a:ext>
            </a:extLst>
          </p:cNvPr>
          <p:cNvSpPr txBox="1"/>
          <p:nvPr/>
        </p:nvSpPr>
        <p:spPr>
          <a:xfrm>
            <a:off x="6979791" y="1418472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894</a:t>
            </a:r>
          </a:p>
        </p:txBody>
      </p:sp>
      <p:sp>
        <p:nvSpPr>
          <p:cNvPr id="59" name="pole tekstowe 58">
            <a:extLst>
              <a:ext uri="{FF2B5EF4-FFF2-40B4-BE49-F238E27FC236}">
                <a16:creationId xmlns="" xmlns:a16="http://schemas.microsoft.com/office/drawing/2014/main" id="{B112886E-0531-BE9C-8A01-B7A2A1F3B673}"/>
              </a:ext>
            </a:extLst>
          </p:cNvPr>
          <p:cNvSpPr txBox="1"/>
          <p:nvPr/>
        </p:nvSpPr>
        <p:spPr>
          <a:xfrm>
            <a:off x="4284123" y="171049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938</a:t>
            </a:r>
          </a:p>
        </p:txBody>
      </p:sp>
      <p:sp>
        <p:nvSpPr>
          <p:cNvPr id="60" name="pole tekstowe 59">
            <a:extLst>
              <a:ext uri="{FF2B5EF4-FFF2-40B4-BE49-F238E27FC236}">
                <a16:creationId xmlns="" xmlns:a16="http://schemas.microsoft.com/office/drawing/2014/main" id="{DC665AA2-D7B9-2164-3268-F801A8BD17A5}"/>
              </a:ext>
            </a:extLst>
          </p:cNvPr>
          <p:cNvSpPr txBox="1"/>
          <p:nvPr/>
        </p:nvSpPr>
        <p:spPr>
          <a:xfrm>
            <a:off x="4616591" y="1625404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859</a:t>
            </a:r>
          </a:p>
        </p:txBody>
      </p:sp>
      <p:sp>
        <p:nvSpPr>
          <p:cNvPr id="61" name="pole tekstowe 60">
            <a:extLst>
              <a:ext uri="{FF2B5EF4-FFF2-40B4-BE49-F238E27FC236}">
                <a16:creationId xmlns="" xmlns:a16="http://schemas.microsoft.com/office/drawing/2014/main" id="{E23A15CE-F5E2-F049-5F64-9999DA99C80A}"/>
              </a:ext>
            </a:extLst>
          </p:cNvPr>
          <p:cNvSpPr txBox="1"/>
          <p:nvPr/>
        </p:nvSpPr>
        <p:spPr>
          <a:xfrm>
            <a:off x="6550755" y="1471915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872</a:t>
            </a:r>
          </a:p>
        </p:txBody>
      </p:sp>
      <p:sp>
        <p:nvSpPr>
          <p:cNvPr id="62" name="pole tekstowe 61">
            <a:extLst>
              <a:ext uri="{FF2B5EF4-FFF2-40B4-BE49-F238E27FC236}">
                <a16:creationId xmlns="" xmlns:a16="http://schemas.microsoft.com/office/drawing/2014/main" id="{413C2BB6-3111-E54F-3AB5-57EE016989B5}"/>
              </a:ext>
            </a:extLst>
          </p:cNvPr>
          <p:cNvSpPr txBox="1"/>
          <p:nvPr/>
        </p:nvSpPr>
        <p:spPr>
          <a:xfrm>
            <a:off x="7390093" y="1467275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908</a:t>
            </a:r>
          </a:p>
        </p:txBody>
      </p:sp>
      <p:sp>
        <p:nvSpPr>
          <p:cNvPr id="63" name="pole tekstowe 62">
            <a:extLst>
              <a:ext uri="{FF2B5EF4-FFF2-40B4-BE49-F238E27FC236}">
                <a16:creationId xmlns="" xmlns:a16="http://schemas.microsoft.com/office/drawing/2014/main" id="{68D2FD40-2552-2AB6-EE88-DCF011A4DE6F}"/>
              </a:ext>
            </a:extLst>
          </p:cNvPr>
          <p:cNvSpPr txBox="1"/>
          <p:nvPr/>
        </p:nvSpPr>
        <p:spPr>
          <a:xfrm>
            <a:off x="5000822" y="1643174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878</a:t>
            </a:r>
          </a:p>
        </p:txBody>
      </p:sp>
      <p:sp>
        <p:nvSpPr>
          <p:cNvPr id="64" name="pole tekstowe 63">
            <a:extLst>
              <a:ext uri="{FF2B5EF4-FFF2-40B4-BE49-F238E27FC236}">
                <a16:creationId xmlns="" xmlns:a16="http://schemas.microsoft.com/office/drawing/2014/main" id="{40B5DB06-66F2-9B9F-8B57-DAC2B43FDEC7}"/>
              </a:ext>
            </a:extLst>
          </p:cNvPr>
          <p:cNvSpPr txBox="1"/>
          <p:nvPr/>
        </p:nvSpPr>
        <p:spPr>
          <a:xfrm>
            <a:off x="5668242" y="1426797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885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="" xmlns:a16="http://schemas.microsoft.com/office/drawing/2014/main" id="{C0D809B2-274B-7728-9EB2-ACCD2C2E1D82}"/>
              </a:ext>
            </a:extLst>
          </p:cNvPr>
          <p:cNvSpPr txBox="1"/>
          <p:nvPr/>
        </p:nvSpPr>
        <p:spPr>
          <a:xfrm>
            <a:off x="7628527" y="1529262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909</a:t>
            </a:r>
          </a:p>
        </p:txBody>
      </p:sp>
      <p:sp>
        <p:nvSpPr>
          <p:cNvPr id="66" name="pole tekstowe 65">
            <a:extLst>
              <a:ext uri="{FF2B5EF4-FFF2-40B4-BE49-F238E27FC236}">
                <a16:creationId xmlns="" xmlns:a16="http://schemas.microsoft.com/office/drawing/2014/main" id="{22035C79-0E3C-ABF8-3F9B-32D177EBD127}"/>
              </a:ext>
            </a:extLst>
          </p:cNvPr>
          <p:cNvSpPr txBox="1"/>
          <p:nvPr/>
        </p:nvSpPr>
        <p:spPr>
          <a:xfrm>
            <a:off x="6615777" y="1615823"/>
            <a:ext cx="381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921</a:t>
            </a:r>
          </a:p>
          <a:p>
            <a:endParaRPr lang="pl-PL" dirty="0"/>
          </a:p>
        </p:txBody>
      </p:sp>
      <p:sp>
        <p:nvSpPr>
          <p:cNvPr id="67" name="pole tekstowe 66">
            <a:extLst>
              <a:ext uri="{FF2B5EF4-FFF2-40B4-BE49-F238E27FC236}">
                <a16:creationId xmlns="" xmlns:a16="http://schemas.microsoft.com/office/drawing/2014/main" id="{555A3C6B-F7F1-B9F4-E4F4-34D8DE4E053E}"/>
              </a:ext>
            </a:extLst>
          </p:cNvPr>
          <p:cNvSpPr txBox="1"/>
          <p:nvPr/>
        </p:nvSpPr>
        <p:spPr>
          <a:xfrm>
            <a:off x="7144162" y="1610786"/>
            <a:ext cx="33855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923</a:t>
            </a:r>
            <a:endParaRPr lang="pl-PL" sz="1000" dirty="0"/>
          </a:p>
        </p:txBody>
      </p:sp>
      <p:sp>
        <p:nvSpPr>
          <p:cNvPr id="68" name="pole tekstowe 67">
            <a:extLst>
              <a:ext uri="{FF2B5EF4-FFF2-40B4-BE49-F238E27FC236}">
                <a16:creationId xmlns="" xmlns:a16="http://schemas.microsoft.com/office/drawing/2014/main" id="{A3D8CDDC-78A6-BB72-905B-4F700E9805B7}"/>
              </a:ext>
            </a:extLst>
          </p:cNvPr>
          <p:cNvSpPr txBox="1"/>
          <p:nvPr/>
        </p:nvSpPr>
        <p:spPr>
          <a:xfrm>
            <a:off x="3720698" y="1650796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944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="" xmlns:a16="http://schemas.microsoft.com/office/drawing/2014/main" id="{7EAFD1B3-9818-38A4-A899-44499EA15457}"/>
              </a:ext>
            </a:extLst>
          </p:cNvPr>
          <p:cNvSpPr txBox="1"/>
          <p:nvPr/>
        </p:nvSpPr>
        <p:spPr>
          <a:xfrm>
            <a:off x="7024723" y="188091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1137</a:t>
            </a:r>
            <a:endParaRPr lang="pl-PL" sz="1000" dirty="0"/>
          </a:p>
        </p:txBody>
      </p:sp>
      <p:sp>
        <p:nvSpPr>
          <p:cNvPr id="70" name="pole tekstowe 69">
            <a:extLst>
              <a:ext uri="{FF2B5EF4-FFF2-40B4-BE49-F238E27FC236}">
                <a16:creationId xmlns="" xmlns:a16="http://schemas.microsoft.com/office/drawing/2014/main" id="{6C39A38C-2FEB-963E-9A66-2DBB885DA184}"/>
              </a:ext>
            </a:extLst>
          </p:cNvPr>
          <p:cNvSpPr txBox="1"/>
          <p:nvPr/>
        </p:nvSpPr>
        <p:spPr>
          <a:xfrm>
            <a:off x="6043659" y="174165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1000" dirty="0"/>
              <a:t>983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="" xmlns:a16="http://schemas.microsoft.com/office/drawing/2014/main" id="{FD5A629C-29F7-7175-B723-B75A92582B87}"/>
              </a:ext>
            </a:extLst>
          </p:cNvPr>
          <p:cNvSpPr txBox="1"/>
          <p:nvPr/>
        </p:nvSpPr>
        <p:spPr>
          <a:xfrm>
            <a:off x="7708616" y="1689421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1004</a:t>
            </a:r>
          </a:p>
        </p:txBody>
      </p:sp>
      <p:sp>
        <p:nvSpPr>
          <p:cNvPr id="72" name="pole tekstowe 71">
            <a:extLst>
              <a:ext uri="{FF2B5EF4-FFF2-40B4-BE49-F238E27FC236}">
                <a16:creationId xmlns="" xmlns:a16="http://schemas.microsoft.com/office/drawing/2014/main" id="{2B0C7CFE-3CDB-1A60-01B1-BEACF7EDF16F}"/>
              </a:ext>
            </a:extLst>
          </p:cNvPr>
          <p:cNvSpPr txBox="1"/>
          <p:nvPr/>
        </p:nvSpPr>
        <p:spPr>
          <a:xfrm>
            <a:off x="8478081" y="1767127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1010</a:t>
            </a:r>
            <a:endParaRPr lang="pl-PL" sz="900" dirty="0"/>
          </a:p>
        </p:txBody>
      </p:sp>
      <p:sp>
        <p:nvSpPr>
          <p:cNvPr id="73" name="pole tekstowe 72">
            <a:extLst>
              <a:ext uri="{FF2B5EF4-FFF2-40B4-BE49-F238E27FC236}">
                <a16:creationId xmlns="" xmlns:a16="http://schemas.microsoft.com/office/drawing/2014/main" id="{060DA078-25CF-A9A6-4E87-5469EA2B97C8}"/>
              </a:ext>
            </a:extLst>
          </p:cNvPr>
          <p:cNvSpPr txBox="1"/>
          <p:nvPr/>
        </p:nvSpPr>
        <p:spPr>
          <a:xfrm>
            <a:off x="3355793" y="1601951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1021</a:t>
            </a:r>
          </a:p>
        </p:txBody>
      </p:sp>
      <p:sp>
        <p:nvSpPr>
          <p:cNvPr id="74" name="pole tekstowe 73">
            <a:extLst>
              <a:ext uri="{FF2B5EF4-FFF2-40B4-BE49-F238E27FC236}">
                <a16:creationId xmlns="" xmlns:a16="http://schemas.microsoft.com/office/drawing/2014/main" id="{C4888408-CDF5-FB9A-AD3D-53BAE86693A6}"/>
              </a:ext>
            </a:extLst>
          </p:cNvPr>
          <p:cNvSpPr txBox="1"/>
          <p:nvPr/>
        </p:nvSpPr>
        <p:spPr>
          <a:xfrm>
            <a:off x="6666813" y="1911622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1053</a:t>
            </a:r>
          </a:p>
        </p:txBody>
      </p:sp>
      <p:sp>
        <p:nvSpPr>
          <p:cNvPr id="75" name="pole tekstowe 74">
            <a:extLst>
              <a:ext uri="{FF2B5EF4-FFF2-40B4-BE49-F238E27FC236}">
                <a16:creationId xmlns="" xmlns:a16="http://schemas.microsoft.com/office/drawing/2014/main" id="{1B6217D6-81D1-19F8-09DC-69E0CED03918}"/>
              </a:ext>
            </a:extLst>
          </p:cNvPr>
          <p:cNvSpPr txBox="1"/>
          <p:nvPr/>
        </p:nvSpPr>
        <p:spPr>
          <a:xfrm rot="18789362">
            <a:off x="7942798" y="1663901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1056</a:t>
            </a:r>
          </a:p>
        </p:txBody>
      </p:sp>
      <p:sp>
        <p:nvSpPr>
          <p:cNvPr id="76" name="pole tekstowe 75">
            <a:extLst>
              <a:ext uri="{FF2B5EF4-FFF2-40B4-BE49-F238E27FC236}">
                <a16:creationId xmlns="" xmlns:a16="http://schemas.microsoft.com/office/drawing/2014/main" id="{387BDF00-20BE-0C64-9A4C-0F79AA7AB18E}"/>
              </a:ext>
            </a:extLst>
          </p:cNvPr>
          <p:cNvSpPr txBox="1"/>
          <p:nvPr/>
        </p:nvSpPr>
        <p:spPr>
          <a:xfrm rot="18352229">
            <a:off x="3691386" y="1465238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1065</a:t>
            </a:r>
          </a:p>
        </p:txBody>
      </p:sp>
      <p:sp>
        <p:nvSpPr>
          <p:cNvPr id="77" name="pole tekstowe 76">
            <a:extLst>
              <a:ext uri="{FF2B5EF4-FFF2-40B4-BE49-F238E27FC236}">
                <a16:creationId xmlns="" xmlns:a16="http://schemas.microsoft.com/office/drawing/2014/main" id="{472DE29F-B196-32EC-E41A-243B0A52E939}"/>
              </a:ext>
            </a:extLst>
          </p:cNvPr>
          <p:cNvSpPr txBox="1"/>
          <p:nvPr/>
        </p:nvSpPr>
        <p:spPr>
          <a:xfrm>
            <a:off x="3922992" y="155262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1077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="" xmlns:a16="http://schemas.microsoft.com/office/drawing/2014/main" id="{FD542190-F4B3-2B1B-A1D7-E2F988952157}"/>
              </a:ext>
            </a:extLst>
          </p:cNvPr>
          <p:cNvSpPr txBox="1"/>
          <p:nvPr/>
        </p:nvSpPr>
        <p:spPr>
          <a:xfrm>
            <a:off x="4162436" y="1938550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1153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="" xmlns:a16="http://schemas.microsoft.com/office/drawing/2014/main" id="{9A29BAE1-6CB7-3D86-33BA-C8C577BC366D}"/>
              </a:ext>
            </a:extLst>
          </p:cNvPr>
          <p:cNvSpPr txBox="1"/>
          <p:nvPr/>
        </p:nvSpPr>
        <p:spPr>
          <a:xfrm>
            <a:off x="3175786" y="2032075"/>
            <a:ext cx="4475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1183</a:t>
            </a:r>
          </a:p>
        </p:txBody>
      </p:sp>
      <p:sp>
        <p:nvSpPr>
          <p:cNvPr id="80" name="pole tekstowe 79">
            <a:extLst>
              <a:ext uri="{FF2B5EF4-FFF2-40B4-BE49-F238E27FC236}">
                <a16:creationId xmlns="" xmlns:a16="http://schemas.microsoft.com/office/drawing/2014/main" id="{D412E82B-BA02-7C00-CEF3-B6F687C2E1E2}"/>
              </a:ext>
            </a:extLst>
          </p:cNvPr>
          <p:cNvSpPr txBox="1"/>
          <p:nvPr/>
        </p:nvSpPr>
        <p:spPr>
          <a:xfrm>
            <a:off x="5175044" y="177973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1122</a:t>
            </a:r>
          </a:p>
        </p:txBody>
      </p:sp>
      <p:sp>
        <p:nvSpPr>
          <p:cNvPr id="81" name="pole tekstowe 80">
            <a:extLst>
              <a:ext uri="{FF2B5EF4-FFF2-40B4-BE49-F238E27FC236}">
                <a16:creationId xmlns="" xmlns:a16="http://schemas.microsoft.com/office/drawing/2014/main" id="{2D39891B-9B6C-78BE-22EA-5F972188E761}"/>
              </a:ext>
            </a:extLst>
          </p:cNvPr>
          <p:cNvSpPr txBox="1"/>
          <p:nvPr/>
        </p:nvSpPr>
        <p:spPr>
          <a:xfrm>
            <a:off x="6326808" y="208749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1127</a:t>
            </a:r>
          </a:p>
        </p:txBody>
      </p:sp>
      <p:sp>
        <p:nvSpPr>
          <p:cNvPr id="82" name="pole tekstowe 81">
            <a:extLst>
              <a:ext uri="{FF2B5EF4-FFF2-40B4-BE49-F238E27FC236}">
                <a16:creationId xmlns="" xmlns:a16="http://schemas.microsoft.com/office/drawing/2014/main" id="{42C4E42A-8F6C-F129-F165-806E911A8E36}"/>
              </a:ext>
            </a:extLst>
          </p:cNvPr>
          <p:cNvSpPr txBox="1"/>
          <p:nvPr/>
        </p:nvSpPr>
        <p:spPr>
          <a:xfrm>
            <a:off x="7319557" y="185975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1130</a:t>
            </a:r>
          </a:p>
        </p:txBody>
      </p:sp>
      <p:sp>
        <p:nvSpPr>
          <p:cNvPr id="83" name="pole tekstowe 82">
            <a:extLst>
              <a:ext uri="{FF2B5EF4-FFF2-40B4-BE49-F238E27FC236}">
                <a16:creationId xmlns="" xmlns:a16="http://schemas.microsoft.com/office/drawing/2014/main" id="{7B35C0D8-3077-27CE-3A60-3E267F2FB278}"/>
              </a:ext>
            </a:extLst>
          </p:cNvPr>
          <p:cNvSpPr txBox="1"/>
          <p:nvPr/>
        </p:nvSpPr>
        <p:spPr>
          <a:xfrm>
            <a:off x="5426105" y="202515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1135</a:t>
            </a:r>
          </a:p>
        </p:txBody>
      </p:sp>
      <p:sp>
        <p:nvSpPr>
          <p:cNvPr id="84" name="pole tekstowe 83">
            <a:extLst>
              <a:ext uri="{FF2B5EF4-FFF2-40B4-BE49-F238E27FC236}">
                <a16:creationId xmlns="" xmlns:a16="http://schemas.microsoft.com/office/drawing/2014/main" id="{BF7DB481-8B5E-AD27-7D44-70E0A260A258}"/>
              </a:ext>
            </a:extLst>
          </p:cNvPr>
          <p:cNvSpPr txBox="1"/>
          <p:nvPr/>
        </p:nvSpPr>
        <p:spPr>
          <a:xfrm>
            <a:off x="7622651" y="192600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1138</a:t>
            </a:r>
          </a:p>
        </p:txBody>
      </p:sp>
      <p:sp>
        <p:nvSpPr>
          <p:cNvPr id="85" name="pole tekstowe 84">
            <a:extLst>
              <a:ext uri="{FF2B5EF4-FFF2-40B4-BE49-F238E27FC236}">
                <a16:creationId xmlns="" xmlns:a16="http://schemas.microsoft.com/office/drawing/2014/main" id="{2DA15A60-03EB-92BB-B77B-48AA0DCACE82}"/>
              </a:ext>
            </a:extLst>
          </p:cNvPr>
          <p:cNvSpPr txBox="1"/>
          <p:nvPr/>
        </p:nvSpPr>
        <p:spPr>
          <a:xfrm rot="16368089">
            <a:off x="7178917" y="1848266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dirty="0"/>
              <a:t>1149</a:t>
            </a:r>
          </a:p>
        </p:txBody>
      </p:sp>
      <p:sp>
        <p:nvSpPr>
          <p:cNvPr id="86" name="pole tekstowe 85">
            <a:extLst>
              <a:ext uri="{FF2B5EF4-FFF2-40B4-BE49-F238E27FC236}">
                <a16:creationId xmlns="" xmlns:a16="http://schemas.microsoft.com/office/drawing/2014/main" id="{B38C0C0D-A464-9121-67D7-CA8C1B4A49E0}"/>
              </a:ext>
            </a:extLst>
          </p:cNvPr>
          <p:cNvSpPr txBox="1"/>
          <p:nvPr/>
        </p:nvSpPr>
        <p:spPr>
          <a:xfrm>
            <a:off x="4565718" y="188091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1176</a:t>
            </a:r>
          </a:p>
        </p:txBody>
      </p:sp>
      <p:sp>
        <p:nvSpPr>
          <p:cNvPr id="87" name="pole tekstowe 86">
            <a:extLst>
              <a:ext uri="{FF2B5EF4-FFF2-40B4-BE49-F238E27FC236}">
                <a16:creationId xmlns="" xmlns:a16="http://schemas.microsoft.com/office/drawing/2014/main" id="{D895D035-6455-B9E3-5837-2CAB7C247764}"/>
              </a:ext>
            </a:extLst>
          </p:cNvPr>
          <p:cNvSpPr txBox="1"/>
          <p:nvPr/>
        </p:nvSpPr>
        <p:spPr>
          <a:xfrm>
            <a:off x="4486752" y="212690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1175</a:t>
            </a:r>
          </a:p>
        </p:txBody>
      </p:sp>
      <p:sp>
        <p:nvSpPr>
          <p:cNvPr id="88" name="pole tekstowe 87">
            <a:extLst>
              <a:ext uri="{FF2B5EF4-FFF2-40B4-BE49-F238E27FC236}">
                <a16:creationId xmlns="" xmlns:a16="http://schemas.microsoft.com/office/drawing/2014/main" id="{D662817C-5F8E-9BC9-643C-329AE1B2C407}"/>
              </a:ext>
            </a:extLst>
          </p:cNvPr>
          <p:cNvSpPr txBox="1"/>
          <p:nvPr/>
        </p:nvSpPr>
        <p:spPr>
          <a:xfrm>
            <a:off x="3345531" y="220928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1243</a:t>
            </a:r>
          </a:p>
        </p:txBody>
      </p:sp>
      <p:sp>
        <p:nvSpPr>
          <p:cNvPr id="89" name="pole tekstowe 88">
            <a:extLst>
              <a:ext uri="{FF2B5EF4-FFF2-40B4-BE49-F238E27FC236}">
                <a16:creationId xmlns="" xmlns:a16="http://schemas.microsoft.com/office/drawing/2014/main" id="{5CD0C3CF-97F7-9E0F-9A8F-BBD74BBAD17D}"/>
              </a:ext>
            </a:extLst>
          </p:cNvPr>
          <p:cNvSpPr txBox="1"/>
          <p:nvPr/>
        </p:nvSpPr>
        <p:spPr>
          <a:xfrm rot="2065533">
            <a:off x="3626892" y="215889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1197</a:t>
            </a:r>
          </a:p>
        </p:txBody>
      </p:sp>
      <p:sp>
        <p:nvSpPr>
          <p:cNvPr id="90" name="pole tekstowe 89">
            <a:extLst>
              <a:ext uri="{FF2B5EF4-FFF2-40B4-BE49-F238E27FC236}">
                <a16:creationId xmlns="" xmlns:a16="http://schemas.microsoft.com/office/drawing/2014/main" id="{96EA3427-ED5A-F336-2275-927D7E3F2029}"/>
              </a:ext>
            </a:extLst>
          </p:cNvPr>
          <p:cNvSpPr txBox="1"/>
          <p:nvPr/>
        </p:nvSpPr>
        <p:spPr>
          <a:xfrm>
            <a:off x="8166577" y="208749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1201</a:t>
            </a:r>
          </a:p>
        </p:txBody>
      </p:sp>
      <p:sp>
        <p:nvSpPr>
          <p:cNvPr id="91" name="pole tekstowe 90">
            <a:extLst>
              <a:ext uri="{FF2B5EF4-FFF2-40B4-BE49-F238E27FC236}">
                <a16:creationId xmlns="" xmlns:a16="http://schemas.microsoft.com/office/drawing/2014/main" id="{B031C622-04F9-5D6E-A81C-80ABF93634F9}"/>
              </a:ext>
            </a:extLst>
          </p:cNvPr>
          <p:cNvSpPr txBox="1"/>
          <p:nvPr/>
        </p:nvSpPr>
        <p:spPr>
          <a:xfrm>
            <a:off x="5797386" y="203473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1206</a:t>
            </a:r>
          </a:p>
        </p:txBody>
      </p:sp>
      <p:sp>
        <p:nvSpPr>
          <p:cNvPr id="92" name="pole tekstowe 91">
            <a:extLst>
              <a:ext uri="{FF2B5EF4-FFF2-40B4-BE49-F238E27FC236}">
                <a16:creationId xmlns="" xmlns:a16="http://schemas.microsoft.com/office/drawing/2014/main" id="{0D6EB2F8-F08C-6BB1-85E1-822D49A11626}"/>
              </a:ext>
            </a:extLst>
          </p:cNvPr>
          <p:cNvSpPr txBox="1"/>
          <p:nvPr/>
        </p:nvSpPr>
        <p:spPr>
          <a:xfrm>
            <a:off x="6915311" y="229055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1209</a:t>
            </a:r>
          </a:p>
        </p:txBody>
      </p:sp>
      <p:sp>
        <p:nvSpPr>
          <p:cNvPr id="93" name="pole tekstowe 92">
            <a:extLst>
              <a:ext uri="{FF2B5EF4-FFF2-40B4-BE49-F238E27FC236}">
                <a16:creationId xmlns="" xmlns:a16="http://schemas.microsoft.com/office/drawing/2014/main" id="{F14683DE-CEDA-36C8-CFFE-C14BAED99F4E}"/>
              </a:ext>
            </a:extLst>
          </p:cNvPr>
          <p:cNvSpPr txBox="1"/>
          <p:nvPr/>
        </p:nvSpPr>
        <p:spPr>
          <a:xfrm rot="3843920">
            <a:off x="6763282" y="231980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1236</a:t>
            </a:r>
          </a:p>
        </p:txBody>
      </p:sp>
      <p:sp>
        <p:nvSpPr>
          <p:cNvPr id="94" name="pole tekstowe 93">
            <a:extLst>
              <a:ext uri="{FF2B5EF4-FFF2-40B4-BE49-F238E27FC236}">
                <a16:creationId xmlns="" xmlns:a16="http://schemas.microsoft.com/office/drawing/2014/main" id="{450EC247-96C6-E1B0-AE8B-BF2B1CFC8060}"/>
              </a:ext>
            </a:extLst>
          </p:cNvPr>
          <p:cNvSpPr txBox="1"/>
          <p:nvPr/>
        </p:nvSpPr>
        <p:spPr>
          <a:xfrm>
            <a:off x="4271529" y="233759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1309</a:t>
            </a:r>
          </a:p>
        </p:txBody>
      </p:sp>
      <p:sp>
        <p:nvSpPr>
          <p:cNvPr id="95" name="pole tekstowe 94">
            <a:extLst>
              <a:ext uri="{FF2B5EF4-FFF2-40B4-BE49-F238E27FC236}">
                <a16:creationId xmlns="" xmlns:a16="http://schemas.microsoft.com/office/drawing/2014/main" id="{843CDD79-8FC7-D830-30E2-6150B9E5EB38}"/>
              </a:ext>
            </a:extLst>
          </p:cNvPr>
          <p:cNvSpPr txBox="1"/>
          <p:nvPr/>
        </p:nvSpPr>
        <p:spPr>
          <a:xfrm>
            <a:off x="7206824" y="228225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1263</a:t>
            </a:r>
          </a:p>
        </p:txBody>
      </p:sp>
      <p:sp>
        <p:nvSpPr>
          <p:cNvPr id="96" name="pole tekstowe 95">
            <a:extLst>
              <a:ext uri="{FF2B5EF4-FFF2-40B4-BE49-F238E27FC236}">
                <a16:creationId xmlns="" xmlns:a16="http://schemas.microsoft.com/office/drawing/2014/main" id="{58C45DE2-D725-A0EC-9642-0D8A0FC211AE}"/>
              </a:ext>
            </a:extLst>
          </p:cNvPr>
          <p:cNvSpPr txBox="1"/>
          <p:nvPr/>
        </p:nvSpPr>
        <p:spPr>
          <a:xfrm rot="3388945">
            <a:off x="8077890" y="261746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1367</a:t>
            </a:r>
          </a:p>
        </p:txBody>
      </p:sp>
      <p:sp>
        <p:nvSpPr>
          <p:cNvPr id="97" name="pole tekstowe 96">
            <a:extLst>
              <a:ext uri="{FF2B5EF4-FFF2-40B4-BE49-F238E27FC236}">
                <a16:creationId xmlns="" xmlns:a16="http://schemas.microsoft.com/office/drawing/2014/main" id="{FD215003-3AA5-F323-83EE-28490F61437D}"/>
              </a:ext>
            </a:extLst>
          </p:cNvPr>
          <p:cNvSpPr txBox="1"/>
          <p:nvPr/>
        </p:nvSpPr>
        <p:spPr>
          <a:xfrm>
            <a:off x="7852130" y="217068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1240</a:t>
            </a:r>
          </a:p>
        </p:txBody>
      </p:sp>
      <p:sp>
        <p:nvSpPr>
          <p:cNvPr id="98" name="pole tekstowe 97">
            <a:extLst>
              <a:ext uri="{FF2B5EF4-FFF2-40B4-BE49-F238E27FC236}">
                <a16:creationId xmlns="" xmlns:a16="http://schemas.microsoft.com/office/drawing/2014/main" id="{E28718DC-E53F-16E8-73E2-558AE4C1F16E}"/>
              </a:ext>
            </a:extLst>
          </p:cNvPr>
          <p:cNvSpPr txBox="1"/>
          <p:nvPr/>
        </p:nvSpPr>
        <p:spPr>
          <a:xfrm rot="4256857">
            <a:off x="7601409" y="2487016"/>
            <a:ext cx="3642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700" dirty="0"/>
              <a:t>1344</a:t>
            </a:r>
          </a:p>
        </p:txBody>
      </p:sp>
      <p:sp>
        <p:nvSpPr>
          <p:cNvPr id="99" name="pole tekstowe 98">
            <a:extLst>
              <a:ext uri="{FF2B5EF4-FFF2-40B4-BE49-F238E27FC236}">
                <a16:creationId xmlns="" xmlns:a16="http://schemas.microsoft.com/office/drawing/2014/main" id="{B461883C-52D8-89CF-7E74-DACE05DB4B21}"/>
              </a:ext>
            </a:extLst>
          </p:cNvPr>
          <p:cNvSpPr txBox="1"/>
          <p:nvPr/>
        </p:nvSpPr>
        <p:spPr>
          <a:xfrm>
            <a:off x="4902977" y="221086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1358</a:t>
            </a:r>
          </a:p>
        </p:txBody>
      </p:sp>
      <p:sp>
        <p:nvSpPr>
          <p:cNvPr id="100" name="pole tekstowe 99">
            <a:extLst>
              <a:ext uri="{FF2B5EF4-FFF2-40B4-BE49-F238E27FC236}">
                <a16:creationId xmlns="" xmlns:a16="http://schemas.microsoft.com/office/drawing/2014/main" id="{1687417E-05D6-EA2A-5022-6ED872C77A22}"/>
              </a:ext>
            </a:extLst>
          </p:cNvPr>
          <p:cNvSpPr txBox="1"/>
          <p:nvPr/>
        </p:nvSpPr>
        <p:spPr>
          <a:xfrm>
            <a:off x="6343006" y="241166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1359</a:t>
            </a:r>
          </a:p>
        </p:txBody>
      </p:sp>
      <p:sp>
        <p:nvSpPr>
          <p:cNvPr id="101" name="pole tekstowe 100">
            <a:extLst>
              <a:ext uri="{FF2B5EF4-FFF2-40B4-BE49-F238E27FC236}">
                <a16:creationId xmlns="" xmlns:a16="http://schemas.microsoft.com/office/drawing/2014/main" id="{7A3227A0-A218-06FF-A173-D55926025B35}"/>
              </a:ext>
            </a:extLst>
          </p:cNvPr>
          <p:cNvSpPr txBox="1"/>
          <p:nvPr/>
        </p:nvSpPr>
        <p:spPr>
          <a:xfrm>
            <a:off x="3658813" y="242636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1387</a:t>
            </a:r>
          </a:p>
        </p:txBody>
      </p:sp>
      <p:sp>
        <p:nvSpPr>
          <p:cNvPr id="102" name="pole tekstowe 101">
            <a:extLst>
              <a:ext uri="{FF2B5EF4-FFF2-40B4-BE49-F238E27FC236}">
                <a16:creationId xmlns="" xmlns:a16="http://schemas.microsoft.com/office/drawing/2014/main" id="{77F7D84C-2DE8-F249-FDEC-B2BAA870384B}"/>
              </a:ext>
            </a:extLst>
          </p:cNvPr>
          <p:cNvSpPr txBox="1"/>
          <p:nvPr/>
        </p:nvSpPr>
        <p:spPr>
          <a:xfrm>
            <a:off x="5046251" y="272312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1492</a:t>
            </a:r>
          </a:p>
        </p:txBody>
      </p:sp>
      <p:sp>
        <p:nvSpPr>
          <p:cNvPr id="103" name="pole tekstowe 102">
            <a:extLst>
              <a:ext uri="{FF2B5EF4-FFF2-40B4-BE49-F238E27FC236}">
                <a16:creationId xmlns="" xmlns:a16="http://schemas.microsoft.com/office/drawing/2014/main" id="{320EFF9D-44D1-497A-DA13-F32F0816DF44}"/>
              </a:ext>
            </a:extLst>
          </p:cNvPr>
          <p:cNvSpPr txBox="1"/>
          <p:nvPr/>
        </p:nvSpPr>
        <p:spPr>
          <a:xfrm>
            <a:off x="6380391" y="259927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1518</a:t>
            </a:r>
          </a:p>
        </p:txBody>
      </p:sp>
      <p:sp>
        <p:nvSpPr>
          <p:cNvPr id="104" name="pole tekstowe 103">
            <a:extLst>
              <a:ext uri="{FF2B5EF4-FFF2-40B4-BE49-F238E27FC236}">
                <a16:creationId xmlns="" xmlns:a16="http://schemas.microsoft.com/office/drawing/2014/main" id="{D3EF702D-0064-BC86-6D97-C2A4D837591B}"/>
              </a:ext>
            </a:extLst>
          </p:cNvPr>
          <p:cNvSpPr txBox="1"/>
          <p:nvPr/>
        </p:nvSpPr>
        <p:spPr>
          <a:xfrm>
            <a:off x="8193515" y="283854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1638</a:t>
            </a:r>
          </a:p>
        </p:txBody>
      </p:sp>
      <p:sp>
        <p:nvSpPr>
          <p:cNvPr id="105" name="pole tekstowe 104">
            <a:extLst>
              <a:ext uri="{FF2B5EF4-FFF2-40B4-BE49-F238E27FC236}">
                <a16:creationId xmlns="" xmlns:a16="http://schemas.microsoft.com/office/drawing/2014/main" id="{EFB0788F-9E44-B5D0-6D6C-E6D9AB3516D8}"/>
              </a:ext>
            </a:extLst>
          </p:cNvPr>
          <p:cNvSpPr txBox="1"/>
          <p:nvPr/>
        </p:nvSpPr>
        <p:spPr>
          <a:xfrm>
            <a:off x="4673806" y="251921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1446</a:t>
            </a:r>
          </a:p>
        </p:txBody>
      </p:sp>
      <p:sp>
        <p:nvSpPr>
          <p:cNvPr id="106" name="pole tekstowe 105">
            <a:extLst>
              <a:ext uri="{FF2B5EF4-FFF2-40B4-BE49-F238E27FC236}">
                <a16:creationId xmlns="" xmlns:a16="http://schemas.microsoft.com/office/drawing/2014/main" id="{05CA5493-4CAA-DA53-ED54-4AF55DD153EB}"/>
              </a:ext>
            </a:extLst>
          </p:cNvPr>
          <p:cNvSpPr txBox="1"/>
          <p:nvPr/>
        </p:nvSpPr>
        <p:spPr>
          <a:xfrm>
            <a:off x="4115354" y="241894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1405</a:t>
            </a:r>
          </a:p>
        </p:txBody>
      </p:sp>
      <p:sp>
        <p:nvSpPr>
          <p:cNvPr id="107" name="pole tekstowe 106">
            <a:extLst>
              <a:ext uri="{FF2B5EF4-FFF2-40B4-BE49-F238E27FC236}">
                <a16:creationId xmlns="" xmlns:a16="http://schemas.microsoft.com/office/drawing/2014/main" id="{7DA1F46F-A3A4-D692-3EF9-5B3B153928C4}"/>
              </a:ext>
            </a:extLst>
          </p:cNvPr>
          <p:cNvSpPr txBox="1"/>
          <p:nvPr/>
        </p:nvSpPr>
        <p:spPr>
          <a:xfrm>
            <a:off x="5216109" y="246543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1429</a:t>
            </a:r>
          </a:p>
        </p:txBody>
      </p:sp>
      <p:sp>
        <p:nvSpPr>
          <p:cNvPr id="108" name="pole tekstowe 107">
            <a:extLst>
              <a:ext uri="{FF2B5EF4-FFF2-40B4-BE49-F238E27FC236}">
                <a16:creationId xmlns="" xmlns:a16="http://schemas.microsoft.com/office/drawing/2014/main" id="{84C9826A-8FB8-C15C-ECB5-B1887FB0763E}"/>
              </a:ext>
            </a:extLst>
          </p:cNvPr>
          <p:cNvSpPr txBox="1"/>
          <p:nvPr/>
        </p:nvSpPr>
        <p:spPr>
          <a:xfrm>
            <a:off x="5461749" y="253818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1507</a:t>
            </a:r>
          </a:p>
        </p:txBody>
      </p:sp>
      <p:sp>
        <p:nvSpPr>
          <p:cNvPr id="109" name="pole tekstowe 108">
            <a:extLst>
              <a:ext uri="{FF2B5EF4-FFF2-40B4-BE49-F238E27FC236}">
                <a16:creationId xmlns="" xmlns:a16="http://schemas.microsoft.com/office/drawing/2014/main" id="{53F456ED-14B1-C3E3-2A2D-1DF29BA2E788}"/>
              </a:ext>
            </a:extLst>
          </p:cNvPr>
          <p:cNvSpPr txBox="1"/>
          <p:nvPr/>
        </p:nvSpPr>
        <p:spPr>
          <a:xfrm>
            <a:off x="3306671" y="255710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1516</a:t>
            </a:r>
          </a:p>
        </p:txBody>
      </p:sp>
      <p:sp>
        <p:nvSpPr>
          <p:cNvPr id="110" name="pole tekstowe 109">
            <a:extLst>
              <a:ext uri="{FF2B5EF4-FFF2-40B4-BE49-F238E27FC236}">
                <a16:creationId xmlns="" xmlns:a16="http://schemas.microsoft.com/office/drawing/2014/main" id="{4D688381-475E-D383-23E5-2DDC2C276CA6}"/>
              </a:ext>
            </a:extLst>
          </p:cNvPr>
          <p:cNvSpPr txBox="1"/>
          <p:nvPr/>
        </p:nvSpPr>
        <p:spPr>
          <a:xfrm>
            <a:off x="6783297" y="283594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1503</a:t>
            </a:r>
          </a:p>
        </p:txBody>
      </p:sp>
      <p:sp>
        <p:nvSpPr>
          <p:cNvPr id="111" name="pole tekstowe 110">
            <a:extLst>
              <a:ext uri="{FF2B5EF4-FFF2-40B4-BE49-F238E27FC236}">
                <a16:creationId xmlns="" xmlns:a16="http://schemas.microsoft.com/office/drawing/2014/main" id="{7306D676-B5D4-CB01-1533-FB72F40A8113}"/>
              </a:ext>
            </a:extLst>
          </p:cNvPr>
          <p:cNvSpPr txBox="1"/>
          <p:nvPr/>
        </p:nvSpPr>
        <p:spPr>
          <a:xfrm>
            <a:off x="2841784" y="274978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1622</a:t>
            </a:r>
          </a:p>
        </p:txBody>
      </p:sp>
      <p:sp>
        <p:nvSpPr>
          <p:cNvPr id="112" name="pole tekstowe 111">
            <a:extLst>
              <a:ext uri="{FF2B5EF4-FFF2-40B4-BE49-F238E27FC236}">
                <a16:creationId xmlns="" xmlns:a16="http://schemas.microsoft.com/office/drawing/2014/main" id="{A3E0FC58-C28C-0043-C73F-241D09D427BF}"/>
              </a:ext>
            </a:extLst>
          </p:cNvPr>
          <p:cNvSpPr txBox="1"/>
          <p:nvPr/>
        </p:nvSpPr>
        <p:spPr>
          <a:xfrm>
            <a:off x="5662765" y="272849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1537</a:t>
            </a:r>
          </a:p>
        </p:txBody>
      </p:sp>
      <p:sp>
        <p:nvSpPr>
          <p:cNvPr id="113" name="pole tekstowe 112">
            <a:extLst>
              <a:ext uri="{FF2B5EF4-FFF2-40B4-BE49-F238E27FC236}">
                <a16:creationId xmlns="" xmlns:a16="http://schemas.microsoft.com/office/drawing/2014/main" id="{2DF9303F-318A-0D5E-CF51-4F3F474CB68E}"/>
              </a:ext>
            </a:extLst>
          </p:cNvPr>
          <p:cNvSpPr txBox="1"/>
          <p:nvPr/>
        </p:nvSpPr>
        <p:spPr>
          <a:xfrm>
            <a:off x="6202511" y="29806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1545</a:t>
            </a:r>
          </a:p>
        </p:txBody>
      </p:sp>
      <p:sp>
        <p:nvSpPr>
          <p:cNvPr id="114" name="pole tekstowe 113">
            <a:extLst>
              <a:ext uri="{FF2B5EF4-FFF2-40B4-BE49-F238E27FC236}">
                <a16:creationId xmlns="" xmlns:a16="http://schemas.microsoft.com/office/drawing/2014/main" id="{3C8D8A3A-524D-31D2-71A5-21F97728A5DC}"/>
              </a:ext>
            </a:extLst>
          </p:cNvPr>
          <p:cNvSpPr txBox="1"/>
          <p:nvPr/>
        </p:nvSpPr>
        <p:spPr>
          <a:xfrm rot="3413253">
            <a:off x="4597911" y="301861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1581</a:t>
            </a:r>
          </a:p>
        </p:txBody>
      </p:sp>
      <p:sp>
        <p:nvSpPr>
          <p:cNvPr id="115" name="pole tekstowe 114">
            <a:extLst>
              <a:ext uri="{FF2B5EF4-FFF2-40B4-BE49-F238E27FC236}">
                <a16:creationId xmlns="" xmlns:a16="http://schemas.microsoft.com/office/drawing/2014/main" id="{823D054A-0E67-FE85-EA01-39E2A8AE379D}"/>
              </a:ext>
            </a:extLst>
          </p:cNvPr>
          <p:cNvSpPr txBox="1"/>
          <p:nvPr/>
        </p:nvSpPr>
        <p:spPr>
          <a:xfrm>
            <a:off x="4780649" y="278375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1607</a:t>
            </a:r>
          </a:p>
        </p:txBody>
      </p:sp>
      <p:sp>
        <p:nvSpPr>
          <p:cNvPr id="116" name="pole tekstowe 115">
            <a:extLst>
              <a:ext uri="{FF2B5EF4-FFF2-40B4-BE49-F238E27FC236}">
                <a16:creationId xmlns="" xmlns:a16="http://schemas.microsoft.com/office/drawing/2014/main" id="{96DAF6D9-C0AF-F701-79F4-34EBCD32F78B}"/>
              </a:ext>
            </a:extLst>
          </p:cNvPr>
          <p:cNvSpPr txBox="1"/>
          <p:nvPr/>
        </p:nvSpPr>
        <p:spPr>
          <a:xfrm>
            <a:off x="9467759" y="29806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1617</a:t>
            </a:r>
          </a:p>
        </p:txBody>
      </p:sp>
      <p:sp>
        <p:nvSpPr>
          <p:cNvPr id="117" name="pole tekstowe 116">
            <a:extLst>
              <a:ext uri="{FF2B5EF4-FFF2-40B4-BE49-F238E27FC236}">
                <a16:creationId xmlns="" xmlns:a16="http://schemas.microsoft.com/office/drawing/2014/main" id="{195488B0-40D6-436B-3038-E938B9DB7296}"/>
              </a:ext>
            </a:extLst>
          </p:cNvPr>
          <p:cNvSpPr txBox="1"/>
          <p:nvPr/>
        </p:nvSpPr>
        <p:spPr>
          <a:xfrm>
            <a:off x="5053152" y="301129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1620</a:t>
            </a:r>
          </a:p>
        </p:txBody>
      </p:sp>
      <p:sp>
        <p:nvSpPr>
          <p:cNvPr id="118" name="pole tekstowe 117">
            <a:extLst>
              <a:ext uri="{FF2B5EF4-FFF2-40B4-BE49-F238E27FC236}">
                <a16:creationId xmlns="" xmlns:a16="http://schemas.microsoft.com/office/drawing/2014/main" id="{C55B31BF-8481-EB3D-FAC9-D61229E54513}"/>
              </a:ext>
            </a:extLst>
          </p:cNvPr>
          <p:cNvSpPr txBox="1"/>
          <p:nvPr/>
        </p:nvSpPr>
        <p:spPr>
          <a:xfrm>
            <a:off x="8967458" y="297194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1639</a:t>
            </a:r>
          </a:p>
        </p:txBody>
      </p:sp>
      <p:sp>
        <p:nvSpPr>
          <p:cNvPr id="119" name="pole tekstowe 118">
            <a:extLst>
              <a:ext uri="{FF2B5EF4-FFF2-40B4-BE49-F238E27FC236}">
                <a16:creationId xmlns="" xmlns:a16="http://schemas.microsoft.com/office/drawing/2014/main" id="{C5D60833-8EC9-B052-2BB8-06E0AF835258}"/>
              </a:ext>
            </a:extLst>
          </p:cNvPr>
          <p:cNvSpPr txBox="1"/>
          <p:nvPr/>
        </p:nvSpPr>
        <p:spPr>
          <a:xfrm>
            <a:off x="7489299" y="286520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1684</a:t>
            </a:r>
          </a:p>
        </p:txBody>
      </p:sp>
      <p:sp>
        <p:nvSpPr>
          <p:cNvPr id="120" name="pole tekstowe 119">
            <a:extLst>
              <a:ext uri="{FF2B5EF4-FFF2-40B4-BE49-F238E27FC236}">
                <a16:creationId xmlns="" xmlns:a16="http://schemas.microsoft.com/office/drawing/2014/main" id="{20014547-5A92-7F45-F571-3A8A1BEA71C9}"/>
              </a:ext>
            </a:extLst>
          </p:cNvPr>
          <p:cNvSpPr txBox="1"/>
          <p:nvPr/>
        </p:nvSpPr>
        <p:spPr>
          <a:xfrm>
            <a:off x="3371622" y="295396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1690</a:t>
            </a:r>
          </a:p>
        </p:txBody>
      </p:sp>
      <p:sp>
        <p:nvSpPr>
          <p:cNvPr id="121" name="pole tekstowe 120">
            <a:extLst>
              <a:ext uri="{FF2B5EF4-FFF2-40B4-BE49-F238E27FC236}">
                <a16:creationId xmlns="" xmlns:a16="http://schemas.microsoft.com/office/drawing/2014/main" id="{32E5CA5F-96A3-8A35-5B56-49E1850784E7}"/>
              </a:ext>
            </a:extLst>
          </p:cNvPr>
          <p:cNvSpPr txBox="1"/>
          <p:nvPr/>
        </p:nvSpPr>
        <p:spPr>
          <a:xfrm>
            <a:off x="6690386" y="312242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1691</a:t>
            </a:r>
          </a:p>
        </p:txBody>
      </p:sp>
      <p:sp>
        <p:nvSpPr>
          <p:cNvPr id="122" name="pole tekstowe 121">
            <a:extLst>
              <a:ext uri="{FF2B5EF4-FFF2-40B4-BE49-F238E27FC236}">
                <a16:creationId xmlns="" xmlns:a16="http://schemas.microsoft.com/office/drawing/2014/main" id="{A70793AD-3D84-574D-13CB-5E53AA6BE1F0}"/>
              </a:ext>
            </a:extLst>
          </p:cNvPr>
          <p:cNvSpPr txBox="1"/>
          <p:nvPr/>
        </p:nvSpPr>
        <p:spPr>
          <a:xfrm>
            <a:off x="3191578" y="319404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1715</a:t>
            </a:r>
          </a:p>
        </p:txBody>
      </p:sp>
      <p:sp>
        <p:nvSpPr>
          <p:cNvPr id="123" name="pole tekstowe 122">
            <a:extLst>
              <a:ext uri="{FF2B5EF4-FFF2-40B4-BE49-F238E27FC236}">
                <a16:creationId xmlns="" xmlns:a16="http://schemas.microsoft.com/office/drawing/2014/main" id="{E9C3AB5A-C92C-C761-07B9-A0A9C79373A5}"/>
              </a:ext>
            </a:extLst>
          </p:cNvPr>
          <p:cNvSpPr txBox="1"/>
          <p:nvPr/>
        </p:nvSpPr>
        <p:spPr>
          <a:xfrm>
            <a:off x="3779218" y="307862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1734</a:t>
            </a:r>
          </a:p>
        </p:txBody>
      </p:sp>
      <p:sp>
        <p:nvSpPr>
          <p:cNvPr id="124" name="pole tekstowe 123">
            <a:extLst>
              <a:ext uri="{FF2B5EF4-FFF2-40B4-BE49-F238E27FC236}">
                <a16:creationId xmlns="" xmlns:a16="http://schemas.microsoft.com/office/drawing/2014/main" id="{A30DEBB1-8A1A-BBC7-E388-D9D125FBC81B}"/>
              </a:ext>
            </a:extLst>
          </p:cNvPr>
          <p:cNvSpPr txBox="1"/>
          <p:nvPr/>
        </p:nvSpPr>
        <p:spPr>
          <a:xfrm>
            <a:off x="7946871" y="338425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1755</a:t>
            </a:r>
          </a:p>
        </p:txBody>
      </p:sp>
      <p:sp>
        <p:nvSpPr>
          <p:cNvPr id="125" name="pole tekstowe 124">
            <a:extLst>
              <a:ext uri="{FF2B5EF4-FFF2-40B4-BE49-F238E27FC236}">
                <a16:creationId xmlns="" xmlns:a16="http://schemas.microsoft.com/office/drawing/2014/main" id="{296277E1-3FC3-74AD-CA71-0DDC5C7236D1}"/>
              </a:ext>
            </a:extLst>
          </p:cNvPr>
          <p:cNvSpPr txBox="1"/>
          <p:nvPr/>
        </p:nvSpPr>
        <p:spPr>
          <a:xfrm>
            <a:off x="8019373" y="372441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1945</a:t>
            </a:r>
          </a:p>
        </p:txBody>
      </p:sp>
      <p:sp>
        <p:nvSpPr>
          <p:cNvPr id="126" name="pole tekstowe 125">
            <a:extLst>
              <a:ext uri="{FF2B5EF4-FFF2-40B4-BE49-F238E27FC236}">
                <a16:creationId xmlns="" xmlns:a16="http://schemas.microsoft.com/office/drawing/2014/main" id="{311362C6-C326-C084-46FA-28F2F707BE5F}"/>
              </a:ext>
            </a:extLst>
          </p:cNvPr>
          <p:cNvSpPr txBox="1"/>
          <p:nvPr/>
        </p:nvSpPr>
        <p:spPr>
          <a:xfrm>
            <a:off x="7835070" y="288742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1687</a:t>
            </a:r>
          </a:p>
        </p:txBody>
      </p:sp>
      <p:sp>
        <p:nvSpPr>
          <p:cNvPr id="127" name="pole tekstowe 126">
            <a:extLst>
              <a:ext uri="{FF2B5EF4-FFF2-40B4-BE49-F238E27FC236}">
                <a16:creationId xmlns="" xmlns:a16="http://schemas.microsoft.com/office/drawing/2014/main" id="{F4A07894-0795-7FCC-1EA2-013E4C59A545}"/>
              </a:ext>
            </a:extLst>
          </p:cNvPr>
          <p:cNvSpPr txBox="1"/>
          <p:nvPr/>
        </p:nvSpPr>
        <p:spPr>
          <a:xfrm>
            <a:off x="2890107" y="34307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1752</a:t>
            </a:r>
          </a:p>
        </p:txBody>
      </p:sp>
      <p:sp>
        <p:nvSpPr>
          <p:cNvPr id="128" name="pole tekstowe 127">
            <a:extLst>
              <a:ext uri="{FF2B5EF4-FFF2-40B4-BE49-F238E27FC236}">
                <a16:creationId xmlns="" xmlns:a16="http://schemas.microsoft.com/office/drawing/2014/main" id="{4F4C6BAC-615F-D58A-22D4-8E71FF7D6520}"/>
              </a:ext>
            </a:extLst>
          </p:cNvPr>
          <p:cNvSpPr txBox="1"/>
          <p:nvPr/>
        </p:nvSpPr>
        <p:spPr>
          <a:xfrm>
            <a:off x="5206435" y="327953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1783</a:t>
            </a:r>
          </a:p>
        </p:txBody>
      </p:sp>
      <p:sp>
        <p:nvSpPr>
          <p:cNvPr id="129" name="pole tekstowe 128">
            <a:extLst>
              <a:ext uri="{FF2B5EF4-FFF2-40B4-BE49-F238E27FC236}">
                <a16:creationId xmlns="" xmlns:a16="http://schemas.microsoft.com/office/drawing/2014/main" id="{A4DC581A-FF86-955B-9797-A9497322DE56}"/>
              </a:ext>
            </a:extLst>
          </p:cNvPr>
          <p:cNvSpPr txBox="1"/>
          <p:nvPr/>
        </p:nvSpPr>
        <p:spPr>
          <a:xfrm>
            <a:off x="6198389" y="34307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1802</a:t>
            </a:r>
          </a:p>
        </p:txBody>
      </p:sp>
      <p:sp>
        <p:nvSpPr>
          <p:cNvPr id="130" name="pole tekstowe 129">
            <a:extLst>
              <a:ext uri="{FF2B5EF4-FFF2-40B4-BE49-F238E27FC236}">
                <a16:creationId xmlns="" xmlns:a16="http://schemas.microsoft.com/office/drawing/2014/main" id="{5C00FEAD-6979-D266-5C23-0FF10D5E345D}"/>
              </a:ext>
            </a:extLst>
          </p:cNvPr>
          <p:cNvSpPr txBox="1"/>
          <p:nvPr/>
        </p:nvSpPr>
        <p:spPr>
          <a:xfrm>
            <a:off x="6720379" y="340051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1804</a:t>
            </a:r>
          </a:p>
        </p:txBody>
      </p:sp>
      <p:sp>
        <p:nvSpPr>
          <p:cNvPr id="131" name="pole tekstowe 130">
            <a:extLst>
              <a:ext uri="{FF2B5EF4-FFF2-40B4-BE49-F238E27FC236}">
                <a16:creationId xmlns="" xmlns:a16="http://schemas.microsoft.com/office/drawing/2014/main" id="{77F48179-2853-0AFF-F2D1-7C26D0B1404E}"/>
              </a:ext>
            </a:extLst>
          </p:cNvPr>
          <p:cNvSpPr txBox="1"/>
          <p:nvPr/>
        </p:nvSpPr>
        <p:spPr>
          <a:xfrm>
            <a:off x="3363720" y="350747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1815</a:t>
            </a:r>
          </a:p>
        </p:txBody>
      </p:sp>
      <p:sp>
        <p:nvSpPr>
          <p:cNvPr id="132" name="pole tekstowe 131">
            <a:extLst>
              <a:ext uri="{FF2B5EF4-FFF2-40B4-BE49-F238E27FC236}">
                <a16:creationId xmlns="" xmlns:a16="http://schemas.microsoft.com/office/drawing/2014/main" id="{8DD535AA-DC92-3D0E-E8EF-2C22946D4C7C}"/>
              </a:ext>
            </a:extLst>
          </p:cNvPr>
          <p:cNvSpPr txBox="1"/>
          <p:nvPr/>
        </p:nvSpPr>
        <p:spPr>
          <a:xfrm>
            <a:off x="8750259" y="355588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1841</a:t>
            </a:r>
          </a:p>
        </p:txBody>
      </p:sp>
      <p:sp>
        <p:nvSpPr>
          <p:cNvPr id="133" name="pole tekstowe 132">
            <a:extLst>
              <a:ext uri="{FF2B5EF4-FFF2-40B4-BE49-F238E27FC236}">
                <a16:creationId xmlns="" xmlns:a16="http://schemas.microsoft.com/office/drawing/2014/main" id="{A1C63F65-8702-0A73-A02B-22AAAD294AED}"/>
              </a:ext>
            </a:extLst>
          </p:cNvPr>
          <p:cNvSpPr txBox="1"/>
          <p:nvPr/>
        </p:nvSpPr>
        <p:spPr>
          <a:xfrm>
            <a:off x="9093322" y="3546135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1843</a:t>
            </a:r>
          </a:p>
        </p:txBody>
      </p:sp>
      <p:sp>
        <p:nvSpPr>
          <p:cNvPr id="134" name="pole tekstowe 133">
            <a:extLst>
              <a:ext uri="{FF2B5EF4-FFF2-40B4-BE49-F238E27FC236}">
                <a16:creationId xmlns="" xmlns:a16="http://schemas.microsoft.com/office/drawing/2014/main" id="{43E59C2D-B43E-EC59-D51E-2EC91499932F}"/>
              </a:ext>
            </a:extLst>
          </p:cNvPr>
          <p:cNvSpPr txBox="1"/>
          <p:nvPr/>
        </p:nvSpPr>
        <p:spPr>
          <a:xfrm>
            <a:off x="6512630" y="363898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1853</a:t>
            </a:r>
          </a:p>
        </p:txBody>
      </p:sp>
      <p:sp>
        <p:nvSpPr>
          <p:cNvPr id="135" name="pole tekstowe 134">
            <a:extLst>
              <a:ext uri="{FF2B5EF4-FFF2-40B4-BE49-F238E27FC236}">
                <a16:creationId xmlns="" xmlns:a16="http://schemas.microsoft.com/office/drawing/2014/main" id="{B26119C7-BAAD-D9A7-03A2-E73DD6BB8CAC}"/>
              </a:ext>
            </a:extLst>
          </p:cNvPr>
          <p:cNvSpPr txBox="1"/>
          <p:nvPr/>
        </p:nvSpPr>
        <p:spPr>
          <a:xfrm>
            <a:off x="5557232" y="366083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1857</a:t>
            </a:r>
          </a:p>
        </p:txBody>
      </p:sp>
      <p:sp>
        <p:nvSpPr>
          <p:cNvPr id="136" name="pole tekstowe 135">
            <a:extLst>
              <a:ext uri="{FF2B5EF4-FFF2-40B4-BE49-F238E27FC236}">
                <a16:creationId xmlns="" xmlns:a16="http://schemas.microsoft.com/office/drawing/2014/main" id="{55474EF6-AA77-3F39-705D-31EF88D00421}"/>
              </a:ext>
            </a:extLst>
          </p:cNvPr>
          <p:cNvSpPr txBox="1"/>
          <p:nvPr/>
        </p:nvSpPr>
        <p:spPr>
          <a:xfrm>
            <a:off x="4995961" y="368043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1860</a:t>
            </a:r>
          </a:p>
        </p:txBody>
      </p:sp>
      <p:sp>
        <p:nvSpPr>
          <p:cNvPr id="137" name="pole tekstowe 136">
            <a:extLst>
              <a:ext uri="{FF2B5EF4-FFF2-40B4-BE49-F238E27FC236}">
                <a16:creationId xmlns="" xmlns:a16="http://schemas.microsoft.com/office/drawing/2014/main" id="{22E90254-AB3D-B1A0-E7DC-FAE7F490F80E}"/>
              </a:ext>
            </a:extLst>
          </p:cNvPr>
          <p:cNvSpPr txBox="1"/>
          <p:nvPr/>
        </p:nvSpPr>
        <p:spPr>
          <a:xfrm>
            <a:off x="7287064" y="345937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1872</a:t>
            </a:r>
          </a:p>
        </p:txBody>
      </p:sp>
      <p:sp>
        <p:nvSpPr>
          <p:cNvPr id="138" name="pole tekstowe 137">
            <a:extLst>
              <a:ext uri="{FF2B5EF4-FFF2-40B4-BE49-F238E27FC236}">
                <a16:creationId xmlns="" xmlns:a16="http://schemas.microsoft.com/office/drawing/2014/main" id="{ACD41583-2AAA-A904-50DC-87435D32FFAD}"/>
              </a:ext>
            </a:extLst>
          </p:cNvPr>
          <p:cNvSpPr txBox="1"/>
          <p:nvPr/>
        </p:nvSpPr>
        <p:spPr>
          <a:xfrm>
            <a:off x="6941179" y="376372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1879</a:t>
            </a:r>
          </a:p>
        </p:txBody>
      </p:sp>
      <p:sp>
        <p:nvSpPr>
          <p:cNvPr id="139" name="pole tekstowe 138">
            <a:extLst>
              <a:ext uri="{FF2B5EF4-FFF2-40B4-BE49-F238E27FC236}">
                <a16:creationId xmlns="" xmlns:a16="http://schemas.microsoft.com/office/drawing/2014/main" id="{3D47EF57-C14F-1803-6B32-8A3B7E0BC71D}"/>
              </a:ext>
            </a:extLst>
          </p:cNvPr>
          <p:cNvSpPr txBox="1"/>
          <p:nvPr/>
        </p:nvSpPr>
        <p:spPr>
          <a:xfrm>
            <a:off x="7575925" y="348919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1884</a:t>
            </a:r>
          </a:p>
        </p:txBody>
      </p:sp>
      <p:sp>
        <p:nvSpPr>
          <p:cNvPr id="140" name="pole tekstowe 139">
            <a:extLst>
              <a:ext uri="{FF2B5EF4-FFF2-40B4-BE49-F238E27FC236}">
                <a16:creationId xmlns="" xmlns:a16="http://schemas.microsoft.com/office/drawing/2014/main" id="{30BA1795-20CE-543E-9593-0F82DAE7832A}"/>
              </a:ext>
            </a:extLst>
          </p:cNvPr>
          <p:cNvSpPr txBox="1"/>
          <p:nvPr/>
        </p:nvSpPr>
        <p:spPr>
          <a:xfrm>
            <a:off x="4396850" y="361835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1899</a:t>
            </a:r>
          </a:p>
        </p:txBody>
      </p:sp>
      <p:sp>
        <p:nvSpPr>
          <p:cNvPr id="141" name="pole tekstowe 140">
            <a:extLst>
              <a:ext uri="{FF2B5EF4-FFF2-40B4-BE49-F238E27FC236}">
                <a16:creationId xmlns="" xmlns:a16="http://schemas.microsoft.com/office/drawing/2014/main" id="{283103B1-7ADD-5E6A-87C0-9D13FE3E5E7C}"/>
              </a:ext>
            </a:extLst>
          </p:cNvPr>
          <p:cNvSpPr txBox="1"/>
          <p:nvPr/>
        </p:nvSpPr>
        <p:spPr>
          <a:xfrm>
            <a:off x="3655756" y="380705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1949</a:t>
            </a:r>
          </a:p>
        </p:txBody>
      </p:sp>
      <p:sp>
        <p:nvSpPr>
          <p:cNvPr id="142" name="pole tekstowe 141">
            <a:extLst>
              <a:ext uri="{FF2B5EF4-FFF2-40B4-BE49-F238E27FC236}">
                <a16:creationId xmlns="" xmlns:a16="http://schemas.microsoft.com/office/drawing/2014/main" id="{6E68118D-A540-41CC-FEF0-1AAC800BE959}"/>
              </a:ext>
            </a:extLst>
          </p:cNvPr>
          <p:cNvSpPr txBox="1"/>
          <p:nvPr/>
        </p:nvSpPr>
        <p:spPr>
          <a:xfrm>
            <a:off x="5986432" y="412346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2005</a:t>
            </a:r>
            <a:endParaRPr lang="pl-PL" dirty="0"/>
          </a:p>
        </p:txBody>
      </p:sp>
      <p:sp>
        <p:nvSpPr>
          <p:cNvPr id="143" name="pole tekstowe 142">
            <a:extLst>
              <a:ext uri="{FF2B5EF4-FFF2-40B4-BE49-F238E27FC236}">
                <a16:creationId xmlns="" xmlns:a16="http://schemas.microsoft.com/office/drawing/2014/main" id="{D0D31F3F-A68D-A33E-D76B-5AD546046165}"/>
              </a:ext>
            </a:extLst>
          </p:cNvPr>
          <p:cNvSpPr txBox="1"/>
          <p:nvPr/>
        </p:nvSpPr>
        <p:spPr>
          <a:xfrm>
            <a:off x="9217751" y="454628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2077</a:t>
            </a:r>
          </a:p>
        </p:txBody>
      </p:sp>
      <p:sp>
        <p:nvSpPr>
          <p:cNvPr id="144" name="pole tekstowe 143">
            <a:extLst>
              <a:ext uri="{FF2B5EF4-FFF2-40B4-BE49-F238E27FC236}">
                <a16:creationId xmlns="" xmlns:a16="http://schemas.microsoft.com/office/drawing/2014/main" id="{691D131B-7376-F536-DF9F-2BBEC73F15BE}"/>
              </a:ext>
            </a:extLst>
          </p:cNvPr>
          <p:cNvSpPr txBox="1"/>
          <p:nvPr/>
        </p:nvSpPr>
        <p:spPr>
          <a:xfrm>
            <a:off x="5590542" y="452205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2087</a:t>
            </a:r>
          </a:p>
        </p:txBody>
      </p:sp>
      <p:sp>
        <p:nvSpPr>
          <p:cNvPr id="145" name="pole tekstowe 144">
            <a:extLst>
              <a:ext uri="{FF2B5EF4-FFF2-40B4-BE49-F238E27FC236}">
                <a16:creationId xmlns="" xmlns:a16="http://schemas.microsoft.com/office/drawing/2014/main" id="{685C841F-AEE7-6C33-9DA2-259D94E0C4DB}"/>
              </a:ext>
            </a:extLst>
          </p:cNvPr>
          <p:cNvSpPr txBox="1"/>
          <p:nvPr/>
        </p:nvSpPr>
        <p:spPr>
          <a:xfrm>
            <a:off x="4357969" y="474273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2101</a:t>
            </a:r>
          </a:p>
        </p:txBody>
      </p:sp>
      <p:sp>
        <p:nvSpPr>
          <p:cNvPr id="146" name="pole tekstowe 145">
            <a:extLst>
              <a:ext uri="{FF2B5EF4-FFF2-40B4-BE49-F238E27FC236}">
                <a16:creationId xmlns="" xmlns:a16="http://schemas.microsoft.com/office/drawing/2014/main" id="{49415D72-7E39-8121-D99C-EB8F1012D65A}"/>
              </a:ext>
            </a:extLst>
          </p:cNvPr>
          <p:cNvSpPr txBox="1"/>
          <p:nvPr/>
        </p:nvSpPr>
        <p:spPr>
          <a:xfrm>
            <a:off x="6882276" y="473553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2117</a:t>
            </a:r>
          </a:p>
        </p:txBody>
      </p:sp>
      <p:sp>
        <p:nvSpPr>
          <p:cNvPr id="147" name="pole tekstowe 146">
            <a:extLst>
              <a:ext uri="{FF2B5EF4-FFF2-40B4-BE49-F238E27FC236}">
                <a16:creationId xmlns="" xmlns:a16="http://schemas.microsoft.com/office/drawing/2014/main" id="{BD37DAE2-340A-EE8E-5E78-E0B9747A9376}"/>
              </a:ext>
            </a:extLst>
          </p:cNvPr>
          <p:cNvSpPr txBox="1"/>
          <p:nvPr/>
        </p:nvSpPr>
        <p:spPr>
          <a:xfrm>
            <a:off x="5955403" y="517668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2176</a:t>
            </a:r>
          </a:p>
        </p:txBody>
      </p:sp>
      <p:sp>
        <p:nvSpPr>
          <p:cNvPr id="148" name="pole tekstowe 147">
            <a:extLst>
              <a:ext uri="{FF2B5EF4-FFF2-40B4-BE49-F238E27FC236}">
                <a16:creationId xmlns="" xmlns:a16="http://schemas.microsoft.com/office/drawing/2014/main" id="{C4C52FDC-8A49-847D-34B7-EE3ECBB08EBD}"/>
              </a:ext>
            </a:extLst>
          </p:cNvPr>
          <p:cNvSpPr txBox="1"/>
          <p:nvPr/>
        </p:nvSpPr>
        <p:spPr>
          <a:xfrm>
            <a:off x="9425500" y="570179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2250</a:t>
            </a:r>
          </a:p>
        </p:txBody>
      </p:sp>
      <p:sp>
        <p:nvSpPr>
          <p:cNvPr id="149" name="pole tekstowe 148">
            <a:extLst>
              <a:ext uri="{FF2B5EF4-FFF2-40B4-BE49-F238E27FC236}">
                <a16:creationId xmlns="" xmlns:a16="http://schemas.microsoft.com/office/drawing/2014/main" id="{63BBD510-41E5-7E9F-BD11-3C16F2B2AF93}"/>
              </a:ext>
            </a:extLst>
          </p:cNvPr>
          <p:cNvSpPr txBox="1"/>
          <p:nvPr/>
        </p:nvSpPr>
        <p:spPr>
          <a:xfrm>
            <a:off x="4717193" y="41604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2442</a:t>
            </a:r>
          </a:p>
        </p:txBody>
      </p:sp>
      <p:sp>
        <p:nvSpPr>
          <p:cNvPr id="150" name="pole tekstowe 149">
            <a:extLst>
              <a:ext uri="{FF2B5EF4-FFF2-40B4-BE49-F238E27FC236}">
                <a16:creationId xmlns="" xmlns:a16="http://schemas.microsoft.com/office/drawing/2014/main" id="{39181CF6-D14C-BEA7-9CE2-CCEF0EED1CDB}"/>
              </a:ext>
            </a:extLst>
          </p:cNvPr>
          <p:cNvSpPr txBox="1"/>
          <p:nvPr/>
        </p:nvSpPr>
        <p:spPr>
          <a:xfrm>
            <a:off x="4289049" y="408918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2444</a:t>
            </a:r>
          </a:p>
        </p:txBody>
      </p:sp>
      <p:sp>
        <p:nvSpPr>
          <p:cNvPr id="151" name="pole tekstowe 150">
            <a:extLst>
              <a:ext uri="{FF2B5EF4-FFF2-40B4-BE49-F238E27FC236}">
                <a16:creationId xmlns="" xmlns:a16="http://schemas.microsoft.com/office/drawing/2014/main" id="{26D4C213-B8EE-67EE-D162-6756E328EAD8}"/>
              </a:ext>
            </a:extLst>
          </p:cNvPr>
          <p:cNvSpPr txBox="1"/>
          <p:nvPr/>
        </p:nvSpPr>
        <p:spPr>
          <a:xfrm>
            <a:off x="6022601" y="1526063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869</a:t>
            </a:r>
          </a:p>
        </p:txBody>
      </p:sp>
      <p:sp>
        <p:nvSpPr>
          <p:cNvPr id="152" name="pole tekstowe 151">
            <a:extLst>
              <a:ext uri="{FF2B5EF4-FFF2-40B4-BE49-F238E27FC236}">
                <a16:creationId xmlns="" xmlns:a16="http://schemas.microsoft.com/office/drawing/2014/main" id="{08FF1FA7-DC31-6872-BFB9-DAB3D0D0AB43}"/>
              </a:ext>
            </a:extLst>
          </p:cNvPr>
          <p:cNvSpPr txBox="1"/>
          <p:nvPr/>
        </p:nvSpPr>
        <p:spPr>
          <a:xfrm rot="1114918">
            <a:off x="3742082" y="209547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1190</a:t>
            </a:r>
          </a:p>
        </p:txBody>
      </p:sp>
      <p:sp>
        <p:nvSpPr>
          <p:cNvPr id="153" name="pole tekstowe 152">
            <a:extLst>
              <a:ext uri="{FF2B5EF4-FFF2-40B4-BE49-F238E27FC236}">
                <a16:creationId xmlns="" xmlns:a16="http://schemas.microsoft.com/office/drawing/2014/main" id="{1C0EC0F3-DFA6-6312-1CFE-5682BC10B158}"/>
              </a:ext>
            </a:extLst>
          </p:cNvPr>
          <p:cNvSpPr txBox="1"/>
          <p:nvPr/>
        </p:nvSpPr>
        <p:spPr>
          <a:xfrm>
            <a:off x="8639220" y="319895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2451</a:t>
            </a:r>
          </a:p>
        </p:txBody>
      </p:sp>
      <p:sp>
        <p:nvSpPr>
          <p:cNvPr id="154" name="pole tekstowe 153">
            <a:extLst>
              <a:ext uri="{FF2B5EF4-FFF2-40B4-BE49-F238E27FC236}">
                <a16:creationId xmlns="" xmlns:a16="http://schemas.microsoft.com/office/drawing/2014/main" id="{E0F9F5DB-F8A6-91BE-C2BE-42FD51A8980F}"/>
              </a:ext>
            </a:extLst>
          </p:cNvPr>
          <p:cNvSpPr txBox="1"/>
          <p:nvPr/>
        </p:nvSpPr>
        <p:spPr>
          <a:xfrm>
            <a:off x="5802532" y="236084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2449</a:t>
            </a:r>
          </a:p>
        </p:txBody>
      </p:sp>
      <p:sp>
        <p:nvSpPr>
          <p:cNvPr id="155" name="pole tekstowe 154">
            <a:extLst>
              <a:ext uri="{FF2B5EF4-FFF2-40B4-BE49-F238E27FC236}">
                <a16:creationId xmlns="" xmlns:a16="http://schemas.microsoft.com/office/drawing/2014/main" id="{43B8FC5A-CBB3-B57F-D79C-F0D2660F184B}"/>
              </a:ext>
            </a:extLst>
          </p:cNvPr>
          <p:cNvSpPr txBox="1"/>
          <p:nvPr/>
        </p:nvSpPr>
        <p:spPr>
          <a:xfrm rot="2980181">
            <a:off x="7657910" y="238439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1280</a:t>
            </a:r>
          </a:p>
        </p:txBody>
      </p:sp>
      <p:sp>
        <p:nvSpPr>
          <p:cNvPr id="156" name="pole tekstowe 155">
            <a:extLst>
              <a:ext uri="{FF2B5EF4-FFF2-40B4-BE49-F238E27FC236}">
                <a16:creationId xmlns="" xmlns:a16="http://schemas.microsoft.com/office/drawing/2014/main" id="{301D0A2C-B2E2-D4A2-4EE2-19BB16601212}"/>
              </a:ext>
            </a:extLst>
          </p:cNvPr>
          <p:cNvSpPr txBox="1"/>
          <p:nvPr/>
        </p:nvSpPr>
        <p:spPr>
          <a:xfrm>
            <a:off x="3916359" y="440663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sz="900" dirty="0"/>
              <a:t>2454</a:t>
            </a:r>
          </a:p>
        </p:txBody>
      </p:sp>
      <p:sp>
        <p:nvSpPr>
          <p:cNvPr id="157" name="pole tekstowe 156">
            <a:extLst>
              <a:ext uri="{FF2B5EF4-FFF2-40B4-BE49-F238E27FC236}">
                <a16:creationId xmlns="" xmlns:a16="http://schemas.microsoft.com/office/drawing/2014/main" id="{ED27C9A7-634B-A7EA-AF36-DE2C2801FFB6}"/>
              </a:ext>
            </a:extLst>
          </p:cNvPr>
          <p:cNvSpPr txBox="1"/>
          <p:nvPr/>
        </p:nvSpPr>
        <p:spPr>
          <a:xfrm>
            <a:off x="3742082" y="554668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2272</a:t>
            </a:r>
          </a:p>
        </p:txBody>
      </p:sp>
      <p:sp>
        <p:nvSpPr>
          <p:cNvPr id="158" name="pole tekstowe 157">
            <a:extLst>
              <a:ext uri="{FF2B5EF4-FFF2-40B4-BE49-F238E27FC236}">
                <a16:creationId xmlns="" xmlns:a16="http://schemas.microsoft.com/office/drawing/2014/main" id="{432C109B-5D21-DEF0-3E69-072E512AF2A5}"/>
              </a:ext>
            </a:extLst>
          </p:cNvPr>
          <p:cNvSpPr txBox="1"/>
          <p:nvPr/>
        </p:nvSpPr>
        <p:spPr>
          <a:xfrm>
            <a:off x="5247267" y="221868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2455</a:t>
            </a:r>
          </a:p>
        </p:txBody>
      </p:sp>
      <p:sp>
        <p:nvSpPr>
          <p:cNvPr id="159" name="pole tekstowe 158">
            <a:extLst>
              <a:ext uri="{FF2B5EF4-FFF2-40B4-BE49-F238E27FC236}">
                <a16:creationId xmlns="" xmlns:a16="http://schemas.microsoft.com/office/drawing/2014/main" id="{9CA7E6E0-04E5-37EE-C95E-51B8389EFE4B}"/>
              </a:ext>
            </a:extLst>
          </p:cNvPr>
          <p:cNvSpPr txBox="1"/>
          <p:nvPr/>
        </p:nvSpPr>
        <p:spPr>
          <a:xfrm>
            <a:off x="5749770" y="307270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2457</a:t>
            </a:r>
          </a:p>
        </p:txBody>
      </p:sp>
      <p:sp>
        <p:nvSpPr>
          <p:cNvPr id="160" name="pole tekstowe 159">
            <a:extLst>
              <a:ext uri="{FF2B5EF4-FFF2-40B4-BE49-F238E27FC236}">
                <a16:creationId xmlns="" xmlns:a16="http://schemas.microsoft.com/office/drawing/2014/main" id="{AFD71F85-8AEB-86C3-4F57-2ECAA4A69CD7}"/>
              </a:ext>
            </a:extLst>
          </p:cNvPr>
          <p:cNvSpPr txBox="1"/>
          <p:nvPr/>
        </p:nvSpPr>
        <p:spPr>
          <a:xfrm>
            <a:off x="7342060" y="73221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2441</a:t>
            </a:r>
          </a:p>
        </p:txBody>
      </p:sp>
      <p:sp>
        <p:nvSpPr>
          <p:cNvPr id="161" name="pole tekstowe 160">
            <a:extLst>
              <a:ext uri="{FF2B5EF4-FFF2-40B4-BE49-F238E27FC236}">
                <a16:creationId xmlns="" xmlns:a16="http://schemas.microsoft.com/office/drawing/2014/main" id="{1502D34F-7064-6007-94A9-EF09E42EC750}"/>
              </a:ext>
            </a:extLst>
          </p:cNvPr>
          <p:cNvSpPr txBox="1"/>
          <p:nvPr/>
        </p:nvSpPr>
        <p:spPr>
          <a:xfrm rot="3003672">
            <a:off x="8177067" y="350956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1764</a:t>
            </a:r>
          </a:p>
        </p:txBody>
      </p:sp>
      <p:sp>
        <p:nvSpPr>
          <p:cNvPr id="162" name="pole tekstowe 161">
            <a:extLst>
              <a:ext uri="{FF2B5EF4-FFF2-40B4-BE49-F238E27FC236}">
                <a16:creationId xmlns="" xmlns:a16="http://schemas.microsoft.com/office/drawing/2014/main" id="{0262C686-8E84-D421-7594-3BCEC0ABFD3A}"/>
              </a:ext>
            </a:extLst>
          </p:cNvPr>
          <p:cNvSpPr txBox="1"/>
          <p:nvPr/>
        </p:nvSpPr>
        <p:spPr>
          <a:xfrm>
            <a:off x="6738777" y="1028509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430</a:t>
            </a:r>
          </a:p>
        </p:txBody>
      </p:sp>
      <p:sp>
        <p:nvSpPr>
          <p:cNvPr id="163" name="pole tekstowe 162">
            <a:extLst>
              <a:ext uri="{FF2B5EF4-FFF2-40B4-BE49-F238E27FC236}">
                <a16:creationId xmlns="" xmlns:a16="http://schemas.microsoft.com/office/drawing/2014/main" id="{02C11FF3-7581-F387-36AC-8D2CB457EA72}"/>
              </a:ext>
            </a:extLst>
          </p:cNvPr>
          <p:cNvSpPr txBox="1"/>
          <p:nvPr/>
        </p:nvSpPr>
        <p:spPr>
          <a:xfrm>
            <a:off x="4331835" y="762919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432</a:t>
            </a:r>
          </a:p>
        </p:txBody>
      </p:sp>
      <p:sp>
        <p:nvSpPr>
          <p:cNvPr id="164" name="pole tekstowe 163">
            <a:extLst>
              <a:ext uri="{FF2B5EF4-FFF2-40B4-BE49-F238E27FC236}">
                <a16:creationId xmlns="" xmlns:a16="http://schemas.microsoft.com/office/drawing/2014/main" id="{7A16B4A3-28D8-3F08-CCDE-C129F9794E3E}"/>
              </a:ext>
            </a:extLst>
          </p:cNvPr>
          <p:cNvSpPr txBox="1"/>
          <p:nvPr/>
        </p:nvSpPr>
        <p:spPr>
          <a:xfrm>
            <a:off x="4058005" y="778080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439</a:t>
            </a:r>
          </a:p>
        </p:txBody>
      </p:sp>
      <p:sp>
        <p:nvSpPr>
          <p:cNvPr id="165" name="pole tekstowe 164">
            <a:extLst>
              <a:ext uri="{FF2B5EF4-FFF2-40B4-BE49-F238E27FC236}">
                <a16:creationId xmlns="" xmlns:a16="http://schemas.microsoft.com/office/drawing/2014/main" id="{760F672D-E6D7-B183-7F1D-DDF888E1637D}"/>
              </a:ext>
            </a:extLst>
          </p:cNvPr>
          <p:cNvSpPr txBox="1"/>
          <p:nvPr/>
        </p:nvSpPr>
        <p:spPr>
          <a:xfrm>
            <a:off x="8835871" y="832982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465</a:t>
            </a:r>
          </a:p>
        </p:txBody>
      </p:sp>
      <p:sp>
        <p:nvSpPr>
          <p:cNvPr id="166" name="pole tekstowe 165">
            <a:extLst>
              <a:ext uri="{FF2B5EF4-FFF2-40B4-BE49-F238E27FC236}">
                <a16:creationId xmlns="" xmlns:a16="http://schemas.microsoft.com/office/drawing/2014/main" id="{80D7A747-E850-F570-5B1E-6358EDB38708}"/>
              </a:ext>
            </a:extLst>
          </p:cNvPr>
          <p:cNvSpPr txBox="1"/>
          <p:nvPr/>
        </p:nvSpPr>
        <p:spPr>
          <a:xfrm>
            <a:off x="8478081" y="85540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473</a:t>
            </a:r>
          </a:p>
        </p:txBody>
      </p:sp>
      <p:sp>
        <p:nvSpPr>
          <p:cNvPr id="167" name="pole tekstowe 166">
            <a:extLst>
              <a:ext uri="{FF2B5EF4-FFF2-40B4-BE49-F238E27FC236}">
                <a16:creationId xmlns="" xmlns:a16="http://schemas.microsoft.com/office/drawing/2014/main" id="{17EDC429-F21A-9562-14CD-DAFA9C581BA1}"/>
              </a:ext>
            </a:extLst>
          </p:cNvPr>
          <p:cNvSpPr txBox="1"/>
          <p:nvPr/>
        </p:nvSpPr>
        <p:spPr>
          <a:xfrm>
            <a:off x="7819688" y="1121517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640</a:t>
            </a:r>
          </a:p>
        </p:txBody>
      </p:sp>
      <p:sp>
        <p:nvSpPr>
          <p:cNvPr id="168" name="pole tekstowe 167">
            <a:extLst>
              <a:ext uri="{FF2B5EF4-FFF2-40B4-BE49-F238E27FC236}">
                <a16:creationId xmlns="" xmlns:a16="http://schemas.microsoft.com/office/drawing/2014/main" id="{0545369B-DB39-D828-FDE3-8665A522EC96}"/>
              </a:ext>
            </a:extLst>
          </p:cNvPr>
          <p:cNvSpPr txBox="1"/>
          <p:nvPr/>
        </p:nvSpPr>
        <p:spPr>
          <a:xfrm>
            <a:off x="8038149" y="1148034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641</a:t>
            </a:r>
          </a:p>
        </p:txBody>
      </p:sp>
      <p:sp>
        <p:nvSpPr>
          <p:cNvPr id="169" name="pole tekstowe 168">
            <a:extLst>
              <a:ext uri="{FF2B5EF4-FFF2-40B4-BE49-F238E27FC236}">
                <a16:creationId xmlns="" xmlns:a16="http://schemas.microsoft.com/office/drawing/2014/main" id="{5964D72F-9C97-7B00-3216-AFEF7A530696}"/>
              </a:ext>
            </a:extLst>
          </p:cNvPr>
          <p:cNvSpPr txBox="1"/>
          <p:nvPr/>
        </p:nvSpPr>
        <p:spPr>
          <a:xfrm>
            <a:off x="5431549" y="1126795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673</a:t>
            </a:r>
          </a:p>
        </p:txBody>
      </p:sp>
      <p:sp>
        <p:nvSpPr>
          <p:cNvPr id="170" name="pole tekstowe 169">
            <a:extLst>
              <a:ext uri="{FF2B5EF4-FFF2-40B4-BE49-F238E27FC236}">
                <a16:creationId xmlns="" xmlns:a16="http://schemas.microsoft.com/office/drawing/2014/main" id="{FBAD2006-EE63-C613-1109-68A9181CE686}"/>
              </a:ext>
            </a:extLst>
          </p:cNvPr>
          <p:cNvSpPr txBox="1"/>
          <p:nvPr/>
        </p:nvSpPr>
        <p:spPr>
          <a:xfrm>
            <a:off x="4627332" y="1166731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721</a:t>
            </a:r>
          </a:p>
        </p:txBody>
      </p:sp>
      <p:sp>
        <p:nvSpPr>
          <p:cNvPr id="171" name="pole tekstowe 170">
            <a:extLst>
              <a:ext uri="{FF2B5EF4-FFF2-40B4-BE49-F238E27FC236}">
                <a16:creationId xmlns="" xmlns:a16="http://schemas.microsoft.com/office/drawing/2014/main" id="{92C2A1FB-4B68-060D-8149-68ED27A81023}"/>
              </a:ext>
            </a:extLst>
          </p:cNvPr>
          <p:cNvSpPr txBox="1"/>
          <p:nvPr/>
        </p:nvSpPr>
        <p:spPr>
          <a:xfrm>
            <a:off x="4704547" y="1325845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820</a:t>
            </a:r>
          </a:p>
        </p:txBody>
      </p:sp>
      <p:sp>
        <p:nvSpPr>
          <p:cNvPr id="172" name="pole tekstowe 171">
            <a:extLst>
              <a:ext uri="{FF2B5EF4-FFF2-40B4-BE49-F238E27FC236}">
                <a16:creationId xmlns="" xmlns:a16="http://schemas.microsoft.com/office/drawing/2014/main" id="{08102C50-197E-0CB1-79BD-20E3E11999B1}"/>
              </a:ext>
            </a:extLst>
          </p:cNvPr>
          <p:cNvSpPr txBox="1"/>
          <p:nvPr/>
        </p:nvSpPr>
        <p:spPr>
          <a:xfrm>
            <a:off x="5010430" y="129647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836</a:t>
            </a:r>
          </a:p>
        </p:txBody>
      </p:sp>
      <p:sp>
        <p:nvSpPr>
          <p:cNvPr id="173" name="pole tekstowe 172">
            <a:extLst>
              <a:ext uri="{FF2B5EF4-FFF2-40B4-BE49-F238E27FC236}">
                <a16:creationId xmlns="" xmlns:a16="http://schemas.microsoft.com/office/drawing/2014/main" id="{B10200D9-C225-70C5-F2DA-F3E0532824BF}"/>
              </a:ext>
            </a:extLst>
          </p:cNvPr>
          <p:cNvSpPr txBox="1"/>
          <p:nvPr/>
        </p:nvSpPr>
        <p:spPr>
          <a:xfrm>
            <a:off x="4046574" y="144034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842</a:t>
            </a:r>
          </a:p>
        </p:txBody>
      </p:sp>
      <p:sp>
        <p:nvSpPr>
          <p:cNvPr id="174" name="pole tekstowe 173">
            <a:extLst>
              <a:ext uri="{FF2B5EF4-FFF2-40B4-BE49-F238E27FC236}">
                <a16:creationId xmlns="" xmlns:a16="http://schemas.microsoft.com/office/drawing/2014/main" id="{10A810A0-F34A-54A2-3E83-78848D0057C4}"/>
              </a:ext>
            </a:extLst>
          </p:cNvPr>
          <p:cNvSpPr txBox="1"/>
          <p:nvPr/>
        </p:nvSpPr>
        <p:spPr>
          <a:xfrm>
            <a:off x="4265693" y="1489828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854</a:t>
            </a:r>
          </a:p>
        </p:txBody>
      </p:sp>
      <p:sp>
        <p:nvSpPr>
          <p:cNvPr id="175" name="pole tekstowe 174">
            <a:extLst>
              <a:ext uri="{FF2B5EF4-FFF2-40B4-BE49-F238E27FC236}">
                <a16:creationId xmlns="" xmlns:a16="http://schemas.microsoft.com/office/drawing/2014/main" id="{7C965DC3-08BF-FCD0-5C23-2D06B31D7CC3}"/>
              </a:ext>
            </a:extLst>
          </p:cNvPr>
          <p:cNvSpPr txBox="1"/>
          <p:nvPr/>
        </p:nvSpPr>
        <p:spPr>
          <a:xfrm>
            <a:off x="4807085" y="1481517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860</a:t>
            </a:r>
          </a:p>
        </p:txBody>
      </p:sp>
      <p:sp>
        <p:nvSpPr>
          <p:cNvPr id="176" name="pole tekstowe 175">
            <a:extLst>
              <a:ext uri="{FF2B5EF4-FFF2-40B4-BE49-F238E27FC236}">
                <a16:creationId xmlns="" xmlns:a16="http://schemas.microsoft.com/office/drawing/2014/main" id="{7112214D-CF49-707F-A7B0-2738577F9812}"/>
              </a:ext>
            </a:extLst>
          </p:cNvPr>
          <p:cNvSpPr txBox="1"/>
          <p:nvPr/>
        </p:nvSpPr>
        <p:spPr>
          <a:xfrm>
            <a:off x="5248633" y="1425336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884</a:t>
            </a:r>
          </a:p>
        </p:txBody>
      </p:sp>
      <p:sp>
        <p:nvSpPr>
          <p:cNvPr id="177" name="pole tekstowe 176">
            <a:extLst>
              <a:ext uri="{FF2B5EF4-FFF2-40B4-BE49-F238E27FC236}">
                <a16:creationId xmlns="" xmlns:a16="http://schemas.microsoft.com/office/drawing/2014/main" id="{3D9AE862-0339-2BC5-39BB-383CDDE7AB5B}"/>
              </a:ext>
            </a:extLst>
          </p:cNvPr>
          <p:cNvSpPr txBox="1"/>
          <p:nvPr/>
        </p:nvSpPr>
        <p:spPr>
          <a:xfrm>
            <a:off x="5444795" y="1439014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911</a:t>
            </a:r>
          </a:p>
        </p:txBody>
      </p:sp>
      <p:sp>
        <p:nvSpPr>
          <p:cNvPr id="178" name="pole tekstowe 177">
            <a:extLst>
              <a:ext uri="{FF2B5EF4-FFF2-40B4-BE49-F238E27FC236}">
                <a16:creationId xmlns="" xmlns:a16="http://schemas.microsoft.com/office/drawing/2014/main" id="{215E3753-08F4-43B2-2B77-06052EC43515}"/>
              </a:ext>
            </a:extLst>
          </p:cNvPr>
          <p:cNvSpPr txBox="1"/>
          <p:nvPr/>
        </p:nvSpPr>
        <p:spPr>
          <a:xfrm>
            <a:off x="9022720" y="1519277"/>
            <a:ext cx="3577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956</a:t>
            </a:r>
          </a:p>
        </p:txBody>
      </p:sp>
      <p:sp>
        <p:nvSpPr>
          <p:cNvPr id="179" name="pole tekstowe 178">
            <a:extLst>
              <a:ext uri="{FF2B5EF4-FFF2-40B4-BE49-F238E27FC236}">
                <a16:creationId xmlns="" xmlns:a16="http://schemas.microsoft.com/office/drawing/2014/main" id="{0C5AD8B7-6F2C-7C7D-7F9D-EA904E12FA2A}"/>
              </a:ext>
            </a:extLst>
          </p:cNvPr>
          <p:cNvSpPr txBox="1"/>
          <p:nvPr/>
        </p:nvSpPr>
        <p:spPr>
          <a:xfrm>
            <a:off x="1721284" y="1662285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1015</a:t>
            </a:r>
          </a:p>
        </p:txBody>
      </p:sp>
      <p:sp>
        <p:nvSpPr>
          <p:cNvPr id="180" name="pole tekstowe 179">
            <a:extLst>
              <a:ext uri="{FF2B5EF4-FFF2-40B4-BE49-F238E27FC236}">
                <a16:creationId xmlns="" xmlns:a16="http://schemas.microsoft.com/office/drawing/2014/main" id="{D0B1D7C2-2888-DEB5-226D-77099FF72BAB}"/>
              </a:ext>
            </a:extLst>
          </p:cNvPr>
          <p:cNvSpPr txBox="1"/>
          <p:nvPr/>
        </p:nvSpPr>
        <p:spPr>
          <a:xfrm>
            <a:off x="6523383" y="177365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1047</a:t>
            </a:r>
          </a:p>
        </p:txBody>
      </p:sp>
      <p:sp>
        <p:nvSpPr>
          <p:cNvPr id="181" name="pole tekstowe 180">
            <a:extLst>
              <a:ext uri="{FF2B5EF4-FFF2-40B4-BE49-F238E27FC236}">
                <a16:creationId xmlns="" xmlns:a16="http://schemas.microsoft.com/office/drawing/2014/main" id="{AB7CFF5D-4A1B-06D3-13DB-34C8D3BAA9A5}"/>
              </a:ext>
            </a:extLst>
          </p:cNvPr>
          <p:cNvSpPr txBox="1"/>
          <p:nvPr/>
        </p:nvSpPr>
        <p:spPr>
          <a:xfrm>
            <a:off x="2903926" y="177718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1076</a:t>
            </a:r>
          </a:p>
        </p:txBody>
      </p:sp>
      <p:sp>
        <p:nvSpPr>
          <p:cNvPr id="182" name="pole tekstowe 181">
            <a:extLst>
              <a:ext uri="{FF2B5EF4-FFF2-40B4-BE49-F238E27FC236}">
                <a16:creationId xmlns="" xmlns:a16="http://schemas.microsoft.com/office/drawing/2014/main" id="{CBA2FCCA-29D5-080D-EF35-197D60293CA7}"/>
              </a:ext>
            </a:extLst>
          </p:cNvPr>
          <p:cNvSpPr txBox="1"/>
          <p:nvPr/>
        </p:nvSpPr>
        <p:spPr>
          <a:xfrm>
            <a:off x="1661536" y="208169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1105</a:t>
            </a:r>
          </a:p>
        </p:txBody>
      </p:sp>
      <p:sp>
        <p:nvSpPr>
          <p:cNvPr id="183" name="pole tekstowe 182">
            <a:extLst>
              <a:ext uri="{FF2B5EF4-FFF2-40B4-BE49-F238E27FC236}">
                <a16:creationId xmlns="" xmlns:a16="http://schemas.microsoft.com/office/drawing/2014/main" id="{64462BBC-2144-104E-32E6-968A3389344A}"/>
              </a:ext>
            </a:extLst>
          </p:cNvPr>
          <p:cNvSpPr txBox="1"/>
          <p:nvPr/>
        </p:nvSpPr>
        <p:spPr>
          <a:xfrm>
            <a:off x="8220239" y="196792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1156</a:t>
            </a:r>
          </a:p>
        </p:txBody>
      </p:sp>
      <p:sp>
        <p:nvSpPr>
          <p:cNvPr id="184" name="pole tekstowe 183">
            <a:extLst>
              <a:ext uri="{FF2B5EF4-FFF2-40B4-BE49-F238E27FC236}">
                <a16:creationId xmlns="" xmlns:a16="http://schemas.microsoft.com/office/drawing/2014/main" id="{4E762323-6F8C-E5C3-1789-5228ABCA6D37}"/>
              </a:ext>
            </a:extLst>
          </p:cNvPr>
          <p:cNvSpPr txBox="1"/>
          <p:nvPr/>
        </p:nvSpPr>
        <p:spPr>
          <a:xfrm>
            <a:off x="7875724" y="198247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1196</a:t>
            </a:r>
          </a:p>
        </p:txBody>
      </p:sp>
      <p:sp>
        <p:nvSpPr>
          <p:cNvPr id="185" name="pole tekstowe 184">
            <a:extLst>
              <a:ext uri="{FF2B5EF4-FFF2-40B4-BE49-F238E27FC236}">
                <a16:creationId xmlns="" xmlns:a16="http://schemas.microsoft.com/office/drawing/2014/main" id="{F30989A8-7188-5636-DCA7-9E8C2A6AC0B9}"/>
              </a:ext>
            </a:extLst>
          </p:cNvPr>
          <p:cNvSpPr txBox="1"/>
          <p:nvPr/>
        </p:nvSpPr>
        <p:spPr>
          <a:xfrm rot="2968042">
            <a:off x="6692578" y="247522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1301</a:t>
            </a:r>
          </a:p>
        </p:txBody>
      </p:sp>
      <p:sp>
        <p:nvSpPr>
          <p:cNvPr id="186" name="pole tekstowe 185">
            <a:extLst>
              <a:ext uri="{FF2B5EF4-FFF2-40B4-BE49-F238E27FC236}">
                <a16:creationId xmlns="" xmlns:a16="http://schemas.microsoft.com/office/drawing/2014/main" id="{B18FE1A5-9A29-A9F4-B431-543E257B7EDE}"/>
              </a:ext>
            </a:extLst>
          </p:cNvPr>
          <p:cNvSpPr txBox="1"/>
          <p:nvPr/>
        </p:nvSpPr>
        <p:spPr>
          <a:xfrm>
            <a:off x="8217044" y="224763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1304</a:t>
            </a:r>
          </a:p>
        </p:txBody>
      </p:sp>
      <p:sp>
        <p:nvSpPr>
          <p:cNvPr id="187" name="pole tekstowe 186">
            <a:extLst>
              <a:ext uri="{FF2B5EF4-FFF2-40B4-BE49-F238E27FC236}">
                <a16:creationId xmlns="" xmlns:a16="http://schemas.microsoft.com/office/drawing/2014/main" id="{884F0464-F564-1EF5-A672-3275F3A27E91}"/>
              </a:ext>
            </a:extLst>
          </p:cNvPr>
          <p:cNvSpPr txBox="1"/>
          <p:nvPr/>
        </p:nvSpPr>
        <p:spPr>
          <a:xfrm>
            <a:off x="3958357" y="220952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900" dirty="0"/>
              <a:t>1314</a:t>
            </a:r>
          </a:p>
        </p:txBody>
      </p:sp>
      <p:sp>
        <p:nvSpPr>
          <p:cNvPr id="188" name="pole tekstowe 187">
            <a:extLst>
              <a:ext uri="{FF2B5EF4-FFF2-40B4-BE49-F238E27FC236}">
                <a16:creationId xmlns="" xmlns:a16="http://schemas.microsoft.com/office/drawing/2014/main" id="{39316C8D-E4CB-6537-5DEC-E60CE40C542D}"/>
              </a:ext>
            </a:extLst>
          </p:cNvPr>
          <p:cNvSpPr txBox="1"/>
          <p:nvPr/>
        </p:nvSpPr>
        <p:spPr>
          <a:xfrm>
            <a:off x="7893173" y="235528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1323</a:t>
            </a:r>
          </a:p>
        </p:txBody>
      </p:sp>
      <p:sp>
        <p:nvSpPr>
          <p:cNvPr id="189" name="pole tekstowe 188">
            <a:extLst>
              <a:ext uri="{FF2B5EF4-FFF2-40B4-BE49-F238E27FC236}">
                <a16:creationId xmlns="" xmlns:a16="http://schemas.microsoft.com/office/drawing/2014/main" id="{09102C22-CE04-70D7-09DE-93A1BBADD6DD}"/>
              </a:ext>
            </a:extLst>
          </p:cNvPr>
          <p:cNvSpPr txBox="1"/>
          <p:nvPr/>
        </p:nvSpPr>
        <p:spPr>
          <a:xfrm>
            <a:off x="4109733" y="262698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1474</a:t>
            </a:r>
          </a:p>
        </p:txBody>
      </p:sp>
      <p:sp>
        <p:nvSpPr>
          <p:cNvPr id="190" name="pole tekstowe 189">
            <a:extLst>
              <a:ext uri="{FF2B5EF4-FFF2-40B4-BE49-F238E27FC236}">
                <a16:creationId xmlns="" xmlns:a16="http://schemas.microsoft.com/office/drawing/2014/main" id="{7D77DC56-4EC5-D182-112E-791DA7CDC682}"/>
              </a:ext>
            </a:extLst>
          </p:cNvPr>
          <p:cNvSpPr txBox="1"/>
          <p:nvPr/>
        </p:nvSpPr>
        <p:spPr>
          <a:xfrm rot="156855">
            <a:off x="4388669" y="272603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1588</a:t>
            </a:r>
          </a:p>
        </p:txBody>
      </p:sp>
      <p:sp>
        <p:nvSpPr>
          <p:cNvPr id="191" name="pole tekstowe 190">
            <a:extLst>
              <a:ext uri="{FF2B5EF4-FFF2-40B4-BE49-F238E27FC236}">
                <a16:creationId xmlns="" xmlns:a16="http://schemas.microsoft.com/office/drawing/2014/main" id="{5B200431-3765-81B7-925D-93054FB461CA}"/>
              </a:ext>
            </a:extLst>
          </p:cNvPr>
          <p:cNvSpPr txBox="1"/>
          <p:nvPr/>
        </p:nvSpPr>
        <p:spPr>
          <a:xfrm rot="154010">
            <a:off x="4409514" y="313462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1636</a:t>
            </a:r>
          </a:p>
        </p:txBody>
      </p:sp>
      <p:sp>
        <p:nvSpPr>
          <p:cNvPr id="192" name="pole tekstowe 191">
            <a:extLst>
              <a:ext uri="{FF2B5EF4-FFF2-40B4-BE49-F238E27FC236}">
                <a16:creationId xmlns="" xmlns:a16="http://schemas.microsoft.com/office/drawing/2014/main" id="{7EFCE16A-8E53-1029-6262-23EE1573BA65}"/>
              </a:ext>
            </a:extLst>
          </p:cNvPr>
          <p:cNvSpPr txBox="1"/>
          <p:nvPr/>
        </p:nvSpPr>
        <p:spPr>
          <a:xfrm>
            <a:off x="8369859" y="340953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1765</a:t>
            </a:r>
          </a:p>
        </p:txBody>
      </p:sp>
      <p:sp>
        <p:nvSpPr>
          <p:cNvPr id="193" name="pole tekstowe 192">
            <a:extLst>
              <a:ext uri="{FF2B5EF4-FFF2-40B4-BE49-F238E27FC236}">
                <a16:creationId xmlns="" xmlns:a16="http://schemas.microsoft.com/office/drawing/2014/main" id="{CE09A790-D675-F3A0-74DF-463D9D4A74F5}"/>
              </a:ext>
            </a:extLst>
          </p:cNvPr>
          <p:cNvSpPr txBox="1"/>
          <p:nvPr/>
        </p:nvSpPr>
        <p:spPr>
          <a:xfrm>
            <a:off x="8209853" y="391232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1958</a:t>
            </a:r>
          </a:p>
        </p:txBody>
      </p:sp>
      <p:sp>
        <p:nvSpPr>
          <p:cNvPr id="194" name="pole tekstowe 193">
            <a:extLst>
              <a:ext uri="{FF2B5EF4-FFF2-40B4-BE49-F238E27FC236}">
                <a16:creationId xmlns="" xmlns:a16="http://schemas.microsoft.com/office/drawing/2014/main" id="{8609510B-44E0-9BD5-CBB4-282A7BD3CD4D}"/>
              </a:ext>
            </a:extLst>
          </p:cNvPr>
          <p:cNvSpPr txBox="1"/>
          <p:nvPr/>
        </p:nvSpPr>
        <p:spPr>
          <a:xfrm>
            <a:off x="7468339" y="393142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1968</a:t>
            </a:r>
          </a:p>
        </p:txBody>
      </p:sp>
      <p:sp>
        <p:nvSpPr>
          <p:cNvPr id="195" name="pole tekstowe 194">
            <a:extLst>
              <a:ext uri="{FF2B5EF4-FFF2-40B4-BE49-F238E27FC236}">
                <a16:creationId xmlns="" xmlns:a16="http://schemas.microsoft.com/office/drawing/2014/main" id="{5DD0DAFC-CAF1-A37C-286E-E0880E8FC572}"/>
              </a:ext>
            </a:extLst>
          </p:cNvPr>
          <p:cNvSpPr txBox="1"/>
          <p:nvPr/>
        </p:nvSpPr>
        <p:spPr>
          <a:xfrm>
            <a:off x="6657948" y="5962842"/>
            <a:ext cx="4894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800" dirty="0"/>
              <a:t>2320</a:t>
            </a:r>
          </a:p>
        </p:txBody>
      </p:sp>
      <p:sp>
        <p:nvSpPr>
          <p:cNvPr id="196" name="pole tekstowe 195">
            <a:extLst>
              <a:ext uri="{FF2B5EF4-FFF2-40B4-BE49-F238E27FC236}">
                <a16:creationId xmlns="" xmlns:a16="http://schemas.microsoft.com/office/drawing/2014/main" id="{DEA58F75-F762-9D80-5F9C-35D7FF223A9F}"/>
              </a:ext>
            </a:extLst>
          </p:cNvPr>
          <p:cNvSpPr txBox="1"/>
          <p:nvPr/>
        </p:nvSpPr>
        <p:spPr>
          <a:xfrm>
            <a:off x="7165683" y="613954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2329</a:t>
            </a:r>
          </a:p>
        </p:txBody>
      </p:sp>
      <p:sp>
        <p:nvSpPr>
          <p:cNvPr id="197" name="pole tekstowe 196">
            <a:extLst>
              <a:ext uri="{FF2B5EF4-FFF2-40B4-BE49-F238E27FC236}">
                <a16:creationId xmlns="" xmlns:a16="http://schemas.microsoft.com/office/drawing/2014/main" id="{36E09758-ED1E-96A9-6BE6-2AC229A297C4}"/>
              </a:ext>
            </a:extLst>
          </p:cNvPr>
          <p:cNvSpPr txBox="1"/>
          <p:nvPr/>
        </p:nvSpPr>
        <p:spPr>
          <a:xfrm>
            <a:off x="2987780" y="142104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2438</a:t>
            </a:r>
          </a:p>
        </p:txBody>
      </p:sp>
      <p:sp>
        <p:nvSpPr>
          <p:cNvPr id="198" name="pole tekstowe 197">
            <a:extLst>
              <a:ext uri="{FF2B5EF4-FFF2-40B4-BE49-F238E27FC236}">
                <a16:creationId xmlns="" xmlns:a16="http://schemas.microsoft.com/office/drawing/2014/main" id="{62DF77BD-0B82-130A-1EB2-1A0800781BFA}"/>
              </a:ext>
            </a:extLst>
          </p:cNvPr>
          <p:cNvSpPr txBox="1"/>
          <p:nvPr/>
        </p:nvSpPr>
        <p:spPr>
          <a:xfrm rot="18474009">
            <a:off x="4045585" y="173395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2447</a:t>
            </a:r>
          </a:p>
        </p:txBody>
      </p:sp>
      <p:sp>
        <p:nvSpPr>
          <p:cNvPr id="199" name="pole tekstowe 198">
            <a:extLst>
              <a:ext uri="{FF2B5EF4-FFF2-40B4-BE49-F238E27FC236}">
                <a16:creationId xmlns="" xmlns:a16="http://schemas.microsoft.com/office/drawing/2014/main" id="{52D9D4CC-9128-88A0-C31C-D2344548F04F}"/>
              </a:ext>
            </a:extLst>
          </p:cNvPr>
          <p:cNvSpPr txBox="1"/>
          <p:nvPr/>
        </p:nvSpPr>
        <p:spPr>
          <a:xfrm rot="5110645">
            <a:off x="7464119" y="2331486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2450</a:t>
            </a:r>
          </a:p>
        </p:txBody>
      </p:sp>
      <p:sp>
        <p:nvSpPr>
          <p:cNvPr id="200" name="pole tekstowe 199">
            <a:extLst>
              <a:ext uri="{FF2B5EF4-FFF2-40B4-BE49-F238E27FC236}">
                <a16:creationId xmlns="" xmlns:a16="http://schemas.microsoft.com/office/drawing/2014/main" id="{66BB4484-6B2A-32C9-9388-270F31B3A1A7}"/>
              </a:ext>
            </a:extLst>
          </p:cNvPr>
          <p:cNvSpPr txBox="1"/>
          <p:nvPr/>
        </p:nvSpPr>
        <p:spPr>
          <a:xfrm>
            <a:off x="8265574" y="164092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2458</a:t>
            </a:r>
          </a:p>
        </p:txBody>
      </p:sp>
      <p:sp>
        <p:nvSpPr>
          <p:cNvPr id="201" name="pole tekstowe 200">
            <a:extLst>
              <a:ext uri="{FF2B5EF4-FFF2-40B4-BE49-F238E27FC236}">
                <a16:creationId xmlns="" xmlns:a16="http://schemas.microsoft.com/office/drawing/2014/main" id="{3E68E161-DE5A-58DF-16C7-F9BACF12857D}"/>
              </a:ext>
            </a:extLst>
          </p:cNvPr>
          <p:cNvSpPr txBox="1"/>
          <p:nvPr/>
        </p:nvSpPr>
        <p:spPr>
          <a:xfrm>
            <a:off x="7857325" y="406965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2460</a:t>
            </a:r>
          </a:p>
        </p:txBody>
      </p:sp>
      <p:sp>
        <p:nvSpPr>
          <p:cNvPr id="202" name="pole tekstowe 201">
            <a:extLst>
              <a:ext uri="{FF2B5EF4-FFF2-40B4-BE49-F238E27FC236}">
                <a16:creationId xmlns="" xmlns:a16="http://schemas.microsoft.com/office/drawing/2014/main" id="{2D40640A-509D-FB2F-8098-F534E4C23CF2}"/>
              </a:ext>
            </a:extLst>
          </p:cNvPr>
          <p:cNvSpPr txBox="1"/>
          <p:nvPr/>
        </p:nvSpPr>
        <p:spPr>
          <a:xfrm>
            <a:off x="7587669" y="73140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2461</a:t>
            </a:r>
          </a:p>
        </p:txBody>
      </p:sp>
      <p:sp>
        <p:nvSpPr>
          <p:cNvPr id="203" name="pole tekstowe 202">
            <a:extLst>
              <a:ext uri="{FF2B5EF4-FFF2-40B4-BE49-F238E27FC236}">
                <a16:creationId xmlns="" xmlns:a16="http://schemas.microsoft.com/office/drawing/2014/main" id="{FF8EA86A-73B3-A261-B323-9CB58D5D785F}"/>
              </a:ext>
            </a:extLst>
          </p:cNvPr>
          <p:cNvSpPr txBox="1"/>
          <p:nvPr/>
        </p:nvSpPr>
        <p:spPr>
          <a:xfrm>
            <a:off x="8573876" y="224323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2462</a:t>
            </a:r>
          </a:p>
        </p:txBody>
      </p:sp>
      <p:sp>
        <p:nvSpPr>
          <p:cNvPr id="204" name="pole tekstowe 203">
            <a:extLst>
              <a:ext uri="{FF2B5EF4-FFF2-40B4-BE49-F238E27FC236}">
                <a16:creationId xmlns="" xmlns:a16="http://schemas.microsoft.com/office/drawing/2014/main" id="{DA823304-9CA7-B155-092F-8C427233DD48}"/>
              </a:ext>
            </a:extLst>
          </p:cNvPr>
          <p:cNvSpPr txBox="1"/>
          <p:nvPr/>
        </p:nvSpPr>
        <p:spPr>
          <a:xfrm>
            <a:off x="8428215" y="277687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800" dirty="0"/>
              <a:t>2466</a:t>
            </a:r>
          </a:p>
        </p:txBody>
      </p:sp>
      <p:cxnSp>
        <p:nvCxnSpPr>
          <p:cNvPr id="206" name="Łącznik prosty ze strzałką 205">
            <a:extLst>
              <a:ext uri="{FF2B5EF4-FFF2-40B4-BE49-F238E27FC236}">
                <a16:creationId xmlns="" xmlns:a16="http://schemas.microsoft.com/office/drawing/2014/main" id="{74E15E75-380A-0494-7DBE-A39E76EDF6A9}"/>
              </a:ext>
            </a:extLst>
          </p:cNvPr>
          <p:cNvCxnSpPr/>
          <p:nvPr/>
        </p:nvCxnSpPr>
        <p:spPr>
          <a:xfrm>
            <a:off x="1847632" y="297453"/>
            <a:ext cx="83915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7" name="pole tekstowe 14">
            <a:extLst>
              <a:ext uri="{FF2B5EF4-FFF2-40B4-BE49-F238E27FC236}">
                <a16:creationId xmlns="" xmlns:a16="http://schemas.microsoft.com/office/drawing/2014/main" id="{40C4067F-7F6B-F91A-03DB-C4C6D9227481}"/>
              </a:ext>
            </a:extLst>
          </p:cNvPr>
          <p:cNvSpPr txBox="1"/>
          <p:nvPr/>
        </p:nvSpPr>
        <p:spPr>
          <a:xfrm>
            <a:off x="6039742" y="-68395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pI</a:t>
            </a:r>
            <a:r>
              <a:rPr lang="pl-PL" dirty="0"/>
              <a:t> </a:t>
            </a:r>
          </a:p>
        </p:txBody>
      </p:sp>
      <p:sp>
        <p:nvSpPr>
          <p:cNvPr id="208" name="pole tekstowe 15">
            <a:extLst>
              <a:ext uri="{FF2B5EF4-FFF2-40B4-BE49-F238E27FC236}">
                <a16:creationId xmlns="" xmlns:a16="http://schemas.microsoft.com/office/drawing/2014/main" id="{EC0C83C8-F84B-72A6-D553-E85F0CCD415A}"/>
              </a:ext>
            </a:extLst>
          </p:cNvPr>
          <p:cNvSpPr txBox="1"/>
          <p:nvPr/>
        </p:nvSpPr>
        <p:spPr>
          <a:xfrm>
            <a:off x="1780542" y="-70079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3</a:t>
            </a:r>
          </a:p>
        </p:txBody>
      </p:sp>
      <p:sp>
        <p:nvSpPr>
          <p:cNvPr id="209" name="pole tekstowe 16">
            <a:extLst>
              <a:ext uri="{FF2B5EF4-FFF2-40B4-BE49-F238E27FC236}">
                <a16:creationId xmlns="" xmlns:a16="http://schemas.microsoft.com/office/drawing/2014/main" id="{F969F28E-352E-8E0B-D23E-30FE86A95DFC}"/>
              </a:ext>
            </a:extLst>
          </p:cNvPr>
          <p:cNvSpPr txBox="1"/>
          <p:nvPr/>
        </p:nvSpPr>
        <p:spPr>
          <a:xfrm>
            <a:off x="9820453" y="-6839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10</a:t>
            </a:r>
          </a:p>
        </p:txBody>
      </p:sp>
      <p:cxnSp>
        <p:nvCxnSpPr>
          <p:cNvPr id="211" name="Łącznik prosty ze strzałką 210">
            <a:extLst>
              <a:ext uri="{FF2B5EF4-FFF2-40B4-BE49-F238E27FC236}">
                <a16:creationId xmlns="" xmlns:a16="http://schemas.microsoft.com/office/drawing/2014/main" id="{D1B921D5-863B-10FD-9A2A-1A794FA90EB1}"/>
              </a:ext>
            </a:extLst>
          </p:cNvPr>
          <p:cNvCxnSpPr>
            <a:cxnSpLocks/>
          </p:cNvCxnSpPr>
          <p:nvPr/>
        </p:nvCxnSpPr>
        <p:spPr>
          <a:xfrm>
            <a:off x="1486172" y="859542"/>
            <a:ext cx="0" cy="57054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2" name="pole tekstowe 25">
            <a:extLst>
              <a:ext uri="{FF2B5EF4-FFF2-40B4-BE49-F238E27FC236}">
                <a16:creationId xmlns="" xmlns:a16="http://schemas.microsoft.com/office/drawing/2014/main" id="{46A76D58-A228-E124-9AED-4A340E659E6C}"/>
              </a:ext>
            </a:extLst>
          </p:cNvPr>
          <p:cNvSpPr txBox="1"/>
          <p:nvPr/>
        </p:nvSpPr>
        <p:spPr>
          <a:xfrm>
            <a:off x="958871" y="2280444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smtClean="0"/>
              <a:t>MW </a:t>
            </a:r>
            <a:endParaRPr lang="pl-PL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5" name="Pismo odręczne 224">
                <a:extLst>
                  <a:ext uri="{FF2B5EF4-FFF2-40B4-BE49-F238E27FC236}">
                    <a16:creationId xmlns="" xmlns:a16="http://schemas.microsoft.com/office/drawing/2014/main" id="{4BDFB47F-0C0B-90C4-76D2-12ECAC49F316}"/>
                  </a:ext>
                </a:extLst>
              </p14:cNvPr>
              <p14:cNvContentPartPr/>
              <p14:nvPr/>
            </p14:nvContentPartPr>
            <p14:xfrm>
              <a:off x="8526720" y="2514120"/>
              <a:ext cx="360" cy="360"/>
            </p14:xfrm>
          </p:contentPart>
        </mc:Choice>
        <mc:Fallback xmlns="">
          <p:pic>
            <p:nvPicPr>
              <p:cNvPr id="225" name="Pismo odręczne 224">
                <a:extLst>
                  <a:ext uri="{FF2B5EF4-FFF2-40B4-BE49-F238E27FC236}">
                    <a16:creationId xmlns:a16="http://schemas.microsoft.com/office/drawing/2014/main" id="{4BDFB47F-0C0B-90C4-76D2-12ECAC49F31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17720" y="250512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6" name="Pismo odręczne 225">
                <a:extLst>
                  <a:ext uri="{FF2B5EF4-FFF2-40B4-BE49-F238E27FC236}">
                    <a16:creationId xmlns="" xmlns:a16="http://schemas.microsoft.com/office/drawing/2014/main" id="{63DF21DE-2FBA-04D4-EF5F-3A1A9AF257F3}"/>
                  </a:ext>
                </a:extLst>
              </p14:cNvPr>
              <p14:cNvContentPartPr/>
              <p14:nvPr/>
            </p14:nvContentPartPr>
            <p14:xfrm>
              <a:off x="8526720" y="2491440"/>
              <a:ext cx="360" cy="360"/>
            </p14:xfrm>
          </p:contentPart>
        </mc:Choice>
        <mc:Fallback xmlns="">
          <p:pic>
            <p:nvPicPr>
              <p:cNvPr id="226" name="Pismo odręczne 225">
                <a:extLst>
                  <a:ext uri="{FF2B5EF4-FFF2-40B4-BE49-F238E27FC236}">
                    <a16:creationId xmlns:a16="http://schemas.microsoft.com/office/drawing/2014/main" id="{63DF21DE-2FBA-04D4-EF5F-3A1A9AF257F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17720" y="24824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7" name="Grupa 226">
            <a:extLst>
              <a:ext uri="{FF2B5EF4-FFF2-40B4-BE49-F238E27FC236}">
                <a16:creationId xmlns="" xmlns:a16="http://schemas.microsoft.com/office/drawing/2014/main" id="{613DEB04-D121-8865-C791-9D9B92E505FD}"/>
              </a:ext>
            </a:extLst>
          </p:cNvPr>
          <p:cNvGrpSpPr/>
          <p:nvPr/>
        </p:nvGrpSpPr>
        <p:grpSpPr>
          <a:xfrm>
            <a:off x="8526720" y="2461200"/>
            <a:ext cx="7920" cy="7560"/>
            <a:chOff x="8526720" y="2461200"/>
            <a:chExt cx="7920" cy="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28" name="Pismo odręczne 227">
                  <a:extLst>
                    <a:ext uri="{FF2B5EF4-FFF2-40B4-BE49-F238E27FC236}">
                      <a16:creationId xmlns="" xmlns:a16="http://schemas.microsoft.com/office/drawing/2014/main" id="{BBEE24BC-8CD3-AA71-A0FA-E5965887DE58}"/>
                    </a:ext>
                  </a:extLst>
                </p14:cNvPr>
                <p14:cNvContentPartPr/>
                <p14:nvPr/>
              </p14:nvContentPartPr>
              <p14:xfrm>
                <a:off x="8526720" y="2468400"/>
                <a:ext cx="360" cy="360"/>
              </p14:xfrm>
            </p:contentPart>
          </mc:Choice>
          <mc:Fallback xmlns="">
            <p:pic>
              <p:nvPicPr>
                <p:cNvPr id="9" name="Pismo odręczne 8">
                  <a:extLst>
                    <a:ext uri="{FF2B5EF4-FFF2-40B4-BE49-F238E27FC236}">
                      <a16:creationId xmlns:a16="http://schemas.microsoft.com/office/drawing/2014/main" id="{CA1A00D0-E14D-C4FC-A6DC-EA483959C59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17720" y="24597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29" name="Pismo odręczne 228">
                  <a:extLst>
                    <a:ext uri="{FF2B5EF4-FFF2-40B4-BE49-F238E27FC236}">
                      <a16:creationId xmlns="" xmlns:a16="http://schemas.microsoft.com/office/drawing/2014/main" id="{721478F2-1FE5-0743-A8D1-BE8C06FB27EC}"/>
                    </a:ext>
                  </a:extLst>
                </p14:cNvPr>
                <p14:cNvContentPartPr/>
                <p14:nvPr/>
              </p14:nvContentPartPr>
              <p14:xfrm>
                <a:off x="8526720" y="2461200"/>
                <a:ext cx="360" cy="360"/>
              </p14:xfrm>
            </p:contentPart>
          </mc:Choice>
          <mc:Fallback xmlns="">
            <p:pic>
              <p:nvPicPr>
                <p:cNvPr id="14" name="Pismo odręczne 13">
                  <a:extLst>
                    <a:ext uri="{FF2B5EF4-FFF2-40B4-BE49-F238E27FC236}">
                      <a16:creationId xmlns:a16="http://schemas.microsoft.com/office/drawing/2014/main" id="{F24FA720-F8F3-F6EF-BDA1-83FE8960ABB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17720" y="24522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30" name="Pismo odręczne 229">
                  <a:extLst>
                    <a:ext uri="{FF2B5EF4-FFF2-40B4-BE49-F238E27FC236}">
                      <a16:creationId xmlns="" xmlns:a16="http://schemas.microsoft.com/office/drawing/2014/main" id="{3CABE042-7779-5D71-2B98-60E6F4953A16}"/>
                    </a:ext>
                  </a:extLst>
                </p14:cNvPr>
                <p14:cNvContentPartPr/>
                <p14:nvPr/>
              </p14:nvContentPartPr>
              <p14:xfrm>
                <a:off x="8534280" y="2461200"/>
                <a:ext cx="360" cy="360"/>
              </p14:xfrm>
            </p:contentPart>
          </mc:Choice>
          <mc:Fallback xmlns="">
            <p:pic>
              <p:nvPicPr>
                <p:cNvPr id="195" name="Pismo odręczne 194">
                  <a:extLst>
                    <a:ext uri="{FF2B5EF4-FFF2-40B4-BE49-F238E27FC236}">
                      <a16:creationId xmlns:a16="http://schemas.microsoft.com/office/drawing/2014/main" id="{1F621DC2-5172-14BD-5C70-703D04B335B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25640" y="24522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31" name="Pismo odręczne 230">
                <a:extLst>
                  <a:ext uri="{FF2B5EF4-FFF2-40B4-BE49-F238E27FC236}">
                    <a16:creationId xmlns="" xmlns:a16="http://schemas.microsoft.com/office/drawing/2014/main" id="{5F3C8B8B-006F-2EDD-EEA1-0F50AE398ABD}"/>
                  </a:ext>
                </a:extLst>
              </p14:cNvPr>
              <p14:cNvContentPartPr/>
              <p14:nvPr/>
            </p14:nvContentPartPr>
            <p14:xfrm>
              <a:off x="8534280" y="2522040"/>
              <a:ext cx="360" cy="360"/>
            </p14:xfrm>
          </p:contentPart>
        </mc:Choice>
        <mc:Fallback xmlns="">
          <p:pic>
            <p:nvPicPr>
              <p:cNvPr id="231" name="Pismo odręczne 230">
                <a:extLst>
                  <a:ext uri="{FF2B5EF4-FFF2-40B4-BE49-F238E27FC236}">
                    <a16:creationId xmlns:a16="http://schemas.microsoft.com/office/drawing/2014/main" id="{5F3C8B8B-006F-2EDD-EEA1-0F50AE398AB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25280" y="251304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32" name="Grupa 231">
            <a:extLst>
              <a:ext uri="{FF2B5EF4-FFF2-40B4-BE49-F238E27FC236}">
                <a16:creationId xmlns="" xmlns:a16="http://schemas.microsoft.com/office/drawing/2014/main" id="{283A7038-C36D-831D-8DA7-655D2C535602}"/>
              </a:ext>
            </a:extLst>
          </p:cNvPr>
          <p:cNvGrpSpPr/>
          <p:nvPr/>
        </p:nvGrpSpPr>
        <p:grpSpPr>
          <a:xfrm>
            <a:off x="8587560" y="2468400"/>
            <a:ext cx="360" cy="15840"/>
            <a:chOff x="8587560" y="2468400"/>
            <a:chExt cx="360" cy="1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33" name="Pismo odręczne 232">
                  <a:extLst>
                    <a:ext uri="{FF2B5EF4-FFF2-40B4-BE49-F238E27FC236}">
                      <a16:creationId xmlns="" xmlns:a16="http://schemas.microsoft.com/office/drawing/2014/main" id="{1513D165-07A1-3ED5-F4E7-648080C078AD}"/>
                    </a:ext>
                  </a:extLst>
                </p14:cNvPr>
                <p14:cNvContentPartPr/>
                <p14:nvPr/>
              </p14:nvContentPartPr>
              <p14:xfrm>
                <a:off x="8587560" y="2468400"/>
                <a:ext cx="360" cy="360"/>
              </p14:xfrm>
            </p:contentPart>
          </mc:Choice>
          <mc:Fallback xmlns="">
            <p:pic>
              <p:nvPicPr>
                <p:cNvPr id="198" name="Pismo odręczne 197">
                  <a:extLst>
                    <a:ext uri="{FF2B5EF4-FFF2-40B4-BE49-F238E27FC236}">
                      <a16:creationId xmlns:a16="http://schemas.microsoft.com/office/drawing/2014/main" id="{8FE9B758-D765-B574-7270-854A0EE7EC3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78920" y="245976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34" name="Pismo odręczne 233">
                  <a:extLst>
                    <a:ext uri="{FF2B5EF4-FFF2-40B4-BE49-F238E27FC236}">
                      <a16:creationId xmlns="" xmlns:a16="http://schemas.microsoft.com/office/drawing/2014/main" id="{ED13C72C-38D0-79F0-226E-1019C24DB5D3}"/>
                    </a:ext>
                  </a:extLst>
                </p14:cNvPr>
                <p14:cNvContentPartPr/>
                <p14:nvPr/>
              </p14:nvContentPartPr>
              <p14:xfrm>
                <a:off x="8587560" y="2483880"/>
                <a:ext cx="360" cy="360"/>
              </p14:xfrm>
            </p:contentPart>
          </mc:Choice>
          <mc:Fallback xmlns="">
            <p:pic>
              <p:nvPicPr>
                <p:cNvPr id="199" name="Pismo odręczne 198">
                  <a:extLst>
                    <a:ext uri="{FF2B5EF4-FFF2-40B4-BE49-F238E27FC236}">
                      <a16:creationId xmlns:a16="http://schemas.microsoft.com/office/drawing/2014/main" id="{D3C18B9E-C560-24F9-8724-7B164A4396C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78920" y="24752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5" name="Grupa 234">
            <a:extLst>
              <a:ext uri="{FF2B5EF4-FFF2-40B4-BE49-F238E27FC236}">
                <a16:creationId xmlns="" xmlns:a16="http://schemas.microsoft.com/office/drawing/2014/main" id="{B48018A2-90B0-DEC2-4FEC-BF53700BB789}"/>
              </a:ext>
            </a:extLst>
          </p:cNvPr>
          <p:cNvGrpSpPr/>
          <p:nvPr/>
        </p:nvGrpSpPr>
        <p:grpSpPr>
          <a:xfrm>
            <a:off x="8572440" y="2491440"/>
            <a:ext cx="30600" cy="360"/>
            <a:chOff x="8572440" y="2491440"/>
            <a:chExt cx="3060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36" name="Pismo odręczne 235">
                  <a:extLst>
                    <a:ext uri="{FF2B5EF4-FFF2-40B4-BE49-F238E27FC236}">
                      <a16:creationId xmlns="" xmlns:a16="http://schemas.microsoft.com/office/drawing/2014/main" id="{B812807B-1E37-0CB6-2B5D-000345B9E510}"/>
                    </a:ext>
                  </a:extLst>
                </p14:cNvPr>
                <p14:cNvContentPartPr/>
                <p14:nvPr/>
              </p14:nvContentPartPr>
              <p14:xfrm>
                <a:off x="8572440" y="2491440"/>
                <a:ext cx="360" cy="360"/>
              </p14:xfrm>
            </p:contentPart>
          </mc:Choice>
          <mc:Fallback xmlns="">
            <p:pic>
              <p:nvPicPr>
                <p:cNvPr id="201" name="Pismo odręczne 200">
                  <a:extLst>
                    <a:ext uri="{FF2B5EF4-FFF2-40B4-BE49-F238E27FC236}">
                      <a16:creationId xmlns:a16="http://schemas.microsoft.com/office/drawing/2014/main" id="{F79FD30B-CACF-4FCC-C937-87714C49747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63800" y="24824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37" name="Pismo odręczne 236">
                  <a:extLst>
                    <a:ext uri="{FF2B5EF4-FFF2-40B4-BE49-F238E27FC236}">
                      <a16:creationId xmlns="" xmlns:a16="http://schemas.microsoft.com/office/drawing/2014/main" id="{04338712-07FF-03E6-C025-CEFD8E6649B0}"/>
                    </a:ext>
                  </a:extLst>
                </p14:cNvPr>
                <p14:cNvContentPartPr/>
                <p14:nvPr/>
              </p14:nvContentPartPr>
              <p14:xfrm>
                <a:off x="8572440" y="2491440"/>
                <a:ext cx="360" cy="360"/>
              </p14:xfrm>
            </p:contentPart>
          </mc:Choice>
          <mc:Fallback xmlns="">
            <p:pic>
              <p:nvPicPr>
                <p:cNvPr id="202" name="Pismo odręczne 201">
                  <a:extLst>
                    <a:ext uri="{FF2B5EF4-FFF2-40B4-BE49-F238E27FC236}">
                      <a16:creationId xmlns:a16="http://schemas.microsoft.com/office/drawing/2014/main" id="{6ABDD51A-D9E8-0813-8023-DB166677490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63800" y="24824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38" name="Pismo odręczne 237">
                  <a:extLst>
                    <a:ext uri="{FF2B5EF4-FFF2-40B4-BE49-F238E27FC236}">
                      <a16:creationId xmlns="" xmlns:a16="http://schemas.microsoft.com/office/drawing/2014/main" id="{A452F852-0626-C643-F196-D5637121252F}"/>
                    </a:ext>
                  </a:extLst>
                </p14:cNvPr>
                <p14:cNvContentPartPr/>
                <p14:nvPr/>
              </p14:nvContentPartPr>
              <p14:xfrm>
                <a:off x="8572440" y="2491440"/>
                <a:ext cx="360" cy="360"/>
              </p14:xfrm>
            </p:contentPart>
          </mc:Choice>
          <mc:Fallback xmlns="">
            <p:pic>
              <p:nvPicPr>
                <p:cNvPr id="203" name="Pismo odręczne 202">
                  <a:extLst>
                    <a:ext uri="{FF2B5EF4-FFF2-40B4-BE49-F238E27FC236}">
                      <a16:creationId xmlns:a16="http://schemas.microsoft.com/office/drawing/2014/main" id="{A4C0DD1E-F68A-8FFC-FC86-2DE31FEAE6E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63800" y="24824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39" name="Pismo odręczne 238">
                  <a:extLst>
                    <a:ext uri="{FF2B5EF4-FFF2-40B4-BE49-F238E27FC236}">
                      <a16:creationId xmlns="" xmlns:a16="http://schemas.microsoft.com/office/drawing/2014/main" id="{E9B5DCC8-D533-1312-41DE-C27A7FFD2EC7}"/>
                    </a:ext>
                  </a:extLst>
                </p14:cNvPr>
                <p14:cNvContentPartPr/>
                <p14:nvPr/>
              </p14:nvContentPartPr>
              <p14:xfrm>
                <a:off x="8602680" y="2491440"/>
                <a:ext cx="360" cy="360"/>
              </p14:xfrm>
            </p:contentPart>
          </mc:Choice>
          <mc:Fallback xmlns="">
            <p:pic>
              <p:nvPicPr>
                <p:cNvPr id="205" name="Pismo odręczne 204">
                  <a:extLst>
                    <a:ext uri="{FF2B5EF4-FFF2-40B4-BE49-F238E27FC236}">
                      <a16:creationId xmlns:a16="http://schemas.microsoft.com/office/drawing/2014/main" id="{3B7857F5-1C9C-6655-176F-D3BFD852A09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594040" y="24824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0" name="Grupa 239">
            <a:extLst>
              <a:ext uri="{FF2B5EF4-FFF2-40B4-BE49-F238E27FC236}">
                <a16:creationId xmlns="" xmlns:a16="http://schemas.microsoft.com/office/drawing/2014/main" id="{42DB1B6E-177D-9702-805E-CFA290268BB9}"/>
              </a:ext>
            </a:extLst>
          </p:cNvPr>
          <p:cNvGrpSpPr/>
          <p:nvPr/>
        </p:nvGrpSpPr>
        <p:grpSpPr>
          <a:xfrm>
            <a:off x="8686560" y="2461200"/>
            <a:ext cx="84240" cy="23040"/>
            <a:chOff x="8686560" y="2461200"/>
            <a:chExt cx="84240" cy="23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41" name="Pismo odręczne 240">
                  <a:extLst>
                    <a:ext uri="{FF2B5EF4-FFF2-40B4-BE49-F238E27FC236}">
                      <a16:creationId xmlns="" xmlns:a16="http://schemas.microsoft.com/office/drawing/2014/main" id="{5BB623F0-F5B9-43BD-282B-0D2141F95765}"/>
                    </a:ext>
                  </a:extLst>
                </p14:cNvPr>
                <p14:cNvContentPartPr/>
                <p14:nvPr/>
              </p14:nvContentPartPr>
              <p14:xfrm>
                <a:off x="8694120" y="2461200"/>
                <a:ext cx="360" cy="360"/>
              </p14:xfrm>
            </p:contentPart>
          </mc:Choice>
          <mc:Fallback xmlns="">
            <p:pic>
              <p:nvPicPr>
                <p:cNvPr id="207" name="Pismo odręczne 206">
                  <a:extLst>
                    <a:ext uri="{FF2B5EF4-FFF2-40B4-BE49-F238E27FC236}">
                      <a16:creationId xmlns:a16="http://schemas.microsoft.com/office/drawing/2014/main" id="{25C721A6-795D-162A-28DD-68483FDD2E7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685480" y="24522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42" name="Pismo odręczne 241">
                  <a:extLst>
                    <a:ext uri="{FF2B5EF4-FFF2-40B4-BE49-F238E27FC236}">
                      <a16:creationId xmlns="" xmlns:a16="http://schemas.microsoft.com/office/drawing/2014/main" id="{8F6B52FD-31A3-4994-AB3E-4C9774F051F6}"/>
                    </a:ext>
                  </a:extLst>
                </p14:cNvPr>
                <p14:cNvContentPartPr/>
                <p14:nvPr/>
              </p14:nvContentPartPr>
              <p14:xfrm>
                <a:off x="8770440" y="2476320"/>
                <a:ext cx="360" cy="360"/>
              </p14:xfrm>
            </p:contentPart>
          </mc:Choice>
          <mc:Fallback xmlns="">
            <p:pic>
              <p:nvPicPr>
                <p:cNvPr id="208" name="Pismo odręczne 207">
                  <a:extLst>
                    <a:ext uri="{FF2B5EF4-FFF2-40B4-BE49-F238E27FC236}">
                      <a16:creationId xmlns:a16="http://schemas.microsoft.com/office/drawing/2014/main" id="{49FD8DEE-A9AF-2F5D-E9A4-1E3913D5076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761440" y="246732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43" name="Pismo odręczne 242">
                  <a:extLst>
                    <a:ext uri="{FF2B5EF4-FFF2-40B4-BE49-F238E27FC236}">
                      <a16:creationId xmlns="" xmlns:a16="http://schemas.microsoft.com/office/drawing/2014/main" id="{D2A26136-0C23-F50C-1426-69DAF284E9D9}"/>
                    </a:ext>
                  </a:extLst>
                </p14:cNvPr>
                <p14:cNvContentPartPr/>
                <p14:nvPr/>
              </p14:nvContentPartPr>
              <p14:xfrm>
                <a:off x="8695200" y="2476320"/>
                <a:ext cx="75600" cy="6480"/>
              </p14:xfrm>
            </p:contentPart>
          </mc:Choice>
          <mc:Fallback xmlns="">
            <p:pic>
              <p:nvPicPr>
                <p:cNvPr id="209" name="Pismo odręczne 208">
                  <a:extLst>
                    <a:ext uri="{FF2B5EF4-FFF2-40B4-BE49-F238E27FC236}">
                      <a16:creationId xmlns:a16="http://schemas.microsoft.com/office/drawing/2014/main" id="{F981097D-4B71-D4E1-3028-0DB5DCC909A1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686200" y="2467320"/>
                  <a:ext cx="9324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44" name="Pismo odręczne 243">
                  <a:extLst>
                    <a:ext uri="{FF2B5EF4-FFF2-40B4-BE49-F238E27FC236}">
                      <a16:creationId xmlns="" xmlns:a16="http://schemas.microsoft.com/office/drawing/2014/main" id="{363C2C75-438D-D950-3016-551758018FCF}"/>
                    </a:ext>
                  </a:extLst>
                </p14:cNvPr>
                <p14:cNvContentPartPr/>
                <p14:nvPr/>
              </p14:nvContentPartPr>
              <p14:xfrm>
                <a:off x="8686560" y="2483880"/>
                <a:ext cx="360" cy="360"/>
              </p14:xfrm>
            </p:contentPart>
          </mc:Choice>
          <mc:Fallback xmlns="">
            <p:pic>
              <p:nvPicPr>
                <p:cNvPr id="210" name="Pismo odręczne 209">
                  <a:extLst>
                    <a:ext uri="{FF2B5EF4-FFF2-40B4-BE49-F238E27FC236}">
                      <a16:creationId xmlns:a16="http://schemas.microsoft.com/office/drawing/2014/main" id="{639BC9A8-04F1-495D-02C6-D6F7A6E629E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677560" y="24752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45" name="Pismo odręczne 244">
                  <a:extLst>
                    <a:ext uri="{FF2B5EF4-FFF2-40B4-BE49-F238E27FC236}">
                      <a16:creationId xmlns="" xmlns:a16="http://schemas.microsoft.com/office/drawing/2014/main" id="{CD170545-A3CB-E324-5EDF-9D0B7E7C621F}"/>
                    </a:ext>
                  </a:extLst>
                </p14:cNvPr>
                <p14:cNvContentPartPr/>
                <p14:nvPr/>
              </p14:nvContentPartPr>
              <p14:xfrm>
                <a:off x="8686560" y="2470200"/>
                <a:ext cx="7560" cy="14040"/>
              </p14:xfrm>
            </p:contentPart>
          </mc:Choice>
          <mc:Fallback xmlns="">
            <p:pic>
              <p:nvPicPr>
                <p:cNvPr id="211" name="Pismo odręczne 210">
                  <a:extLst>
                    <a:ext uri="{FF2B5EF4-FFF2-40B4-BE49-F238E27FC236}">
                      <a16:creationId xmlns:a16="http://schemas.microsoft.com/office/drawing/2014/main" id="{B04FB8E6-4BDD-F2AF-7F2B-A8C2E3F5972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677560" y="2461560"/>
                  <a:ext cx="252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46" name="Pismo odręczne 245">
                  <a:extLst>
                    <a:ext uri="{FF2B5EF4-FFF2-40B4-BE49-F238E27FC236}">
                      <a16:creationId xmlns="" xmlns:a16="http://schemas.microsoft.com/office/drawing/2014/main" id="{650C2677-FF14-400E-65CF-D3DF9C6CE337}"/>
                    </a:ext>
                  </a:extLst>
                </p14:cNvPr>
                <p14:cNvContentPartPr/>
                <p14:nvPr/>
              </p14:nvContentPartPr>
              <p14:xfrm>
                <a:off x="8694120" y="2461200"/>
                <a:ext cx="360" cy="360"/>
              </p14:xfrm>
            </p:contentPart>
          </mc:Choice>
          <mc:Fallback xmlns="">
            <p:pic>
              <p:nvPicPr>
                <p:cNvPr id="212" name="Pismo odręczne 211">
                  <a:extLst>
                    <a:ext uri="{FF2B5EF4-FFF2-40B4-BE49-F238E27FC236}">
                      <a16:creationId xmlns:a16="http://schemas.microsoft.com/office/drawing/2014/main" id="{D354D5A5-9162-0813-391F-B837833B79F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685480" y="245220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47" name="Pismo odręczne 246">
                <a:extLst>
                  <a:ext uri="{FF2B5EF4-FFF2-40B4-BE49-F238E27FC236}">
                    <a16:creationId xmlns="" xmlns:a16="http://schemas.microsoft.com/office/drawing/2014/main" id="{AB9C8C3F-62A0-2C55-FF80-973A7030C145}"/>
                  </a:ext>
                </a:extLst>
              </p14:cNvPr>
              <p14:cNvContentPartPr/>
              <p14:nvPr/>
            </p14:nvContentPartPr>
            <p14:xfrm>
              <a:off x="8747400" y="2446080"/>
              <a:ext cx="360" cy="360"/>
            </p14:xfrm>
          </p:contentPart>
        </mc:Choice>
        <mc:Fallback xmlns="">
          <p:pic>
            <p:nvPicPr>
              <p:cNvPr id="247" name="Pismo odręczne 246">
                <a:extLst>
                  <a:ext uri="{FF2B5EF4-FFF2-40B4-BE49-F238E27FC236}">
                    <a16:creationId xmlns:a16="http://schemas.microsoft.com/office/drawing/2014/main" id="{AB9C8C3F-62A0-2C55-FF80-973A7030C1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38400" y="243708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48" name="Pismo odręczne 247">
                <a:extLst>
                  <a:ext uri="{FF2B5EF4-FFF2-40B4-BE49-F238E27FC236}">
                    <a16:creationId xmlns="" xmlns:a16="http://schemas.microsoft.com/office/drawing/2014/main" id="{E438C16E-FB1F-F49F-36B7-4033EC63CD2E}"/>
                  </a:ext>
                </a:extLst>
              </p14:cNvPr>
              <p14:cNvContentPartPr/>
              <p14:nvPr/>
            </p14:nvContentPartPr>
            <p14:xfrm>
              <a:off x="8702040" y="2446080"/>
              <a:ext cx="360" cy="360"/>
            </p14:xfrm>
          </p:contentPart>
        </mc:Choice>
        <mc:Fallback xmlns="">
          <p:pic>
            <p:nvPicPr>
              <p:cNvPr id="248" name="Pismo odręczne 247">
                <a:extLst>
                  <a:ext uri="{FF2B5EF4-FFF2-40B4-BE49-F238E27FC236}">
                    <a16:creationId xmlns:a16="http://schemas.microsoft.com/office/drawing/2014/main" id="{E438C16E-FB1F-F49F-36B7-4033EC63CD2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93040" y="2437080"/>
                <a:ext cx="1800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49" name="Grupa 248">
            <a:extLst>
              <a:ext uri="{FF2B5EF4-FFF2-40B4-BE49-F238E27FC236}">
                <a16:creationId xmlns="" xmlns:a16="http://schemas.microsoft.com/office/drawing/2014/main" id="{B7FAF295-D5D7-28F0-896B-D085A963C5DF}"/>
              </a:ext>
            </a:extLst>
          </p:cNvPr>
          <p:cNvGrpSpPr/>
          <p:nvPr/>
        </p:nvGrpSpPr>
        <p:grpSpPr>
          <a:xfrm>
            <a:off x="8762880" y="2446080"/>
            <a:ext cx="15480" cy="7560"/>
            <a:chOff x="8762880" y="2446080"/>
            <a:chExt cx="15480" cy="7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250" name="Pismo odręczne 249">
                  <a:extLst>
                    <a:ext uri="{FF2B5EF4-FFF2-40B4-BE49-F238E27FC236}">
                      <a16:creationId xmlns="" xmlns:a16="http://schemas.microsoft.com/office/drawing/2014/main" id="{5B7500FD-D661-40A0-8405-518BEE92BE71}"/>
                    </a:ext>
                  </a:extLst>
                </p14:cNvPr>
                <p14:cNvContentPartPr/>
                <p14:nvPr/>
              </p14:nvContentPartPr>
              <p14:xfrm>
                <a:off x="8762880" y="2453280"/>
                <a:ext cx="360" cy="360"/>
              </p14:xfrm>
            </p:contentPart>
          </mc:Choice>
          <mc:Fallback xmlns="">
            <p:pic>
              <p:nvPicPr>
                <p:cNvPr id="216" name="Pismo odręczne 215">
                  <a:extLst>
                    <a:ext uri="{FF2B5EF4-FFF2-40B4-BE49-F238E27FC236}">
                      <a16:creationId xmlns:a16="http://schemas.microsoft.com/office/drawing/2014/main" id="{DDD3C6FB-A541-E056-6C4D-C22B77F8458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754240" y="244464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51" name="Pismo odręczne 250">
                  <a:extLst>
                    <a:ext uri="{FF2B5EF4-FFF2-40B4-BE49-F238E27FC236}">
                      <a16:creationId xmlns="" xmlns:a16="http://schemas.microsoft.com/office/drawing/2014/main" id="{24ACE006-8BD7-5D26-7604-2A7C2E16BBA3}"/>
                    </a:ext>
                  </a:extLst>
                </p14:cNvPr>
                <p14:cNvContentPartPr/>
                <p14:nvPr/>
              </p14:nvContentPartPr>
              <p14:xfrm>
                <a:off x="8778000" y="2446080"/>
                <a:ext cx="360" cy="360"/>
              </p14:xfrm>
            </p:contentPart>
          </mc:Choice>
          <mc:Fallback xmlns="">
            <p:pic>
              <p:nvPicPr>
                <p:cNvPr id="217" name="Pismo odręczne 216">
                  <a:extLst>
                    <a:ext uri="{FF2B5EF4-FFF2-40B4-BE49-F238E27FC236}">
                      <a16:creationId xmlns:a16="http://schemas.microsoft.com/office/drawing/2014/main" id="{F80F3041-CA60-FF41-6ECA-45BB2C85E84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769360" y="2437080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52" name="pole tekstowe 251">
            <a:extLst>
              <a:ext uri="{FF2B5EF4-FFF2-40B4-BE49-F238E27FC236}">
                <a16:creationId xmlns="" xmlns:a16="http://schemas.microsoft.com/office/drawing/2014/main" id="{D9A0037F-814F-5EF3-8156-61270D2BBDC5}"/>
              </a:ext>
            </a:extLst>
          </p:cNvPr>
          <p:cNvSpPr txBox="1"/>
          <p:nvPr/>
        </p:nvSpPr>
        <p:spPr>
          <a:xfrm>
            <a:off x="-2804" y="-46760"/>
            <a:ext cx="1394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/>
              <a:t>B) </a:t>
            </a:r>
            <a:r>
              <a:rPr lang="pl-PL" sz="1400" dirty="0" err="1" smtClean="0"/>
              <a:t>Fresh</a:t>
            </a:r>
            <a:r>
              <a:rPr lang="pl-PL" sz="1400" dirty="0" smtClean="0"/>
              <a:t> spermatozoa</a:t>
            </a:r>
            <a:endParaRPr lang="pl-PL" sz="1400" dirty="0"/>
          </a:p>
        </p:txBody>
      </p:sp>
      <p:sp>
        <p:nvSpPr>
          <p:cNvPr id="253" name="pole tekstowe 252">
            <a:extLst>
              <a:ext uri="{FF2B5EF4-FFF2-40B4-BE49-F238E27FC236}">
                <a16:creationId xmlns="" xmlns:a16="http://schemas.microsoft.com/office/drawing/2014/main" id="{E0F2CFFF-917F-91F4-D791-CA23AD2E6CA0}"/>
              </a:ext>
            </a:extLst>
          </p:cNvPr>
          <p:cNvSpPr txBox="1"/>
          <p:nvPr/>
        </p:nvSpPr>
        <p:spPr>
          <a:xfrm>
            <a:off x="-6424" y="6745553"/>
            <a:ext cx="1219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S1. Fluorescent two-dimensional difference gel electrophoresis (2D-DIGE) of Siberian sturgeon spermatozoa after cryopreservation with </a:t>
            </a:r>
            <a:r>
              <a:rPr lang="en-US" sz="1400" kern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MeOH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(A) </a:t>
            </a:r>
            <a:r>
              <a:rPr lang="en-US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compared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fresh </a:t>
            </a:r>
            <a:r>
              <a:rPr lang="pl-PL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spermatozoa</a:t>
            </a:r>
            <a:r>
              <a:rPr lang="en-US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</a:t>
            </a:r>
            <a:r>
              <a:rPr lang="en-US" sz="1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</a:t>
            </a:r>
            <a:r>
              <a:rPr lang="en-US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overlay of Cy3 and Cy5 channel images (C). Numbers indicate spots with significantly different abundances following </a:t>
            </a:r>
            <a:r>
              <a:rPr lang="pl-PL" sz="1400" kern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cryopreservation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en-US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selected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spots were picked from the gel, digested and identified using mass spectrometry (MALDI-TOF).</a:t>
            </a:r>
            <a:r>
              <a:rPr lang="pl-PL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results of spot identification are presented in </a:t>
            </a:r>
            <a:r>
              <a:rPr lang="pl-PL" sz="1400" kern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</a:t>
            </a:r>
            <a:r>
              <a:rPr lang="pl-PL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</a:t>
            </a:r>
            <a:r>
              <a:rPr lang="pl-PL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S4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342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="" xmlns:a16="http://schemas.microsoft.com/office/drawing/2014/main" id="{B1EB5C1E-5924-2E18-EA20-4AEAEC5A0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711" y="555174"/>
            <a:ext cx="8920531" cy="6224021"/>
          </a:xfrm>
          <a:prstGeom prst="rect">
            <a:avLst/>
          </a:prstGeom>
        </p:spPr>
      </p:pic>
      <p:cxnSp>
        <p:nvCxnSpPr>
          <p:cNvPr id="2" name="Łącznik prosty 1">
            <a:extLst>
              <a:ext uri="{FF2B5EF4-FFF2-40B4-BE49-F238E27FC236}">
                <a16:creationId xmlns="" xmlns:a16="http://schemas.microsoft.com/office/drawing/2014/main" id="{78CCE53A-8BEF-386E-392D-44DD9FDEF4FF}"/>
              </a:ext>
            </a:extLst>
          </p:cNvPr>
          <p:cNvCxnSpPr/>
          <p:nvPr/>
        </p:nvCxnSpPr>
        <p:spPr>
          <a:xfrm>
            <a:off x="1755117" y="442159"/>
            <a:ext cx="0" cy="61248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Łącznik prosty 2">
            <a:extLst>
              <a:ext uri="{FF2B5EF4-FFF2-40B4-BE49-F238E27FC236}">
                <a16:creationId xmlns="" xmlns:a16="http://schemas.microsoft.com/office/drawing/2014/main" id="{C7234A7E-027C-78BA-6E18-09990774943E}"/>
              </a:ext>
            </a:extLst>
          </p:cNvPr>
          <p:cNvCxnSpPr/>
          <p:nvPr/>
        </p:nvCxnSpPr>
        <p:spPr>
          <a:xfrm>
            <a:off x="1812267" y="6567051"/>
            <a:ext cx="863917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Łącznik prosty 3">
            <a:extLst>
              <a:ext uri="{FF2B5EF4-FFF2-40B4-BE49-F238E27FC236}">
                <a16:creationId xmlns="" xmlns:a16="http://schemas.microsoft.com/office/drawing/2014/main" id="{5A12D157-32D4-CF95-EE6F-EDEB0397A5CC}"/>
              </a:ext>
            </a:extLst>
          </p:cNvPr>
          <p:cNvCxnSpPr/>
          <p:nvPr/>
        </p:nvCxnSpPr>
        <p:spPr>
          <a:xfrm flipV="1">
            <a:off x="10451442" y="442159"/>
            <a:ext cx="0" cy="61248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ze strzałką 6">
            <a:extLst>
              <a:ext uri="{FF2B5EF4-FFF2-40B4-BE49-F238E27FC236}">
                <a16:creationId xmlns="" xmlns:a16="http://schemas.microsoft.com/office/drawing/2014/main" id="{26DFBB1F-DBAD-CAFE-2BCB-FDE4DD63E188}"/>
              </a:ext>
            </a:extLst>
          </p:cNvPr>
          <p:cNvCxnSpPr/>
          <p:nvPr/>
        </p:nvCxnSpPr>
        <p:spPr>
          <a:xfrm>
            <a:off x="2008213" y="442159"/>
            <a:ext cx="83915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ole tekstowe 14">
            <a:extLst>
              <a:ext uri="{FF2B5EF4-FFF2-40B4-BE49-F238E27FC236}">
                <a16:creationId xmlns="" xmlns:a16="http://schemas.microsoft.com/office/drawing/2014/main" id="{27594C2E-DC0C-24CE-3245-5665131639B5}"/>
              </a:ext>
            </a:extLst>
          </p:cNvPr>
          <p:cNvSpPr txBox="1"/>
          <p:nvPr/>
        </p:nvSpPr>
        <p:spPr>
          <a:xfrm>
            <a:off x="5951041" y="629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pI</a:t>
            </a:r>
            <a:r>
              <a:rPr lang="pl-PL" dirty="0"/>
              <a:t> </a:t>
            </a:r>
          </a:p>
        </p:txBody>
      </p:sp>
      <p:sp>
        <p:nvSpPr>
          <p:cNvPr id="9" name="pole tekstowe 15">
            <a:extLst>
              <a:ext uri="{FF2B5EF4-FFF2-40B4-BE49-F238E27FC236}">
                <a16:creationId xmlns="" xmlns:a16="http://schemas.microsoft.com/office/drawing/2014/main" id="{B7579A24-CB07-4BCB-4B77-FC772CC22223}"/>
              </a:ext>
            </a:extLst>
          </p:cNvPr>
          <p:cNvSpPr txBox="1"/>
          <p:nvPr/>
        </p:nvSpPr>
        <p:spPr>
          <a:xfrm>
            <a:off x="1974192" y="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3</a:t>
            </a:r>
          </a:p>
        </p:txBody>
      </p:sp>
      <p:sp>
        <p:nvSpPr>
          <p:cNvPr id="10" name="pole tekstowe 16">
            <a:extLst>
              <a:ext uri="{FF2B5EF4-FFF2-40B4-BE49-F238E27FC236}">
                <a16:creationId xmlns="" xmlns:a16="http://schemas.microsoft.com/office/drawing/2014/main" id="{EBE7197A-1DD0-C4FE-27F2-D43AF3A6724A}"/>
              </a:ext>
            </a:extLst>
          </p:cNvPr>
          <p:cNvSpPr txBox="1"/>
          <p:nvPr/>
        </p:nvSpPr>
        <p:spPr>
          <a:xfrm>
            <a:off x="9908497" y="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10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="" xmlns:a16="http://schemas.microsoft.com/office/drawing/2014/main" id="{04532DF8-0DB4-6081-A5BD-D2FAB57AC281}"/>
              </a:ext>
            </a:extLst>
          </p:cNvPr>
          <p:cNvCxnSpPr/>
          <p:nvPr/>
        </p:nvCxnSpPr>
        <p:spPr>
          <a:xfrm>
            <a:off x="12299292" y="1137484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="" xmlns:a16="http://schemas.microsoft.com/office/drawing/2014/main" id="{99E73E15-0758-2A16-9503-0573B79B329D}"/>
              </a:ext>
            </a:extLst>
          </p:cNvPr>
          <p:cNvCxnSpPr>
            <a:cxnSpLocks/>
          </p:cNvCxnSpPr>
          <p:nvPr/>
        </p:nvCxnSpPr>
        <p:spPr>
          <a:xfrm>
            <a:off x="1588576" y="1038869"/>
            <a:ext cx="0" cy="57054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25">
            <a:extLst>
              <a:ext uri="{FF2B5EF4-FFF2-40B4-BE49-F238E27FC236}">
                <a16:creationId xmlns="" xmlns:a16="http://schemas.microsoft.com/office/drawing/2014/main" id="{29030FC5-4290-BBDF-6AC5-0B26F4F3E7D0}"/>
              </a:ext>
            </a:extLst>
          </p:cNvPr>
          <p:cNvSpPr txBox="1"/>
          <p:nvPr/>
        </p:nvSpPr>
        <p:spPr>
          <a:xfrm>
            <a:off x="1079124" y="2844818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smtClean="0"/>
              <a:t>MW</a:t>
            </a:r>
            <a:endParaRPr lang="pl-PL" dirty="0"/>
          </a:p>
        </p:txBody>
      </p:sp>
      <p:sp>
        <p:nvSpPr>
          <p:cNvPr id="26" name="pole tekstowe 25">
            <a:extLst>
              <a:ext uri="{FF2B5EF4-FFF2-40B4-BE49-F238E27FC236}">
                <a16:creationId xmlns="" xmlns:a16="http://schemas.microsoft.com/office/drawing/2014/main" id="{E4317534-0CFE-3CBC-F4AC-DDA854860B2C}"/>
              </a:ext>
            </a:extLst>
          </p:cNvPr>
          <p:cNvSpPr txBox="1"/>
          <p:nvPr/>
        </p:nvSpPr>
        <p:spPr>
          <a:xfrm>
            <a:off x="1" y="184666"/>
            <a:ext cx="12339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C</a:t>
            </a:r>
            <a:r>
              <a:rPr lang="pl-PL" dirty="0" smtClean="0"/>
              <a:t>) </a:t>
            </a:r>
          </a:p>
          <a:p>
            <a:r>
              <a:rPr lang="pl-PL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14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verlay</a:t>
            </a:r>
            <a:r>
              <a:rPr lang="pl-PL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pl-PL" sz="14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cryopreserved</a:t>
            </a:r>
            <a:r>
              <a:rPr lang="pl-PL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pl-PL" sz="1400" kern="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fresh</a:t>
            </a:r>
            <a:r>
              <a:rPr lang="pl-PL" sz="1400" kern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spermatozoa</a:t>
            </a:r>
            <a:endParaRPr lang="pl-PL" sz="1400" dirty="0"/>
          </a:p>
        </p:txBody>
      </p:sp>
      <p:sp>
        <p:nvSpPr>
          <p:cNvPr id="27" name="pole tekstowe 26">
            <a:extLst>
              <a:ext uri="{FF2B5EF4-FFF2-40B4-BE49-F238E27FC236}">
                <a16:creationId xmlns="" xmlns:a16="http://schemas.microsoft.com/office/drawing/2014/main" id="{E0F2CFFF-917F-91F4-D791-CA23AD2E6CA0}"/>
              </a:ext>
            </a:extLst>
          </p:cNvPr>
          <p:cNvSpPr txBox="1"/>
          <p:nvPr/>
        </p:nvSpPr>
        <p:spPr>
          <a:xfrm>
            <a:off x="-6424" y="6745553"/>
            <a:ext cx="1219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Figure S1. Fluorescent two-dimensional difference gel electrophoresis (2D-DIGE) of Siberian sturgeon spermatozoa after cryopreservation with </a:t>
            </a:r>
            <a:r>
              <a:rPr lang="en-US" sz="1400" kern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MeOH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(A) </a:t>
            </a:r>
            <a:r>
              <a:rPr lang="en-US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compared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fresh </a:t>
            </a:r>
            <a:r>
              <a:rPr lang="pl-PL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spermatozoa</a:t>
            </a:r>
            <a:r>
              <a:rPr lang="en-US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</a:t>
            </a:r>
            <a:r>
              <a:rPr lang="en-US" sz="1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</a:t>
            </a:r>
            <a:r>
              <a:rPr lang="en-US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overlay of Cy3 and Cy5 channel images (C). Numbers indicate spots with significantly different abundances following </a:t>
            </a:r>
            <a:r>
              <a:rPr lang="pl-PL" sz="1400" kern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cryopreservation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en-US" sz="1400" kern="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selected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spots were picked from the gel, digested and identified using mass spectrometry (MALDI-TOF).</a:t>
            </a:r>
            <a:r>
              <a:rPr lang="pl-PL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results of spot identification are presented in </a:t>
            </a:r>
            <a:r>
              <a:rPr lang="pl-PL" sz="1400" kern="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</a:t>
            </a:r>
            <a:r>
              <a:rPr lang="pl-PL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</a:t>
            </a:r>
            <a:r>
              <a:rPr lang="pl-PL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S4</a:t>
            </a:r>
            <a:r>
              <a:rPr lang="en-US" sz="1400" kern="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l-PL" sz="1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68032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605</Words>
  <Application>Microsoft Office PowerPoint</Application>
  <PresentationFormat>Panoramiczny</PresentationFormat>
  <Paragraphs>350</Paragraphs>
  <Slides>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Natalia Kodzik</dc:creator>
  <cp:lastModifiedBy>Mariola</cp:lastModifiedBy>
  <cp:revision>24</cp:revision>
  <dcterms:created xsi:type="dcterms:W3CDTF">2024-04-25T10:07:39Z</dcterms:created>
  <dcterms:modified xsi:type="dcterms:W3CDTF">2024-05-09T08:37:46Z</dcterms:modified>
</cp:coreProperties>
</file>