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9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9" autoAdjust="0"/>
    <p:restoredTop sz="94660"/>
  </p:normalViewPr>
  <p:slideViewPr>
    <p:cSldViewPr snapToGrid="0">
      <p:cViewPr>
        <p:scale>
          <a:sx n="100" d="100"/>
          <a:sy n="100" d="100"/>
        </p:scale>
        <p:origin x="132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62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899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840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062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07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08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736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27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928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6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026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8ECE0-A244-4082-9F29-5FFD03C20B1F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C9A79-321B-4A6E-912C-39E1EA66F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860DD97-9097-15E9-533B-71AD21D9F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1214257"/>
            <a:ext cx="8081682" cy="52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Picture 6">
            <a:extLst>
              <a:ext uri="{FF2B5EF4-FFF2-40B4-BE49-F238E27FC236}">
                <a16:creationId xmlns:a16="http://schemas.microsoft.com/office/drawing/2014/main" id="{38F18923-6A47-0C73-BB13-2150DA64A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6" y="1420568"/>
            <a:ext cx="5876927" cy="366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546F8BA9-63AA-9739-B774-6B023BD26D7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14375" y="4767261"/>
            <a:ext cx="80816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DC0004-1460-4966-CAFD-9B446190E80C}"/>
              </a:ext>
            </a:extLst>
          </p:cNvPr>
          <p:cNvSpPr txBox="1"/>
          <p:nvPr/>
        </p:nvSpPr>
        <p:spPr>
          <a:xfrm>
            <a:off x="2744390" y="643770"/>
            <a:ext cx="1616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1</a:t>
            </a:r>
          </a:p>
        </p:txBody>
      </p:sp>
    </p:spTree>
    <p:extLst>
      <p:ext uri="{BB962C8B-B14F-4D97-AF65-F5344CB8AC3E}">
        <p14:creationId xmlns:p14="http://schemas.microsoft.com/office/powerpoint/2010/main" val="3402235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3912625-8143-78BC-029C-9C7338BAE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0212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7">
            <a:extLst>
              <a:ext uri="{FF2B5EF4-FFF2-40B4-BE49-F238E27FC236}">
                <a16:creationId xmlns:a16="http://schemas.microsoft.com/office/drawing/2014/main" id="{5737C054-C578-A5E4-9DF6-7D9C164B7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1" y="1514475"/>
            <a:ext cx="641032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E46BFF86-CF15-F474-954E-9638A37CB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14987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AE5310-92DE-44A5-C511-4245BCE63B01}"/>
              </a:ext>
            </a:extLst>
          </p:cNvPr>
          <p:cNvSpPr txBox="1"/>
          <p:nvPr/>
        </p:nvSpPr>
        <p:spPr>
          <a:xfrm>
            <a:off x="2744390" y="643770"/>
            <a:ext cx="1616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2</a:t>
            </a:r>
          </a:p>
        </p:txBody>
      </p:sp>
    </p:spTree>
    <p:extLst>
      <p:ext uri="{BB962C8B-B14F-4D97-AF65-F5344CB8AC3E}">
        <p14:creationId xmlns:p14="http://schemas.microsoft.com/office/powerpoint/2010/main" val="4031911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</TotalTime>
  <Words>4</Words>
  <Application>Microsoft Office PowerPoint</Application>
  <PresentationFormat>A4 Paper (210x297 mm)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Hamed</dc:creator>
  <cp:lastModifiedBy>Hamed</cp:lastModifiedBy>
  <cp:revision>1</cp:revision>
  <dcterms:created xsi:type="dcterms:W3CDTF">2023-11-13T17:14:22Z</dcterms:created>
  <dcterms:modified xsi:type="dcterms:W3CDTF">2023-11-13T17:37:16Z</dcterms:modified>
</cp:coreProperties>
</file>