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1480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orient="horz" pos="1033" userDrawn="1">
          <p15:clr>
            <a:srgbClr val="A4A3A4"/>
          </p15:clr>
        </p15:guide>
        <p15:guide id="5" orient="horz" pos="4717" userDrawn="1">
          <p15:clr>
            <a:srgbClr val="A4A3A4"/>
          </p15:clr>
        </p15:guide>
        <p15:guide id="6" pos="3952" userDrawn="1">
          <p15:clr>
            <a:srgbClr val="A4A3A4"/>
          </p15:clr>
        </p15:guide>
        <p15:guide id="7" pos="227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lobinska" initials="AG" lastIdx="1" clrIdx="0">
    <p:extLst>
      <p:ext uri="{19B8F6BF-5375-455C-9EA6-DF929625EA0E}">
        <p15:presenceInfo xmlns:p15="http://schemas.microsoft.com/office/powerpoint/2012/main" userId="Anna Globins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A7F"/>
    <a:srgbClr val="DAE4F3"/>
    <a:srgbClr val="7888C1"/>
    <a:srgbClr val="6F84B1"/>
    <a:srgbClr val="6188C1"/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/>
    <p:restoredTop sz="94626"/>
  </p:normalViewPr>
  <p:slideViewPr>
    <p:cSldViewPr snapToGrid="0" snapToObjects="1" showGuides="1">
      <p:cViewPr varScale="1">
        <p:scale>
          <a:sx n="83" d="100"/>
          <a:sy n="83" d="100"/>
        </p:scale>
        <p:origin x="2752" y="224"/>
      </p:cViewPr>
      <p:guideLst>
        <p:guide orient="horz" pos="3120"/>
        <p:guide pos="1480"/>
        <p:guide pos="96"/>
        <p:guide orient="horz" pos="1033"/>
        <p:guide orient="horz" pos="4717"/>
        <p:guide pos="3952"/>
        <p:guide pos="22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6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98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78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0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1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1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4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4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0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7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F77B2-A9D7-7B44-AAAD-6402BC2C1E87}" type="datetimeFigureOut">
              <a:rPr lang="en-US" smtClean="0"/>
              <a:t>7/19/24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6116F-00EC-2848-A601-5359BDF9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D523F1-4830-604A-A41C-DDDEDE6A5888}"/>
              </a:ext>
            </a:extLst>
          </p:cNvPr>
          <p:cNvSpPr/>
          <p:nvPr/>
        </p:nvSpPr>
        <p:spPr>
          <a:xfrm rot="16200000">
            <a:off x="-262887" y="973317"/>
            <a:ext cx="1769933" cy="491166"/>
          </a:xfrm>
          <a:prstGeom prst="roundRect">
            <a:avLst>
              <a:gd name="adj" fmla="val 0"/>
            </a:avLst>
          </a:prstGeom>
          <a:solidFill>
            <a:srgbClr val="21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CB56FEE-14EF-7F4C-9A38-8D5AE0D3DC5F}"/>
              </a:ext>
            </a:extLst>
          </p:cNvPr>
          <p:cNvSpPr/>
          <p:nvPr/>
        </p:nvSpPr>
        <p:spPr>
          <a:xfrm rot="16200000">
            <a:off x="-153916" y="2838608"/>
            <a:ext cx="1551992" cy="491166"/>
          </a:xfrm>
          <a:prstGeom prst="roundRect">
            <a:avLst>
              <a:gd name="adj" fmla="val 0"/>
            </a:avLst>
          </a:prstGeom>
          <a:solidFill>
            <a:srgbClr val="21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24B8CCD-55E1-FC41-9E52-B7B8509B9060}"/>
              </a:ext>
            </a:extLst>
          </p:cNvPr>
          <p:cNvSpPr/>
          <p:nvPr/>
        </p:nvSpPr>
        <p:spPr>
          <a:xfrm rot="16200000">
            <a:off x="-106705" y="4547718"/>
            <a:ext cx="1457571" cy="491166"/>
          </a:xfrm>
          <a:prstGeom prst="roundRect">
            <a:avLst>
              <a:gd name="adj" fmla="val 0"/>
            </a:avLst>
          </a:prstGeom>
          <a:solidFill>
            <a:srgbClr val="21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ELIGIBILITY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9B3DF8-47CC-E44A-8B14-60AE4CEFA1A7}"/>
              </a:ext>
            </a:extLst>
          </p:cNvPr>
          <p:cNvSpPr/>
          <p:nvPr/>
        </p:nvSpPr>
        <p:spPr>
          <a:xfrm rot="16200000">
            <a:off x="-6254" y="6109166"/>
            <a:ext cx="1256667" cy="491166"/>
          </a:xfrm>
          <a:prstGeom prst="roundRect">
            <a:avLst>
              <a:gd name="adj" fmla="val 0"/>
            </a:avLst>
          </a:prstGeom>
          <a:solidFill>
            <a:srgbClr val="213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INCLUDED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4C884C3-058A-8C41-9173-D7B0308FAE38}"/>
              </a:ext>
            </a:extLst>
          </p:cNvPr>
          <p:cNvSpPr/>
          <p:nvPr/>
        </p:nvSpPr>
        <p:spPr>
          <a:xfrm>
            <a:off x="3000338" y="319736"/>
            <a:ext cx="1691082" cy="805952"/>
          </a:xfrm>
          <a:prstGeom prst="roundRect">
            <a:avLst>
              <a:gd name="adj" fmla="val 14370"/>
            </a:avLst>
          </a:prstGeom>
          <a:solidFill>
            <a:srgbClr val="6F8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Records identified from </a:t>
            </a:r>
            <a:endParaRPr 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Databases (n = </a:t>
            </a:r>
            <a:r>
              <a:rPr lang="en-US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1249</a:t>
            </a:r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PubMed/Medline (n = </a:t>
            </a:r>
            <a:r>
              <a:rPr lang="en-US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1249</a:t>
            </a:r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E01D13D-278D-034A-B644-02C051E34998}"/>
              </a:ext>
            </a:extLst>
          </p:cNvPr>
          <p:cNvSpPr/>
          <p:nvPr/>
        </p:nvSpPr>
        <p:spPr>
          <a:xfrm>
            <a:off x="4970145" y="211872"/>
            <a:ext cx="1691082" cy="1014761"/>
          </a:xfrm>
          <a:prstGeom prst="roundRect">
            <a:avLst>
              <a:gd name="adj" fmla="val 14370"/>
            </a:avLst>
          </a:prstGeom>
          <a:solidFill>
            <a:srgbClr val="DAE4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Records removed</a:t>
            </a:r>
            <a:endParaRPr lang="ru-RU" sz="900" dirty="0">
              <a:solidFill>
                <a:srgbClr val="213A7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before screening: </a:t>
            </a:r>
          </a:p>
          <a:p>
            <a:pPr algn="ctr"/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Duplicates (n=0)</a:t>
            </a:r>
            <a:endParaRPr lang="en" sz="900" dirty="0">
              <a:solidFill>
                <a:srgbClr val="213A7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Translated versions of the same article in the same journal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(n =</a:t>
            </a:r>
            <a:r>
              <a:rPr lang="ru-RU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" sz="900" dirty="0">
                <a:solidFill>
                  <a:srgbClr val="213A7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8CA9BD-2809-4943-AD8B-FE3B2E0449AE}"/>
              </a:ext>
            </a:extLst>
          </p:cNvPr>
          <p:cNvCxnSpPr>
            <a:cxnSpLocks/>
            <a:stCxn id="10" idx="2"/>
            <a:endCxn id="26" idx="0"/>
          </p:cNvCxnSpPr>
          <p:nvPr/>
        </p:nvCxnSpPr>
        <p:spPr>
          <a:xfrm>
            <a:off x="3845879" y="1125688"/>
            <a:ext cx="10690" cy="1503068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9A6BBBF-34D8-DD4C-85C8-2F0889FA2C78}"/>
              </a:ext>
            </a:extLst>
          </p:cNvPr>
          <p:cNvCxnSpPr>
            <a:cxnSpLocks/>
            <a:stCxn id="38" idx="2"/>
            <a:endCxn id="25" idx="0"/>
          </p:cNvCxnSpPr>
          <p:nvPr/>
        </p:nvCxnSpPr>
        <p:spPr>
          <a:xfrm>
            <a:off x="3883008" y="4232761"/>
            <a:ext cx="0" cy="2148147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58C97F9-D1D2-C040-B8DD-4D4D794481CA}"/>
              </a:ext>
            </a:extLst>
          </p:cNvPr>
          <p:cNvCxnSpPr>
            <a:cxnSpLocks/>
          </p:cNvCxnSpPr>
          <p:nvPr/>
        </p:nvCxnSpPr>
        <p:spPr>
          <a:xfrm>
            <a:off x="3883008" y="4953010"/>
            <a:ext cx="941053" cy="0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042C857-FB44-5C4F-BA06-911A9AFE0A5A}"/>
              </a:ext>
            </a:extLst>
          </p:cNvPr>
          <p:cNvSpPr/>
          <p:nvPr/>
        </p:nvSpPr>
        <p:spPr>
          <a:xfrm>
            <a:off x="3064272" y="6380908"/>
            <a:ext cx="1637472" cy="602175"/>
          </a:xfrm>
          <a:prstGeom prst="roundRect">
            <a:avLst>
              <a:gd name="adj" fmla="val 1507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en" sz="900" dirty="0">
                <a:effectLst/>
                <a:latin typeface="NimbusSans"/>
              </a:rPr>
              <a:t> </a:t>
            </a:r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 in review (n </a:t>
            </a:r>
            <a:r>
              <a:rPr lang="en" sz="900" b="1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65) </a:t>
            </a:r>
            <a:endParaRPr lang="en" sz="900" b="1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4DF5FE6-4ACC-4640-B5C5-811359F9D301}"/>
              </a:ext>
            </a:extLst>
          </p:cNvPr>
          <p:cNvSpPr/>
          <p:nvPr/>
        </p:nvSpPr>
        <p:spPr>
          <a:xfrm>
            <a:off x="4797644" y="4144351"/>
            <a:ext cx="1948024" cy="2372962"/>
          </a:xfrm>
          <a:prstGeom prst="roundRect">
            <a:avLst>
              <a:gd name="adj" fmla="val 660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excluded: </a:t>
            </a:r>
          </a:p>
          <a:p>
            <a:pPr marL="228600" indent="-228600"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ED patients included (n = 286)</a:t>
            </a:r>
          </a:p>
          <a:p>
            <a:pPr marL="228600" indent="-228600">
              <a:buFontTx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patch testing (n = </a:t>
            </a:r>
            <a:r>
              <a:rPr lang="en-US" sz="90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" sz="90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" sz="9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related </a:t>
            </a: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ocular 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side-effects (n = 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including Dupilumab</a:t>
            </a:r>
          </a:p>
          <a:p>
            <a:pPr marL="228600" indent="-228600">
              <a:buFontTx/>
              <a:buAutoNum type="arabicParenR"/>
            </a:pPr>
            <a:r>
              <a:rPr lang="en-GB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 in humans (n=80)</a:t>
            </a:r>
          </a:p>
          <a:p>
            <a:pPr marL="228600" indent="-228600">
              <a:buFontTx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Post-operative dermatological complications (n=4)</a:t>
            </a:r>
          </a:p>
          <a:p>
            <a:pPr marL="228600" indent="-228600">
              <a:buFontTx/>
              <a:buAutoNum type="arabicParenR"/>
            </a:pP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information on ED patients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14)</a:t>
            </a:r>
          </a:p>
          <a:p>
            <a:pPr marL="228600" indent="-228600">
              <a:buFontTx/>
              <a:buAutoNum type="arabicParenR"/>
            </a:pP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studies on the same study population 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7)</a:t>
            </a:r>
          </a:p>
        </p:txBody>
      </p:sp>
      <p:cxnSp>
        <p:nvCxnSpPr>
          <p:cNvPr id="14" name="Straight Arrow Connector 20">
            <a:extLst>
              <a:ext uri="{FF2B5EF4-FFF2-40B4-BE49-F238E27FC236}">
                <a16:creationId xmlns:a16="http://schemas.microsoft.com/office/drawing/2014/main" id="{52E8F3C3-7CB6-C8BB-B552-4BC04073FA0F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4691420" y="719253"/>
            <a:ext cx="278725" cy="3459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FA5A59B4-0134-6121-92F9-ECC52393CC12}"/>
              </a:ext>
            </a:extLst>
          </p:cNvPr>
          <p:cNvSpPr/>
          <p:nvPr/>
        </p:nvSpPr>
        <p:spPr>
          <a:xfrm>
            <a:off x="4848333" y="2184616"/>
            <a:ext cx="1934705" cy="1306490"/>
          </a:xfrm>
          <a:prstGeom prst="roundRect">
            <a:avLst>
              <a:gd name="adj" fmla="val 14370"/>
            </a:avLst>
          </a:prstGeom>
          <a:solidFill>
            <a:srgbClr val="DAE4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excluded </a:t>
            </a:r>
            <a:endParaRPr lang="ru-RU" sz="9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arenR"/>
            </a:pP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Reviews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170)</a:t>
            </a:r>
            <a:endParaRPr lang="ru-RU" sz="9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4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28600" indent="-228600">
              <a:buFont typeface="+mj-lt"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Editorial/Commentary/Erratum/Book chapter (n = 13)</a:t>
            </a:r>
            <a:endParaRPr lang="ru-RU" sz="9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Correspondence </a:t>
            </a:r>
            <a:r>
              <a:rPr lang="ru-RU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3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28600" indent="-228600">
              <a:buFont typeface="+mj-lt"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reports (n = 443)</a:t>
            </a:r>
            <a:endParaRPr lang="ru-RU" sz="9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arenR"/>
            </a:pP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(n = 80)</a:t>
            </a:r>
          </a:p>
        </p:txBody>
      </p:sp>
      <p:cxnSp>
        <p:nvCxnSpPr>
          <p:cNvPr id="36" name="Straight Arrow Connector 11">
            <a:extLst>
              <a:ext uri="{FF2B5EF4-FFF2-40B4-BE49-F238E27FC236}">
                <a16:creationId xmlns:a16="http://schemas.microsoft.com/office/drawing/2014/main" id="{671B5A18-3A4A-97EB-C859-31467B12EB23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3872817" y="3011339"/>
            <a:ext cx="10191" cy="824186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513A1F59-09AD-D011-C36A-01CE0F552A0B}"/>
              </a:ext>
            </a:extLst>
          </p:cNvPr>
          <p:cNvSpPr/>
          <p:nvPr/>
        </p:nvSpPr>
        <p:spPr>
          <a:xfrm>
            <a:off x="3151160" y="3835525"/>
            <a:ext cx="1463696" cy="397236"/>
          </a:xfrm>
          <a:prstGeom prst="roundRect">
            <a:avLst>
              <a:gd name="adj" fmla="val 1507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assessed for eligibility (n =</a:t>
            </a:r>
            <a:r>
              <a:rPr lang="ru-RU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7488ECF-B2CE-2242-85DE-0B867B80B327}"/>
              </a:ext>
            </a:extLst>
          </p:cNvPr>
          <p:cNvSpPr/>
          <p:nvPr/>
        </p:nvSpPr>
        <p:spPr>
          <a:xfrm>
            <a:off x="3243748" y="2628756"/>
            <a:ext cx="1225641" cy="397236"/>
          </a:xfrm>
          <a:prstGeom prst="roundRect">
            <a:avLst>
              <a:gd name="adj" fmla="val 1507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screened </a:t>
            </a:r>
          </a:p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</a:t>
            </a:r>
            <a:r>
              <a:rPr lang="ru-RU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1245</a:t>
            </a:r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cxnSp>
        <p:nvCxnSpPr>
          <p:cNvPr id="46" name="Straight Arrow Connector 20">
            <a:extLst>
              <a:ext uri="{FF2B5EF4-FFF2-40B4-BE49-F238E27FC236}">
                <a16:creationId xmlns:a16="http://schemas.microsoft.com/office/drawing/2014/main" id="{8C136B18-306C-6304-D7B9-DAD6D4F59310}"/>
              </a:ext>
            </a:extLst>
          </p:cNvPr>
          <p:cNvCxnSpPr>
            <a:cxnSpLocks/>
            <a:stCxn id="26" idx="3"/>
            <a:endCxn id="33" idx="1"/>
          </p:cNvCxnSpPr>
          <p:nvPr/>
        </p:nvCxnSpPr>
        <p:spPr>
          <a:xfrm>
            <a:off x="4469389" y="2827374"/>
            <a:ext cx="378944" cy="10487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EBDAE504-F5E0-4BC0-0849-8C6BE943C131}"/>
              </a:ext>
            </a:extLst>
          </p:cNvPr>
          <p:cNvSpPr/>
          <p:nvPr/>
        </p:nvSpPr>
        <p:spPr>
          <a:xfrm>
            <a:off x="2763444" y="5314476"/>
            <a:ext cx="742085" cy="868912"/>
          </a:xfrm>
          <a:prstGeom prst="roundRect">
            <a:avLst>
              <a:gd name="adj" fmla="val 14370"/>
            </a:avLst>
          </a:prstGeom>
          <a:solidFill>
            <a:srgbClr val="DAE4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not retrieved </a:t>
            </a:r>
          </a:p>
          <a:p>
            <a:pPr algn="ctr"/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</a:t>
            </a:r>
            <a:r>
              <a:rPr lang="en-US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" sz="9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685F5F2-FA3F-63DA-322C-4E38266BBE80}"/>
              </a:ext>
            </a:extLst>
          </p:cNvPr>
          <p:cNvCxnSpPr>
            <a:cxnSpLocks/>
            <a:endCxn id="17" idx="3"/>
          </p:cNvCxnSpPr>
          <p:nvPr/>
        </p:nvCxnSpPr>
        <p:spPr>
          <a:xfrm flipH="1">
            <a:off x="3505529" y="5748932"/>
            <a:ext cx="377479" cy="0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669E6EFE-E14C-65F9-8B68-9D7DAE144D08}"/>
              </a:ext>
            </a:extLst>
          </p:cNvPr>
          <p:cNvSpPr/>
          <p:nvPr/>
        </p:nvSpPr>
        <p:spPr>
          <a:xfrm>
            <a:off x="917246" y="327701"/>
            <a:ext cx="1669898" cy="727822"/>
          </a:xfrm>
          <a:prstGeom prst="roundRect">
            <a:avLst>
              <a:gd name="adj" fmla="val 14370"/>
            </a:avLst>
          </a:prstGeom>
          <a:solidFill>
            <a:srgbClr val="6F8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Records identified from: Citation searching</a:t>
            </a:r>
          </a:p>
          <a:p>
            <a:pPr algn="ctr"/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(n = </a:t>
            </a:r>
            <a:r>
              <a:rPr lang="en-US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" sz="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0DCB4DF-3AF4-5AA2-259E-A8F2EFBD6503}"/>
              </a:ext>
            </a:extLst>
          </p:cNvPr>
          <p:cNvCxnSpPr>
            <a:cxnSpLocks/>
          </p:cNvCxnSpPr>
          <p:nvPr/>
        </p:nvCxnSpPr>
        <p:spPr>
          <a:xfrm>
            <a:off x="1752195" y="1405800"/>
            <a:ext cx="0" cy="5276186"/>
          </a:xfrm>
          <a:prstGeom prst="straightConnector1">
            <a:avLst/>
          </a:prstGeom>
          <a:ln w="12700">
            <a:solidFill>
              <a:srgbClr val="213A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>
            <a:extLst>
              <a:ext uri="{FF2B5EF4-FFF2-40B4-BE49-F238E27FC236}">
                <a16:creationId xmlns:a16="http://schemas.microsoft.com/office/drawing/2014/main" id="{4AA3A13F-39EE-9739-13F4-4866DDEB1AEB}"/>
              </a:ext>
            </a:extLst>
          </p:cNvPr>
          <p:cNvCxnSpPr>
            <a:cxnSpLocks/>
          </p:cNvCxnSpPr>
          <p:nvPr/>
        </p:nvCxnSpPr>
        <p:spPr>
          <a:xfrm>
            <a:off x="1752195" y="1118025"/>
            <a:ext cx="0" cy="284890"/>
          </a:xfrm>
          <a:prstGeom prst="straightConnector1">
            <a:avLst/>
          </a:prstGeom>
          <a:ln w="12700">
            <a:solidFill>
              <a:srgbClr val="213A7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29">
            <a:extLst>
              <a:ext uri="{FF2B5EF4-FFF2-40B4-BE49-F238E27FC236}">
                <a16:creationId xmlns:a16="http://schemas.microsoft.com/office/drawing/2014/main" id="{DB18D33A-969A-E1C7-E40A-455F00A7E708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1752195" y="6681986"/>
            <a:ext cx="1312077" cy="10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25">
            <a:extLst>
              <a:ext uri="{FF2B5EF4-FFF2-40B4-BE49-F238E27FC236}">
                <a16:creationId xmlns:a16="http://schemas.microsoft.com/office/drawing/2014/main" id="{C461BF3A-8A5E-E872-E707-8C36FB2D6D58}"/>
              </a:ext>
            </a:extLst>
          </p:cNvPr>
          <p:cNvSpPr/>
          <p:nvPr/>
        </p:nvSpPr>
        <p:spPr>
          <a:xfrm>
            <a:off x="1130405" y="2689084"/>
            <a:ext cx="1177276" cy="601000"/>
          </a:xfrm>
          <a:prstGeom prst="roundRect">
            <a:avLst>
              <a:gd name="adj" fmla="val 1507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sought for retrieval </a:t>
            </a:r>
            <a:endParaRPr lang="ru-RU" sz="900" b="1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</a:t>
            </a:r>
            <a:r>
              <a:rPr lang="en-US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20" name="Rounded Rectangle 10">
            <a:extLst>
              <a:ext uri="{FF2B5EF4-FFF2-40B4-BE49-F238E27FC236}">
                <a16:creationId xmlns:a16="http://schemas.microsoft.com/office/drawing/2014/main" id="{B5022CD4-35A9-F003-A0B0-95335B4172AC}"/>
              </a:ext>
            </a:extLst>
          </p:cNvPr>
          <p:cNvSpPr/>
          <p:nvPr/>
        </p:nvSpPr>
        <p:spPr>
          <a:xfrm>
            <a:off x="2433340" y="2576883"/>
            <a:ext cx="742085" cy="868912"/>
          </a:xfrm>
          <a:prstGeom prst="roundRect">
            <a:avLst>
              <a:gd name="adj" fmla="val 14370"/>
            </a:avLst>
          </a:prstGeom>
          <a:solidFill>
            <a:srgbClr val="DAE4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not retrieved </a:t>
            </a:r>
          </a:p>
          <a:p>
            <a:pPr algn="ctr"/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</a:t>
            </a:r>
            <a:r>
              <a:rPr lang="en-US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AAB8A1-11DA-3EC4-4BAF-9A952B16FDF0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2313757" y="3011339"/>
            <a:ext cx="119583" cy="1247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E4ADBDEE-2E2C-EBD9-DF65-213B00657D81}"/>
              </a:ext>
            </a:extLst>
          </p:cNvPr>
          <p:cNvSpPr/>
          <p:nvPr/>
        </p:nvSpPr>
        <p:spPr>
          <a:xfrm>
            <a:off x="1100323" y="4543922"/>
            <a:ext cx="1267841" cy="543025"/>
          </a:xfrm>
          <a:prstGeom prst="roundRect">
            <a:avLst>
              <a:gd name="adj" fmla="val 1507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assessed for eligibility </a:t>
            </a:r>
            <a:endParaRPr lang="ru-RU" sz="900" b="1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</a:t>
            </a:r>
            <a:r>
              <a:rPr lang="en-US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" sz="900" b="1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23" name="Rounded Rectangle 28">
            <a:extLst>
              <a:ext uri="{FF2B5EF4-FFF2-40B4-BE49-F238E27FC236}">
                <a16:creationId xmlns:a16="http://schemas.microsoft.com/office/drawing/2014/main" id="{27DF1F7E-C5A8-E353-472A-913F791B4D2E}"/>
              </a:ext>
            </a:extLst>
          </p:cNvPr>
          <p:cNvSpPr/>
          <p:nvPr/>
        </p:nvSpPr>
        <p:spPr>
          <a:xfrm>
            <a:off x="2472587" y="4581918"/>
            <a:ext cx="1288996" cy="487235"/>
          </a:xfrm>
          <a:prstGeom prst="roundRect">
            <a:avLst>
              <a:gd name="adj" fmla="val 660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Records excluded:  </a:t>
            </a:r>
            <a:endParaRPr lang="ru-RU" sz="8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info on ED patients (n = </a:t>
            </a:r>
            <a:r>
              <a:rPr lang="ru-RU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8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dirty="0">
                <a:solidFill>
                  <a:srgbClr val="213A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(n=1)</a:t>
            </a:r>
            <a:endParaRPr lang="en" sz="800" dirty="0">
              <a:solidFill>
                <a:srgbClr val="213A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0">
            <a:extLst>
              <a:ext uri="{FF2B5EF4-FFF2-40B4-BE49-F238E27FC236}">
                <a16:creationId xmlns:a16="http://schemas.microsoft.com/office/drawing/2014/main" id="{FACD9C07-D84B-8ABC-4CD0-507DD2482999}"/>
              </a:ext>
            </a:extLst>
          </p:cNvPr>
          <p:cNvCxnSpPr>
            <a:cxnSpLocks/>
          </p:cNvCxnSpPr>
          <p:nvPr/>
        </p:nvCxnSpPr>
        <p:spPr>
          <a:xfrm flipV="1">
            <a:off x="2350222" y="4823648"/>
            <a:ext cx="119583" cy="7452"/>
          </a:xfrm>
          <a:prstGeom prst="straightConnector1">
            <a:avLst/>
          </a:prstGeom>
          <a:ln w="12700">
            <a:solidFill>
              <a:srgbClr val="213A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203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757</TotalTime>
  <Words>256</Words>
  <Application>Microsoft Macintosh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NimbusSans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Globinska</dc:creator>
  <cp:lastModifiedBy>Elena Borzova</cp:lastModifiedBy>
  <cp:revision>85</cp:revision>
  <cp:lastPrinted>2020-03-03T12:49:23Z</cp:lastPrinted>
  <dcterms:created xsi:type="dcterms:W3CDTF">2020-03-02T15:22:20Z</dcterms:created>
  <dcterms:modified xsi:type="dcterms:W3CDTF">2024-07-19T03:15:34Z</dcterms:modified>
</cp:coreProperties>
</file>