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2" r:id="rId3"/>
    <p:sldId id="273" r:id="rId4"/>
    <p:sldId id="256" r:id="rId5"/>
    <p:sldId id="277" r:id="rId6"/>
    <p:sldId id="274" r:id="rId7"/>
  </p:sldIdLst>
  <p:sldSz cx="18000663" cy="180006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14" userDrawn="1">
          <p15:clr>
            <a:srgbClr val="A4A3A4"/>
          </p15:clr>
        </p15:guide>
        <p15:guide id="2" pos="56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32" d="100"/>
          <a:sy n="32" d="100"/>
        </p:scale>
        <p:origin x="239" y="98"/>
      </p:cViewPr>
      <p:guideLst>
        <p:guide orient="horz" pos="6214"/>
        <p:guide pos="56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945943"/>
            <a:ext cx="15300564" cy="6266897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9454516"/>
            <a:ext cx="13500497" cy="4345992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12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169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4487671"/>
            <a:ext cx="15525572" cy="7487774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2046282"/>
            <a:ext cx="15525572" cy="3937644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82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4791843"/>
            <a:ext cx="7650282" cy="1142125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4791843"/>
            <a:ext cx="7650282" cy="1142125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86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58373"/>
            <a:ext cx="15525572" cy="347929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4412664"/>
            <a:ext cx="7615123" cy="216257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6575242"/>
            <a:ext cx="7615123" cy="967119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4412664"/>
            <a:ext cx="7652626" cy="216257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6575242"/>
            <a:ext cx="7652626" cy="967119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09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790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706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200044"/>
            <a:ext cx="5805682" cy="420015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591766"/>
            <a:ext cx="9112836" cy="12792138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5400199"/>
            <a:ext cx="5805682" cy="10004536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90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200044"/>
            <a:ext cx="5805682" cy="420015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591766"/>
            <a:ext cx="9112836" cy="12792138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5400199"/>
            <a:ext cx="5805682" cy="10004536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59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2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958369"/>
            <a:ext cx="3881393" cy="1525473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958369"/>
            <a:ext cx="11419171" cy="1525473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83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958373"/>
            <a:ext cx="15525572" cy="347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4791843"/>
            <a:ext cx="15525572" cy="11421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6683952"/>
            <a:ext cx="4050149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70A87-73EF-4D2F-8669-178359E21A37}" type="datetimeFigureOut">
              <a:rPr lang="ko-KR" altLang="en-US" smtClean="0"/>
              <a:t>2024-08-17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6683952"/>
            <a:ext cx="6075224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6683952"/>
            <a:ext cx="4050149" cy="958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4E858-1CE3-4BE6-B743-AF082C3C7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52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1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1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1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jpg"/><Relationship Id="rId7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jp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tif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F05772-53EB-6110-A2A5-DF63D6A90764}"/>
              </a:ext>
            </a:extLst>
          </p:cNvPr>
          <p:cNvSpPr txBox="1"/>
          <p:nvPr/>
        </p:nvSpPr>
        <p:spPr>
          <a:xfrm>
            <a:off x="12160516" y="3709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altLang="ko-K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Data_Figure</a:t>
            </a:r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 3B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D3B3D23-AE07-98D1-747D-E4045E782726}"/>
              </a:ext>
            </a:extLst>
          </p:cNvPr>
          <p:cNvSpPr txBox="1"/>
          <p:nvPr/>
        </p:nvSpPr>
        <p:spPr>
          <a:xfrm>
            <a:off x="499158" y="1510030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43559D53-9219-AE83-EF25-4F40D901818B}"/>
              </a:ext>
            </a:extLst>
          </p:cNvPr>
          <p:cNvCxnSpPr>
            <a:cxnSpLocks/>
          </p:cNvCxnSpPr>
          <p:nvPr/>
        </p:nvCxnSpPr>
        <p:spPr>
          <a:xfrm>
            <a:off x="1872290" y="271636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D6FEF0FB-6228-C0B9-FFF5-7CA9CDA97B00}"/>
              </a:ext>
            </a:extLst>
          </p:cNvPr>
          <p:cNvCxnSpPr>
            <a:cxnSpLocks/>
          </p:cNvCxnSpPr>
          <p:nvPr/>
        </p:nvCxnSpPr>
        <p:spPr>
          <a:xfrm>
            <a:off x="1872290" y="292892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9F38CBAE-5F87-23E4-2AA4-EF2104AEB131}"/>
              </a:ext>
            </a:extLst>
          </p:cNvPr>
          <p:cNvSpPr txBox="1"/>
          <p:nvPr/>
        </p:nvSpPr>
        <p:spPr>
          <a:xfrm>
            <a:off x="739766" y="251226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D9202CA-7CDD-D098-22B6-20888ED488A3}"/>
              </a:ext>
            </a:extLst>
          </p:cNvPr>
          <p:cNvSpPr txBox="1"/>
          <p:nvPr/>
        </p:nvSpPr>
        <p:spPr>
          <a:xfrm>
            <a:off x="739766" y="2765197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4F09B3CC-2690-CDFF-59C4-29916C495EC7}"/>
              </a:ext>
            </a:extLst>
          </p:cNvPr>
          <p:cNvSpPr txBox="1"/>
          <p:nvPr/>
        </p:nvSpPr>
        <p:spPr>
          <a:xfrm>
            <a:off x="2329070" y="555633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MITF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7470DBC-0D4E-F002-DFB6-2319B92EBA9A}"/>
              </a:ext>
            </a:extLst>
          </p:cNvPr>
          <p:cNvSpPr txBox="1"/>
          <p:nvPr/>
        </p:nvSpPr>
        <p:spPr>
          <a:xfrm rot="19460733">
            <a:off x="2445853" y="96603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11567F32-63A9-9933-5E5F-D56AC34EC1EC}"/>
              </a:ext>
            </a:extLst>
          </p:cNvPr>
          <p:cNvCxnSpPr>
            <a:cxnSpLocks/>
          </p:cNvCxnSpPr>
          <p:nvPr/>
        </p:nvCxnSpPr>
        <p:spPr>
          <a:xfrm>
            <a:off x="2476265" y="163867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스크린샷, 텍스트, 흑백, 가전용품이(가) 표시된 사진&#10;&#10;자동 생성된 설명">
            <a:extLst>
              <a:ext uri="{FF2B5EF4-FFF2-40B4-BE49-F238E27FC236}">
                <a16:creationId xmlns:a16="http://schemas.microsoft.com/office/drawing/2014/main" id="{DE7D0DA9-75A3-AC31-6E57-FB7A3B5232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4" r="53454" b="17490"/>
          <a:stretch/>
        </p:blipFill>
        <p:spPr>
          <a:xfrm>
            <a:off x="2140316" y="2193684"/>
            <a:ext cx="2340884" cy="3256061"/>
          </a:xfrm>
          <a:prstGeom prst="rect">
            <a:avLst/>
          </a:prstGeom>
        </p:spPr>
      </p:pic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CA95EB7-676C-8553-380B-D5C247152C1A}"/>
              </a:ext>
            </a:extLst>
          </p:cNvPr>
          <p:cNvCxnSpPr>
            <a:cxnSpLocks/>
          </p:cNvCxnSpPr>
          <p:nvPr/>
        </p:nvCxnSpPr>
        <p:spPr>
          <a:xfrm>
            <a:off x="3255299" y="163867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26EBFAAA-13E0-BA9B-7D84-1C2D4A783052}"/>
              </a:ext>
            </a:extLst>
          </p:cNvPr>
          <p:cNvCxnSpPr>
            <a:cxnSpLocks/>
          </p:cNvCxnSpPr>
          <p:nvPr/>
        </p:nvCxnSpPr>
        <p:spPr>
          <a:xfrm>
            <a:off x="3919142" y="1636095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2381291-64E9-51E1-AB2D-7B60154D6E22}"/>
              </a:ext>
            </a:extLst>
          </p:cNvPr>
          <p:cNvSpPr txBox="1"/>
          <p:nvPr/>
        </p:nvSpPr>
        <p:spPr>
          <a:xfrm rot="19460733">
            <a:off x="3195948" y="96603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85BD85-A36F-6ACC-4435-971B3663EF11}"/>
              </a:ext>
            </a:extLst>
          </p:cNvPr>
          <p:cNvSpPr txBox="1"/>
          <p:nvPr/>
        </p:nvSpPr>
        <p:spPr>
          <a:xfrm rot="19460733">
            <a:off x="3905824" y="96246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DE4FA66-B02A-6869-7D88-3A82628CF8B3}"/>
              </a:ext>
            </a:extLst>
          </p:cNvPr>
          <p:cNvCxnSpPr>
            <a:cxnSpLocks/>
          </p:cNvCxnSpPr>
          <p:nvPr/>
        </p:nvCxnSpPr>
        <p:spPr>
          <a:xfrm>
            <a:off x="1872290" y="325180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F1C3295-605B-4604-5E70-B8E045103C50}"/>
              </a:ext>
            </a:extLst>
          </p:cNvPr>
          <p:cNvSpPr txBox="1"/>
          <p:nvPr/>
        </p:nvSpPr>
        <p:spPr>
          <a:xfrm>
            <a:off x="863751" y="308841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EB8D55-D3F7-8E5D-8A6D-C19012184B6A}"/>
              </a:ext>
            </a:extLst>
          </p:cNvPr>
          <p:cNvSpPr txBox="1"/>
          <p:nvPr/>
        </p:nvSpPr>
        <p:spPr>
          <a:xfrm>
            <a:off x="868006" y="348978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B0D177E4-6495-1FDF-240D-77E5FD1AFDEF}"/>
              </a:ext>
            </a:extLst>
          </p:cNvPr>
          <p:cNvCxnSpPr>
            <a:cxnSpLocks/>
          </p:cNvCxnSpPr>
          <p:nvPr/>
        </p:nvCxnSpPr>
        <p:spPr>
          <a:xfrm>
            <a:off x="1872290" y="365352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 descr="스케치, 흑백, 직사각형, 모노크롬이(가) 표시된 사진&#10;&#10;자동 생성된 설명">
            <a:extLst>
              <a:ext uri="{FF2B5EF4-FFF2-40B4-BE49-F238E27FC236}">
                <a16:creationId xmlns:a16="http://schemas.microsoft.com/office/drawing/2014/main" id="{D6A49BDF-F07D-E978-7846-B94495218D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0" t="22889" r="19440" b="31233"/>
          <a:stretch/>
        </p:blipFill>
        <p:spPr>
          <a:xfrm>
            <a:off x="11993470" y="2193998"/>
            <a:ext cx="3617860" cy="324170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A8E939-16EF-DFE5-93A3-5AECCA2A0460}"/>
              </a:ext>
            </a:extLst>
          </p:cNvPr>
          <p:cNvSpPr txBox="1"/>
          <p:nvPr/>
        </p:nvSpPr>
        <p:spPr>
          <a:xfrm rot="19460733">
            <a:off x="12611195" y="136528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746211A0-4034-BBD6-8F23-DA0EB1EC3D0E}"/>
              </a:ext>
            </a:extLst>
          </p:cNvPr>
          <p:cNvCxnSpPr>
            <a:cxnSpLocks/>
          </p:cNvCxnSpPr>
          <p:nvPr/>
        </p:nvCxnSpPr>
        <p:spPr>
          <a:xfrm>
            <a:off x="12641607" y="2037926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4A0C633A-EF85-492A-E6BF-C777F3D2A539}"/>
              </a:ext>
            </a:extLst>
          </p:cNvPr>
          <p:cNvCxnSpPr>
            <a:cxnSpLocks/>
          </p:cNvCxnSpPr>
          <p:nvPr/>
        </p:nvCxnSpPr>
        <p:spPr>
          <a:xfrm>
            <a:off x="13482633" y="2037926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9C781E13-3A6C-45C6-314D-4150D1525C87}"/>
              </a:ext>
            </a:extLst>
          </p:cNvPr>
          <p:cNvCxnSpPr>
            <a:cxnSpLocks/>
          </p:cNvCxnSpPr>
          <p:nvPr/>
        </p:nvCxnSpPr>
        <p:spPr>
          <a:xfrm>
            <a:off x="14301458" y="2035344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9570C5E-96D2-32C5-168E-B4C8A88C1BF4}"/>
              </a:ext>
            </a:extLst>
          </p:cNvPr>
          <p:cNvSpPr txBox="1"/>
          <p:nvPr/>
        </p:nvSpPr>
        <p:spPr>
          <a:xfrm rot="19460733">
            <a:off x="13423282" y="136528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3DCBBB-ED7B-C021-712D-59DC6FC2BCC6}"/>
              </a:ext>
            </a:extLst>
          </p:cNvPr>
          <p:cNvSpPr txBox="1"/>
          <p:nvPr/>
        </p:nvSpPr>
        <p:spPr>
          <a:xfrm rot="19460733">
            <a:off x="14288140" y="136171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B38E6B8-0DE6-167B-C6DF-547806F392B0}"/>
              </a:ext>
            </a:extLst>
          </p:cNvPr>
          <p:cNvSpPr txBox="1"/>
          <p:nvPr/>
        </p:nvSpPr>
        <p:spPr>
          <a:xfrm>
            <a:off x="12383146" y="5508265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-b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(S675)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50CE1C0-4CB1-D91E-7ACF-937735ECF5F2}"/>
              </a:ext>
            </a:extLst>
          </p:cNvPr>
          <p:cNvSpPr txBox="1"/>
          <p:nvPr/>
        </p:nvSpPr>
        <p:spPr>
          <a:xfrm>
            <a:off x="863751" y="383641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733D335E-0298-D091-223C-C8F9A9D98304}"/>
              </a:ext>
            </a:extLst>
          </p:cNvPr>
          <p:cNvCxnSpPr>
            <a:cxnSpLocks/>
          </p:cNvCxnSpPr>
          <p:nvPr/>
        </p:nvCxnSpPr>
        <p:spPr>
          <a:xfrm>
            <a:off x="1868035" y="400015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4426C25-A5EB-F6FD-F656-C97F7FFEBFC8}"/>
              </a:ext>
            </a:extLst>
          </p:cNvPr>
          <p:cNvSpPr txBox="1"/>
          <p:nvPr/>
        </p:nvSpPr>
        <p:spPr>
          <a:xfrm>
            <a:off x="876347" y="437839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634404A2-64ED-635F-1304-FB3DA555FC0A}"/>
              </a:ext>
            </a:extLst>
          </p:cNvPr>
          <p:cNvCxnSpPr>
            <a:cxnSpLocks/>
          </p:cNvCxnSpPr>
          <p:nvPr/>
        </p:nvCxnSpPr>
        <p:spPr>
          <a:xfrm>
            <a:off x="1865452" y="454001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5415EBDA-1D83-839C-4D5E-A96053DD1626}"/>
              </a:ext>
            </a:extLst>
          </p:cNvPr>
          <p:cNvCxnSpPr>
            <a:cxnSpLocks/>
          </p:cNvCxnSpPr>
          <p:nvPr/>
        </p:nvCxnSpPr>
        <p:spPr>
          <a:xfrm>
            <a:off x="11818965" y="263029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56E37D8C-F523-EE61-6DF8-F499486C06FE}"/>
              </a:ext>
            </a:extLst>
          </p:cNvPr>
          <p:cNvCxnSpPr>
            <a:cxnSpLocks/>
          </p:cNvCxnSpPr>
          <p:nvPr/>
        </p:nvCxnSpPr>
        <p:spPr>
          <a:xfrm>
            <a:off x="11818965" y="284285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7D45C7B9-F579-AC6B-2755-159511BC55CE}"/>
              </a:ext>
            </a:extLst>
          </p:cNvPr>
          <p:cNvSpPr txBox="1"/>
          <p:nvPr/>
        </p:nvSpPr>
        <p:spPr>
          <a:xfrm>
            <a:off x="10686441" y="2426195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6C982B6-E997-AA11-DA1F-2D334796E434}"/>
              </a:ext>
            </a:extLst>
          </p:cNvPr>
          <p:cNvSpPr txBox="1"/>
          <p:nvPr/>
        </p:nvSpPr>
        <p:spPr>
          <a:xfrm>
            <a:off x="10686441" y="2679126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9B1DDFBF-7989-420C-6B08-B1508C6F79D6}"/>
              </a:ext>
            </a:extLst>
          </p:cNvPr>
          <p:cNvCxnSpPr>
            <a:cxnSpLocks/>
          </p:cNvCxnSpPr>
          <p:nvPr/>
        </p:nvCxnSpPr>
        <p:spPr>
          <a:xfrm>
            <a:off x="11818965" y="328971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40BB53CA-EA8D-9356-1D4F-4B77E574BF93}"/>
              </a:ext>
            </a:extLst>
          </p:cNvPr>
          <p:cNvSpPr txBox="1"/>
          <p:nvPr/>
        </p:nvSpPr>
        <p:spPr>
          <a:xfrm>
            <a:off x="10810426" y="312632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FF7B15-A777-5A0F-BE0B-17E61D8E6C38}"/>
              </a:ext>
            </a:extLst>
          </p:cNvPr>
          <p:cNvSpPr txBox="1"/>
          <p:nvPr/>
        </p:nvSpPr>
        <p:spPr>
          <a:xfrm>
            <a:off x="10814681" y="352769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E99F4226-65C4-1EE8-59E2-7368BA312924}"/>
              </a:ext>
            </a:extLst>
          </p:cNvPr>
          <p:cNvCxnSpPr>
            <a:cxnSpLocks/>
          </p:cNvCxnSpPr>
          <p:nvPr/>
        </p:nvCxnSpPr>
        <p:spPr>
          <a:xfrm>
            <a:off x="11818965" y="369143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5714EF0-8093-890E-BF7C-CF5CAD541FCA}"/>
              </a:ext>
            </a:extLst>
          </p:cNvPr>
          <p:cNvSpPr txBox="1"/>
          <p:nvPr/>
        </p:nvSpPr>
        <p:spPr>
          <a:xfrm>
            <a:off x="10810426" y="396731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45C55849-10B5-9D76-DAC5-B1A7722A8246}"/>
              </a:ext>
            </a:extLst>
          </p:cNvPr>
          <p:cNvCxnSpPr>
            <a:cxnSpLocks/>
          </p:cNvCxnSpPr>
          <p:nvPr/>
        </p:nvCxnSpPr>
        <p:spPr>
          <a:xfrm>
            <a:off x="11814710" y="413106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20F0D720-715E-AEDC-5B61-C2D0B94211C5}"/>
              </a:ext>
            </a:extLst>
          </p:cNvPr>
          <p:cNvSpPr txBox="1"/>
          <p:nvPr/>
        </p:nvSpPr>
        <p:spPr>
          <a:xfrm>
            <a:off x="10823022" y="450929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0586FA01-17CC-06C0-46B3-DE2E74CB694C}"/>
              </a:ext>
            </a:extLst>
          </p:cNvPr>
          <p:cNvCxnSpPr>
            <a:cxnSpLocks/>
          </p:cNvCxnSpPr>
          <p:nvPr/>
        </p:nvCxnSpPr>
        <p:spPr>
          <a:xfrm>
            <a:off x="11812127" y="467091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그림 72" descr="스케치, 텍스트, 직사각형, 흑백이(가) 표시된 사진&#10;&#10;자동 생성된 설명">
            <a:extLst>
              <a:ext uri="{FF2B5EF4-FFF2-40B4-BE49-F238E27FC236}">
                <a16:creationId xmlns:a16="http://schemas.microsoft.com/office/drawing/2014/main" id="{9EB6B514-FDA8-B01F-A5E3-CA3EA6FB81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3" t="27623" r="26050" b="20258"/>
          <a:stretch/>
        </p:blipFill>
        <p:spPr>
          <a:xfrm>
            <a:off x="2390643" y="8224063"/>
            <a:ext cx="3779168" cy="370294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8407B03-F626-E42A-0505-E13262E7501A}"/>
              </a:ext>
            </a:extLst>
          </p:cNvPr>
          <p:cNvSpPr txBox="1"/>
          <p:nvPr/>
        </p:nvSpPr>
        <p:spPr>
          <a:xfrm rot="19460733">
            <a:off x="3030107" y="697366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7C3E5BBA-6430-32A7-050A-9BD0CCC3BAD4}"/>
              </a:ext>
            </a:extLst>
          </p:cNvPr>
          <p:cNvCxnSpPr>
            <a:cxnSpLocks/>
          </p:cNvCxnSpPr>
          <p:nvPr/>
        </p:nvCxnSpPr>
        <p:spPr>
          <a:xfrm>
            <a:off x="3060519" y="7646311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82835FAE-5E8A-0ED3-6517-731EDDB02C8D}"/>
              </a:ext>
            </a:extLst>
          </p:cNvPr>
          <p:cNvCxnSpPr>
            <a:cxnSpLocks/>
          </p:cNvCxnSpPr>
          <p:nvPr/>
        </p:nvCxnSpPr>
        <p:spPr>
          <a:xfrm>
            <a:off x="4041027" y="7646311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695209B8-B595-5816-8080-60CE51118CF3}"/>
              </a:ext>
            </a:extLst>
          </p:cNvPr>
          <p:cNvCxnSpPr>
            <a:cxnSpLocks/>
          </p:cNvCxnSpPr>
          <p:nvPr/>
        </p:nvCxnSpPr>
        <p:spPr>
          <a:xfrm>
            <a:off x="4968338" y="7643729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50A53A5E-8FA3-F561-9FF6-CD3FAEB26E0D}"/>
              </a:ext>
            </a:extLst>
          </p:cNvPr>
          <p:cNvSpPr txBox="1"/>
          <p:nvPr/>
        </p:nvSpPr>
        <p:spPr>
          <a:xfrm rot="19460733">
            <a:off x="3981676" y="697366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6696C9-A2A6-ED0A-2150-32BDC93C9C4D}"/>
              </a:ext>
            </a:extLst>
          </p:cNvPr>
          <p:cNvSpPr txBox="1"/>
          <p:nvPr/>
        </p:nvSpPr>
        <p:spPr>
          <a:xfrm rot="19460733">
            <a:off x="4955020" y="697009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D40A5E6F-B733-8F1F-95F6-C064D295FA77}"/>
              </a:ext>
            </a:extLst>
          </p:cNvPr>
          <p:cNvCxnSpPr>
            <a:cxnSpLocks/>
          </p:cNvCxnSpPr>
          <p:nvPr/>
        </p:nvCxnSpPr>
        <p:spPr>
          <a:xfrm>
            <a:off x="2116379" y="888310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F98208C9-8DBC-8096-2EDB-C7D583723611}"/>
              </a:ext>
            </a:extLst>
          </p:cNvPr>
          <p:cNvCxnSpPr>
            <a:cxnSpLocks/>
          </p:cNvCxnSpPr>
          <p:nvPr/>
        </p:nvCxnSpPr>
        <p:spPr>
          <a:xfrm>
            <a:off x="2116379" y="911115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D7A60E57-8359-AC9B-3918-ACF1382FD2CA}"/>
              </a:ext>
            </a:extLst>
          </p:cNvPr>
          <p:cNvSpPr txBox="1"/>
          <p:nvPr/>
        </p:nvSpPr>
        <p:spPr>
          <a:xfrm>
            <a:off x="983855" y="869450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CAFFDC2-61C2-6617-2687-DCFFD54F2191}"/>
              </a:ext>
            </a:extLst>
          </p:cNvPr>
          <p:cNvSpPr txBox="1"/>
          <p:nvPr/>
        </p:nvSpPr>
        <p:spPr>
          <a:xfrm>
            <a:off x="983855" y="8947435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51C998A3-22C9-0A61-75C8-7336C64076FE}"/>
              </a:ext>
            </a:extLst>
          </p:cNvPr>
          <p:cNvCxnSpPr>
            <a:cxnSpLocks/>
          </p:cNvCxnSpPr>
          <p:nvPr/>
        </p:nvCxnSpPr>
        <p:spPr>
          <a:xfrm>
            <a:off x="2116379" y="969750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1E19AF56-1D68-E830-FE8D-3398DC3EABFD}"/>
              </a:ext>
            </a:extLst>
          </p:cNvPr>
          <p:cNvSpPr txBox="1"/>
          <p:nvPr/>
        </p:nvSpPr>
        <p:spPr>
          <a:xfrm>
            <a:off x="1107840" y="953411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C6ECB14-9317-29DF-C517-9493D534E229}"/>
              </a:ext>
            </a:extLst>
          </p:cNvPr>
          <p:cNvSpPr txBox="1"/>
          <p:nvPr/>
        </p:nvSpPr>
        <p:spPr>
          <a:xfrm>
            <a:off x="1112095" y="993548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6563DEFC-856A-FF50-AD46-B14ED8C505AF}"/>
              </a:ext>
            </a:extLst>
          </p:cNvPr>
          <p:cNvCxnSpPr>
            <a:cxnSpLocks/>
          </p:cNvCxnSpPr>
          <p:nvPr/>
        </p:nvCxnSpPr>
        <p:spPr>
          <a:xfrm>
            <a:off x="2116379" y="1009922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42FCEAB2-BA1F-78C9-8E45-62F7B57A2FEB}"/>
              </a:ext>
            </a:extLst>
          </p:cNvPr>
          <p:cNvSpPr txBox="1"/>
          <p:nvPr/>
        </p:nvSpPr>
        <p:spPr>
          <a:xfrm>
            <a:off x="1107840" y="1037511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D6AD7C40-1353-C5F0-4C19-ED5875860D1A}"/>
              </a:ext>
            </a:extLst>
          </p:cNvPr>
          <p:cNvCxnSpPr>
            <a:cxnSpLocks/>
          </p:cNvCxnSpPr>
          <p:nvPr/>
        </p:nvCxnSpPr>
        <p:spPr>
          <a:xfrm>
            <a:off x="2112124" y="1053885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9931417-11D9-E558-8B8A-D5682B775658}"/>
              </a:ext>
            </a:extLst>
          </p:cNvPr>
          <p:cNvSpPr txBox="1"/>
          <p:nvPr/>
        </p:nvSpPr>
        <p:spPr>
          <a:xfrm>
            <a:off x="1120436" y="1118055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E2A7B062-3AD6-DD7A-0900-8E655F26CDF2}"/>
              </a:ext>
            </a:extLst>
          </p:cNvPr>
          <p:cNvCxnSpPr>
            <a:cxnSpLocks/>
          </p:cNvCxnSpPr>
          <p:nvPr/>
        </p:nvCxnSpPr>
        <p:spPr>
          <a:xfrm>
            <a:off x="2109541" y="1134218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4F5AC26-D961-A87E-166D-C0B187A75A85}"/>
              </a:ext>
            </a:extLst>
          </p:cNvPr>
          <p:cNvSpPr txBox="1"/>
          <p:nvPr/>
        </p:nvSpPr>
        <p:spPr>
          <a:xfrm>
            <a:off x="3051373" y="12017348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Tyrosinase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4" name="그림 93" descr="스케치, 직사각형, 흑백, 그림이(가) 표시된 사진&#10;&#10;자동 생성된 설명">
            <a:extLst>
              <a:ext uri="{FF2B5EF4-FFF2-40B4-BE49-F238E27FC236}">
                <a16:creationId xmlns:a16="http://schemas.microsoft.com/office/drawing/2014/main" id="{FB102EC5-9F84-DBDE-F6F6-A6501AFB7F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4" t="32530" r="13015" b="20341"/>
          <a:stretch/>
        </p:blipFill>
        <p:spPr>
          <a:xfrm>
            <a:off x="11993470" y="7225275"/>
            <a:ext cx="3895069" cy="3603585"/>
          </a:xfrm>
          <a:prstGeom prst="rect">
            <a:avLst/>
          </a:prstGeom>
        </p:spPr>
      </p:pic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45E92D11-1D1D-11B0-97FA-F2E6889F67B3}"/>
              </a:ext>
            </a:extLst>
          </p:cNvPr>
          <p:cNvCxnSpPr>
            <a:cxnSpLocks/>
          </p:cNvCxnSpPr>
          <p:nvPr/>
        </p:nvCxnSpPr>
        <p:spPr>
          <a:xfrm>
            <a:off x="11818965" y="778187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5F0ABFEC-876A-B084-C80B-BD47097A1134}"/>
              </a:ext>
            </a:extLst>
          </p:cNvPr>
          <p:cNvCxnSpPr>
            <a:cxnSpLocks/>
          </p:cNvCxnSpPr>
          <p:nvPr/>
        </p:nvCxnSpPr>
        <p:spPr>
          <a:xfrm>
            <a:off x="11818965" y="800992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E9CD7B6F-8DC9-1156-B711-53284E0B5B4A}"/>
              </a:ext>
            </a:extLst>
          </p:cNvPr>
          <p:cNvSpPr txBox="1"/>
          <p:nvPr/>
        </p:nvSpPr>
        <p:spPr>
          <a:xfrm>
            <a:off x="10686441" y="7577775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99B3A4D-7F37-3BD6-477A-9E73F432F4AA}"/>
              </a:ext>
            </a:extLst>
          </p:cNvPr>
          <p:cNvSpPr txBox="1"/>
          <p:nvPr/>
        </p:nvSpPr>
        <p:spPr>
          <a:xfrm>
            <a:off x="10686441" y="7846204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CD47BC50-D367-E63C-031C-B9DC7AFDB8AF}"/>
              </a:ext>
            </a:extLst>
          </p:cNvPr>
          <p:cNvCxnSpPr>
            <a:cxnSpLocks/>
          </p:cNvCxnSpPr>
          <p:nvPr/>
        </p:nvCxnSpPr>
        <p:spPr>
          <a:xfrm>
            <a:off x="11818965" y="845679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8C4C301A-A3E2-2C45-DE69-6301EF663CA2}"/>
              </a:ext>
            </a:extLst>
          </p:cNvPr>
          <p:cNvSpPr txBox="1"/>
          <p:nvPr/>
        </p:nvSpPr>
        <p:spPr>
          <a:xfrm>
            <a:off x="10810426" y="829340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74F8535-23D3-F9AD-515C-1348BA21C1FB}"/>
              </a:ext>
            </a:extLst>
          </p:cNvPr>
          <p:cNvSpPr txBox="1"/>
          <p:nvPr/>
        </p:nvSpPr>
        <p:spPr>
          <a:xfrm>
            <a:off x="10814681" y="869477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EFB19CCD-4A2B-4D22-20F6-A474AB664CAC}"/>
              </a:ext>
            </a:extLst>
          </p:cNvPr>
          <p:cNvCxnSpPr>
            <a:cxnSpLocks/>
          </p:cNvCxnSpPr>
          <p:nvPr/>
        </p:nvCxnSpPr>
        <p:spPr>
          <a:xfrm>
            <a:off x="11818965" y="885851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EA48A0AD-17D7-EA19-0C6F-FABC4D3D18E2}"/>
              </a:ext>
            </a:extLst>
          </p:cNvPr>
          <p:cNvSpPr txBox="1"/>
          <p:nvPr/>
        </p:nvSpPr>
        <p:spPr>
          <a:xfrm>
            <a:off x="10810426" y="913439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7ADFD8AA-448F-A92E-9144-58306B83255D}"/>
              </a:ext>
            </a:extLst>
          </p:cNvPr>
          <p:cNvCxnSpPr>
            <a:cxnSpLocks/>
          </p:cNvCxnSpPr>
          <p:nvPr/>
        </p:nvCxnSpPr>
        <p:spPr>
          <a:xfrm>
            <a:off x="11814710" y="929813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54DC6C9E-B3DB-157B-C13F-F1E064ABD79B}"/>
              </a:ext>
            </a:extLst>
          </p:cNvPr>
          <p:cNvSpPr txBox="1"/>
          <p:nvPr/>
        </p:nvSpPr>
        <p:spPr>
          <a:xfrm>
            <a:off x="10823022" y="967637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D0D2796B-5E80-FC53-44CE-582FAD7C7014}"/>
              </a:ext>
            </a:extLst>
          </p:cNvPr>
          <p:cNvCxnSpPr>
            <a:cxnSpLocks/>
          </p:cNvCxnSpPr>
          <p:nvPr/>
        </p:nvCxnSpPr>
        <p:spPr>
          <a:xfrm>
            <a:off x="11812127" y="983799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46ACC8CE-E14C-CC35-8D45-BBB4AB779595}"/>
              </a:ext>
            </a:extLst>
          </p:cNvPr>
          <p:cNvSpPr txBox="1"/>
          <p:nvPr/>
        </p:nvSpPr>
        <p:spPr>
          <a:xfrm rot="19460733">
            <a:off x="12621094" y="63541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BB186E32-CFC3-D4E5-7424-22539532BA3D}"/>
              </a:ext>
            </a:extLst>
          </p:cNvPr>
          <p:cNvCxnSpPr>
            <a:cxnSpLocks/>
          </p:cNvCxnSpPr>
          <p:nvPr/>
        </p:nvCxnSpPr>
        <p:spPr>
          <a:xfrm>
            <a:off x="12651506" y="7026812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881A4FDB-AACE-11F7-A2EC-9F8C9E2FE9AA}"/>
              </a:ext>
            </a:extLst>
          </p:cNvPr>
          <p:cNvCxnSpPr>
            <a:cxnSpLocks/>
          </p:cNvCxnSpPr>
          <p:nvPr/>
        </p:nvCxnSpPr>
        <p:spPr>
          <a:xfrm>
            <a:off x="13492532" y="7026812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55533FDE-14CD-8BA8-F03D-BC555AA7B8C5}"/>
              </a:ext>
            </a:extLst>
          </p:cNvPr>
          <p:cNvCxnSpPr>
            <a:cxnSpLocks/>
          </p:cNvCxnSpPr>
          <p:nvPr/>
        </p:nvCxnSpPr>
        <p:spPr>
          <a:xfrm>
            <a:off x="14311357" y="7024230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FF60DEBE-6D62-B2A9-4EBD-27EB76E13F08}"/>
              </a:ext>
            </a:extLst>
          </p:cNvPr>
          <p:cNvSpPr txBox="1"/>
          <p:nvPr/>
        </p:nvSpPr>
        <p:spPr>
          <a:xfrm rot="19460733">
            <a:off x="13433181" y="63541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F8E49EC-5AF8-AC7E-7EEA-512DEEAC3387}"/>
              </a:ext>
            </a:extLst>
          </p:cNvPr>
          <p:cNvSpPr txBox="1"/>
          <p:nvPr/>
        </p:nvSpPr>
        <p:spPr>
          <a:xfrm rot="19460733">
            <a:off x="14298039" y="6350599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957E2F7-1E94-C2BD-EFB9-E2AB6636821D}"/>
              </a:ext>
            </a:extLst>
          </p:cNvPr>
          <p:cNvSpPr txBox="1"/>
          <p:nvPr/>
        </p:nvSpPr>
        <p:spPr>
          <a:xfrm>
            <a:off x="12414389" y="10916809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-b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(S552)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그림 151" descr="텍스트, 가전용품, 주방가전, 스크린샷이(가) 표시된 사진&#10;&#10;자동 생성된 설명">
            <a:extLst>
              <a:ext uri="{FF2B5EF4-FFF2-40B4-BE49-F238E27FC236}">
                <a16:creationId xmlns:a16="http://schemas.microsoft.com/office/drawing/2014/main" id="{802A24EB-70DA-5AB9-752F-8884FF2339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0" r="51298" b="36993"/>
          <a:stretch/>
        </p:blipFill>
        <p:spPr>
          <a:xfrm>
            <a:off x="5476687" y="2217916"/>
            <a:ext cx="2328125" cy="3280244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49A9E67A-5B3C-DA1B-C46D-AB5F2D499475}"/>
              </a:ext>
            </a:extLst>
          </p:cNvPr>
          <p:cNvSpPr txBox="1"/>
          <p:nvPr/>
        </p:nvSpPr>
        <p:spPr>
          <a:xfrm>
            <a:off x="5577292" y="5580035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9" name="그림 158">
            <a:extLst>
              <a:ext uri="{FF2B5EF4-FFF2-40B4-BE49-F238E27FC236}">
                <a16:creationId xmlns:a16="http://schemas.microsoft.com/office/drawing/2014/main" id="{A621A476-8657-2B62-168C-60403293AD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0995" y="11985571"/>
            <a:ext cx="4077152" cy="4010365"/>
          </a:xfrm>
          <a:prstGeom prst="rect">
            <a:avLst/>
          </a:prstGeom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31115089-B2A0-18BF-4628-75D141A20B09}"/>
              </a:ext>
            </a:extLst>
          </p:cNvPr>
          <p:cNvSpPr txBox="1"/>
          <p:nvPr/>
        </p:nvSpPr>
        <p:spPr>
          <a:xfrm>
            <a:off x="12614614" y="16011192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(total)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8B32B-AAB3-C704-4134-D07DEA5B2505}"/>
              </a:ext>
            </a:extLst>
          </p:cNvPr>
          <p:cNvSpPr txBox="1"/>
          <p:nvPr/>
        </p:nvSpPr>
        <p:spPr>
          <a:xfrm>
            <a:off x="1872290" y="1751308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LP      -     +      -    +     -    + 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7B780A-2054-FBD0-76C9-A7EA84EC9E77}"/>
              </a:ext>
            </a:extLst>
          </p:cNvPr>
          <p:cNvSpPr txBox="1"/>
          <p:nvPr/>
        </p:nvSpPr>
        <p:spPr>
          <a:xfrm>
            <a:off x="2564536" y="7781870"/>
            <a:ext cx="2969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LP      -     +      -       +       -      +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106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7B4C4A-14E3-F43C-411A-F66C365E0BC7}"/>
              </a:ext>
            </a:extLst>
          </p:cNvPr>
          <p:cNvSpPr txBox="1"/>
          <p:nvPr/>
        </p:nvSpPr>
        <p:spPr>
          <a:xfrm>
            <a:off x="12160516" y="3709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altLang="ko-K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Data_Figure</a:t>
            </a:r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 3C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C6FF223-A9B1-D0C9-3ECC-3CC73435A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186" y="2188703"/>
            <a:ext cx="4627688" cy="269846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5499CA3-4C38-C7DA-1980-144EB9902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5000" contras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0186" y="5349750"/>
            <a:ext cx="5333540" cy="27615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5D9E59E-7D7F-0E7D-ED24-96B0F7C3BC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9257"/>
          <a:stretch/>
        </p:blipFill>
        <p:spPr>
          <a:xfrm>
            <a:off x="1449762" y="9007779"/>
            <a:ext cx="4164976" cy="295334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147C5DA4-A310-5799-B5DB-23E3B6AAC949}"/>
              </a:ext>
            </a:extLst>
          </p:cNvPr>
          <p:cNvSpPr/>
          <p:nvPr/>
        </p:nvSpPr>
        <p:spPr>
          <a:xfrm>
            <a:off x="3160295" y="10026316"/>
            <a:ext cx="2454442" cy="14919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7EDB6-2692-752C-FE1B-C07DF536479E}"/>
              </a:ext>
            </a:extLst>
          </p:cNvPr>
          <p:cNvSpPr txBox="1"/>
          <p:nvPr/>
        </p:nvSpPr>
        <p:spPr>
          <a:xfrm>
            <a:off x="5839326" y="3328870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MITF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8ED44E-7888-CF47-E74A-1F86AD19F43C}"/>
              </a:ext>
            </a:extLst>
          </p:cNvPr>
          <p:cNvSpPr txBox="1"/>
          <p:nvPr/>
        </p:nvSpPr>
        <p:spPr>
          <a:xfrm>
            <a:off x="6718054" y="673051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Tyrosinase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B94CEB-1503-CEB5-F1C8-ED327CFB595C}"/>
              </a:ext>
            </a:extLst>
          </p:cNvPr>
          <p:cNvSpPr txBox="1"/>
          <p:nvPr/>
        </p:nvSpPr>
        <p:spPr>
          <a:xfrm>
            <a:off x="6608092" y="1037216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4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153A9B-C7C7-FE2D-B3AF-0BE221D51FD8}"/>
              </a:ext>
            </a:extLst>
          </p:cNvPr>
          <p:cNvSpPr txBox="1"/>
          <p:nvPr/>
        </p:nvSpPr>
        <p:spPr>
          <a:xfrm>
            <a:off x="12160516" y="3709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altLang="ko-K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Data_Figure</a:t>
            </a:r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 4A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 descr="스크린샷, 흑백, 직사각형, 모노크롬이(가) 표시된 사진&#10;&#10;자동 생성된 설명">
            <a:extLst>
              <a:ext uri="{FF2B5EF4-FFF2-40B4-BE49-F238E27FC236}">
                <a16:creationId xmlns:a16="http://schemas.microsoft.com/office/drawing/2014/main" id="{831CBD10-4CCB-8628-0427-C234116F0A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4" t="24943" r="20973" b="27716"/>
          <a:stretch/>
        </p:blipFill>
        <p:spPr>
          <a:xfrm>
            <a:off x="1379621" y="1780674"/>
            <a:ext cx="3048000" cy="3446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910820-6090-37EB-56A8-0C157B213E58}"/>
              </a:ext>
            </a:extLst>
          </p:cNvPr>
          <p:cNvSpPr txBox="1"/>
          <p:nvPr/>
        </p:nvSpPr>
        <p:spPr>
          <a:xfrm>
            <a:off x="99621" y="1012725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75ADC80D-0482-423B-51E5-1AD88E7D5B40}"/>
              </a:ext>
            </a:extLst>
          </p:cNvPr>
          <p:cNvCxnSpPr>
            <a:cxnSpLocks/>
          </p:cNvCxnSpPr>
          <p:nvPr/>
        </p:nvCxnSpPr>
        <p:spPr>
          <a:xfrm>
            <a:off x="1472753" y="221905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289B7D1A-F340-092C-F80F-F2B89B0ECE4D}"/>
              </a:ext>
            </a:extLst>
          </p:cNvPr>
          <p:cNvCxnSpPr>
            <a:cxnSpLocks/>
          </p:cNvCxnSpPr>
          <p:nvPr/>
        </p:nvCxnSpPr>
        <p:spPr>
          <a:xfrm>
            <a:off x="1472753" y="247974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7DC01A8-15F6-32ED-E2F9-A36326711F56}"/>
              </a:ext>
            </a:extLst>
          </p:cNvPr>
          <p:cNvSpPr txBox="1"/>
          <p:nvPr/>
        </p:nvSpPr>
        <p:spPr>
          <a:xfrm>
            <a:off x="340229" y="2014961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3EC4E-0AC0-5C1B-B8B4-85BE8F18EF8A}"/>
              </a:ext>
            </a:extLst>
          </p:cNvPr>
          <p:cNvSpPr txBox="1"/>
          <p:nvPr/>
        </p:nvSpPr>
        <p:spPr>
          <a:xfrm>
            <a:off x="340229" y="2267892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C0F6ED2-71A6-B2D3-767E-BD0FF3B678AD}"/>
              </a:ext>
            </a:extLst>
          </p:cNvPr>
          <p:cNvCxnSpPr>
            <a:cxnSpLocks/>
          </p:cNvCxnSpPr>
          <p:nvPr/>
        </p:nvCxnSpPr>
        <p:spPr>
          <a:xfrm>
            <a:off x="1472753" y="280262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D720B2C-7AD8-B698-297C-FD3C30A04DE2}"/>
              </a:ext>
            </a:extLst>
          </p:cNvPr>
          <p:cNvSpPr txBox="1"/>
          <p:nvPr/>
        </p:nvSpPr>
        <p:spPr>
          <a:xfrm>
            <a:off x="464214" y="263923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A98811-117F-1826-07C2-4EC7625EA484}"/>
              </a:ext>
            </a:extLst>
          </p:cNvPr>
          <p:cNvSpPr txBox="1"/>
          <p:nvPr/>
        </p:nvSpPr>
        <p:spPr>
          <a:xfrm>
            <a:off x="468469" y="304060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C435BCC-03D4-8475-E916-17C4E6F4A1F0}"/>
              </a:ext>
            </a:extLst>
          </p:cNvPr>
          <p:cNvCxnSpPr>
            <a:cxnSpLocks/>
          </p:cNvCxnSpPr>
          <p:nvPr/>
        </p:nvCxnSpPr>
        <p:spPr>
          <a:xfrm>
            <a:off x="1472753" y="320434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7D7EC34-BA9E-4077-C4BA-5C4F983DA137}"/>
              </a:ext>
            </a:extLst>
          </p:cNvPr>
          <p:cNvSpPr txBox="1"/>
          <p:nvPr/>
        </p:nvSpPr>
        <p:spPr>
          <a:xfrm>
            <a:off x="464214" y="338723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F7BAC59-B29B-2CDF-BB43-8CE67B274238}"/>
              </a:ext>
            </a:extLst>
          </p:cNvPr>
          <p:cNvCxnSpPr>
            <a:cxnSpLocks/>
          </p:cNvCxnSpPr>
          <p:nvPr/>
        </p:nvCxnSpPr>
        <p:spPr>
          <a:xfrm>
            <a:off x="1468498" y="355098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12D4FAD-7A8C-0D08-9F57-A52B5CF1D4CE}"/>
              </a:ext>
            </a:extLst>
          </p:cNvPr>
          <p:cNvSpPr txBox="1"/>
          <p:nvPr/>
        </p:nvSpPr>
        <p:spPr>
          <a:xfrm>
            <a:off x="476810" y="392921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6F0CF2DC-E4AE-6E1E-6649-C1DED96E4723}"/>
              </a:ext>
            </a:extLst>
          </p:cNvPr>
          <p:cNvCxnSpPr>
            <a:cxnSpLocks/>
          </p:cNvCxnSpPr>
          <p:nvPr/>
        </p:nvCxnSpPr>
        <p:spPr>
          <a:xfrm>
            <a:off x="1465915" y="409083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71D3233-74C6-BC94-5811-64ECB03B8158}"/>
              </a:ext>
            </a:extLst>
          </p:cNvPr>
          <p:cNvSpPr txBox="1"/>
          <p:nvPr/>
        </p:nvSpPr>
        <p:spPr>
          <a:xfrm rot="19460733">
            <a:off x="2713138" y="33726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8A83D7-C351-E68B-4A94-081E0468DD49}"/>
              </a:ext>
            </a:extLst>
          </p:cNvPr>
          <p:cNvSpPr txBox="1"/>
          <p:nvPr/>
        </p:nvSpPr>
        <p:spPr>
          <a:xfrm>
            <a:off x="1789860" y="5347786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MITF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7FDF08-6144-5A93-38AA-3FC3E3584F3E}"/>
              </a:ext>
            </a:extLst>
          </p:cNvPr>
          <p:cNvSpPr txBox="1"/>
          <p:nvPr/>
        </p:nvSpPr>
        <p:spPr>
          <a:xfrm>
            <a:off x="1557953" y="1269132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20917B1B-21A2-D8DC-351F-F6AC4A0A7008}"/>
              </a:ext>
            </a:extLst>
          </p:cNvPr>
          <p:cNvCxnSpPr>
            <a:cxnSpLocks/>
          </p:cNvCxnSpPr>
          <p:nvPr/>
        </p:nvCxnSpPr>
        <p:spPr>
          <a:xfrm>
            <a:off x="2314569" y="1128761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 descr="스케치, 잭, 스크린샷, 직사각형이(가) 표시된 사진&#10;&#10;자동 생성된 설명">
            <a:extLst>
              <a:ext uri="{FF2B5EF4-FFF2-40B4-BE49-F238E27FC236}">
                <a16:creationId xmlns:a16="http://schemas.microsoft.com/office/drawing/2014/main" id="{EF8B0188-88A1-DBF8-01AF-5C250CAF6C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1" t="20293" r="22683" b="28679"/>
          <a:stretch/>
        </p:blipFill>
        <p:spPr>
          <a:xfrm>
            <a:off x="7582831" y="1780674"/>
            <a:ext cx="2835000" cy="352141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FD53245-5CF9-62C9-51AC-3B7B90D7DC72}"/>
              </a:ext>
            </a:extLst>
          </p:cNvPr>
          <p:cNvSpPr txBox="1"/>
          <p:nvPr/>
        </p:nvSpPr>
        <p:spPr>
          <a:xfrm>
            <a:off x="5930927" y="1124157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DF622F-A0F1-878E-6C79-EB240DE034AA}"/>
              </a:ext>
            </a:extLst>
          </p:cNvPr>
          <p:cNvSpPr txBox="1"/>
          <p:nvPr/>
        </p:nvSpPr>
        <p:spPr>
          <a:xfrm rot="19460733">
            <a:off x="8544444" y="44869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542F2D-55D0-DF83-BC13-A44BDB1E9613}"/>
              </a:ext>
            </a:extLst>
          </p:cNvPr>
          <p:cNvSpPr txBox="1"/>
          <p:nvPr/>
        </p:nvSpPr>
        <p:spPr>
          <a:xfrm>
            <a:off x="7389259" y="1380564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FC193EE9-1123-12DF-09B6-12F259596490}"/>
              </a:ext>
            </a:extLst>
          </p:cNvPr>
          <p:cNvCxnSpPr>
            <a:cxnSpLocks/>
          </p:cNvCxnSpPr>
          <p:nvPr/>
        </p:nvCxnSpPr>
        <p:spPr>
          <a:xfrm>
            <a:off x="8145875" y="1240193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960F2171-C87E-C659-CAD5-8956C1AA9384}"/>
              </a:ext>
            </a:extLst>
          </p:cNvPr>
          <p:cNvCxnSpPr>
            <a:cxnSpLocks/>
          </p:cNvCxnSpPr>
          <p:nvPr/>
        </p:nvCxnSpPr>
        <p:spPr>
          <a:xfrm>
            <a:off x="7449365" y="231651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EAB29A4-0762-8EB9-3525-4C1EFA188744}"/>
              </a:ext>
            </a:extLst>
          </p:cNvPr>
          <p:cNvCxnSpPr>
            <a:cxnSpLocks/>
          </p:cNvCxnSpPr>
          <p:nvPr/>
        </p:nvCxnSpPr>
        <p:spPr>
          <a:xfrm>
            <a:off x="7449365" y="257719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844464E-BF40-FED0-FC7A-1F1083068022}"/>
              </a:ext>
            </a:extLst>
          </p:cNvPr>
          <p:cNvSpPr txBox="1"/>
          <p:nvPr/>
        </p:nvSpPr>
        <p:spPr>
          <a:xfrm>
            <a:off x="6316841" y="211241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AC9EFA-B7D4-8BD5-FAE3-D96F13A0F9C7}"/>
              </a:ext>
            </a:extLst>
          </p:cNvPr>
          <p:cNvSpPr txBox="1"/>
          <p:nvPr/>
        </p:nvSpPr>
        <p:spPr>
          <a:xfrm>
            <a:off x="6316841" y="2365349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E938308C-4EBA-2F34-8E03-499943B9A660}"/>
              </a:ext>
            </a:extLst>
          </p:cNvPr>
          <p:cNvCxnSpPr>
            <a:cxnSpLocks/>
          </p:cNvCxnSpPr>
          <p:nvPr/>
        </p:nvCxnSpPr>
        <p:spPr>
          <a:xfrm>
            <a:off x="7449365" y="290008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F61E73C-EAB0-A294-0E5C-B90890F9233F}"/>
              </a:ext>
            </a:extLst>
          </p:cNvPr>
          <p:cNvSpPr txBox="1"/>
          <p:nvPr/>
        </p:nvSpPr>
        <p:spPr>
          <a:xfrm>
            <a:off x="6440826" y="273669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BB92BB-5BF4-00E0-8715-89483C138AEE}"/>
              </a:ext>
            </a:extLst>
          </p:cNvPr>
          <p:cNvSpPr txBox="1"/>
          <p:nvPr/>
        </p:nvSpPr>
        <p:spPr>
          <a:xfrm>
            <a:off x="6445081" y="313805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64E5853C-6A3B-64A2-1843-1BF5CD1ABD8C}"/>
              </a:ext>
            </a:extLst>
          </p:cNvPr>
          <p:cNvCxnSpPr>
            <a:cxnSpLocks/>
          </p:cNvCxnSpPr>
          <p:nvPr/>
        </p:nvCxnSpPr>
        <p:spPr>
          <a:xfrm>
            <a:off x="7449365" y="330180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0207E5A-3302-0DC5-E895-86E221DA8333}"/>
              </a:ext>
            </a:extLst>
          </p:cNvPr>
          <p:cNvSpPr txBox="1"/>
          <p:nvPr/>
        </p:nvSpPr>
        <p:spPr>
          <a:xfrm>
            <a:off x="6440826" y="348469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3F5C8D70-1AD8-44E4-987A-D128296877D0}"/>
              </a:ext>
            </a:extLst>
          </p:cNvPr>
          <p:cNvCxnSpPr>
            <a:cxnSpLocks/>
          </p:cNvCxnSpPr>
          <p:nvPr/>
        </p:nvCxnSpPr>
        <p:spPr>
          <a:xfrm>
            <a:off x="7445110" y="364843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21F81F5-73E0-0B6F-B58E-30E55776E60E}"/>
              </a:ext>
            </a:extLst>
          </p:cNvPr>
          <p:cNvSpPr txBox="1"/>
          <p:nvPr/>
        </p:nvSpPr>
        <p:spPr>
          <a:xfrm>
            <a:off x="6453422" y="402666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CDFC0D39-F662-0EC4-9223-4B3B7D640AB2}"/>
              </a:ext>
            </a:extLst>
          </p:cNvPr>
          <p:cNvCxnSpPr>
            <a:cxnSpLocks/>
          </p:cNvCxnSpPr>
          <p:nvPr/>
        </p:nvCxnSpPr>
        <p:spPr>
          <a:xfrm>
            <a:off x="7442527" y="418829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B664259-3CEC-44ED-2E1F-F9984AFE1ABD}"/>
              </a:ext>
            </a:extLst>
          </p:cNvPr>
          <p:cNvSpPr txBox="1"/>
          <p:nvPr/>
        </p:nvSpPr>
        <p:spPr>
          <a:xfrm>
            <a:off x="7850853" y="5347786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Tyrosinase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그림 43" descr="스케치, 직사각형, 흑백, 흑백 사진이(가) 표시된 사진&#10;&#10;자동 생성된 설명">
            <a:extLst>
              <a:ext uri="{FF2B5EF4-FFF2-40B4-BE49-F238E27FC236}">
                <a16:creationId xmlns:a16="http://schemas.microsoft.com/office/drawing/2014/main" id="{3F527716-AD52-8CD7-49C2-F0A9885C8C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8" t="27261" r="11175" b="29489"/>
          <a:stretch/>
        </p:blipFill>
        <p:spPr>
          <a:xfrm>
            <a:off x="1737231" y="7704628"/>
            <a:ext cx="3801979" cy="3633741"/>
          </a:xfrm>
          <a:prstGeom prst="rect">
            <a:avLst/>
          </a:prstGeom>
        </p:spPr>
      </p:pic>
      <p:pic>
        <p:nvPicPr>
          <p:cNvPr id="48" name="그림 47" descr="스케치, 그림, 직사각형, 화이트이(가) 표시된 사진&#10;&#10;자동 생성된 설명">
            <a:extLst>
              <a:ext uri="{FF2B5EF4-FFF2-40B4-BE49-F238E27FC236}">
                <a16:creationId xmlns:a16="http://schemas.microsoft.com/office/drawing/2014/main" id="{68055F8D-E861-292B-E3B6-3B10721696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9000" contras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49" t="30813" r="21553" b="15982"/>
          <a:stretch/>
        </p:blipFill>
        <p:spPr>
          <a:xfrm>
            <a:off x="7952024" y="7469385"/>
            <a:ext cx="3357659" cy="4301997"/>
          </a:xfrm>
          <a:prstGeom prst="rect">
            <a:avLst/>
          </a:prstGeom>
        </p:spPr>
      </p:pic>
      <p:pic>
        <p:nvPicPr>
          <p:cNvPr id="50" name="그림 49" descr="잭, 직사각형이(가) 표시된 사진&#10;&#10;자동 생성된 설명">
            <a:extLst>
              <a:ext uri="{FF2B5EF4-FFF2-40B4-BE49-F238E27FC236}">
                <a16:creationId xmlns:a16="http://schemas.microsoft.com/office/drawing/2014/main" id="{81D3101D-1AFE-AE52-C8BC-2CE35233F1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4" t="19830" r="28505" b="34394"/>
          <a:stretch/>
        </p:blipFill>
        <p:spPr>
          <a:xfrm>
            <a:off x="14157986" y="8102014"/>
            <a:ext cx="2807699" cy="3352048"/>
          </a:xfrm>
          <a:prstGeom prst="rect">
            <a:avLst/>
          </a:prstGeom>
        </p:spPr>
      </p:pic>
      <p:pic>
        <p:nvPicPr>
          <p:cNvPr id="52" name="그림 51" descr="스케치, 흑백, 직사각형, 모노크롬이(가) 표시된 사진&#10;&#10;자동 생성된 설명">
            <a:extLst>
              <a:ext uri="{FF2B5EF4-FFF2-40B4-BE49-F238E27FC236}">
                <a16:creationId xmlns:a16="http://schemas.microsoft.com/office/drawing/2014/main" id="{23112FDA-D95E-176A-6971-7263FED86C8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2" t="24499" r="17208" b="31682"/>
          <a:stretch/>
        </p:blipFill>
        <p:spPr>
          <a:xfrm>
            <a:off x="1587816" y="13822182"/>
            <a:ext cx="3930799" cy="3342332"/>
          </a:xfrm>
          <a:prstGeom prst="rect">
            <a:avLst/>
          </a:prstGeom>
        </p:spPr>
      </p:pic>
      <p:pic>
        <p:nvPicPr>
          <p:cNvPr id="54" name="그림 53" descr="스케치, 텍스트, 직사각형, 흑백이(가) 표시된 사진&#10;&#10;자동 생성된 설명">
            <a:extLst>
              <a:ext uri="{FF2B5EF4-FFF2-40B4-BE49-F238E27FC236}">
                <a16:creationId xmlns:a16="http://schemas.microsoft.com/office/drawing/2014/main" id="{41BFACAB-EA76-79D4-BAEE-7C132C4F5D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6" t="19566" r="11384" b="33911"/>
          <a:stretch/>
        </p:blipFill>
        <p:spPr>
          <a:xfrm>
            <a:off x="7325733" y="14287986"/>
            <a:ext cx="3930798" cy="3366162"/>
          </a:xfrm>
          <a:prstGeom prst="rect">
            <a:avLst/>
          </a:prstGeom>
        </p:spPr>
      </p:pic>
      <p:pic>
        <p:nvPicPr>
          <p:cNvPr id="58" name="그림 57" descr="스케치, 직사각형, 흑백, 모노크롬이(가) 표시된 사진&#10;&#10;자동 생성된 설명">
            <a:extLst>
              <a:ext uri="{FF2B5EF4-FFF2-40B4-BE49-F238E27FC236}">
                <a16:creationId xmlns:a16="http://schemas.microsoft.com/office/drawing/2014/main" id="{F0CD57B4-B12F-93C4-096E-B53B89B9B3B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97" t="34724" r="12923" b="34758"/>
          <a:stretch/>
        </p:blipFill>
        <p:spPr>
          <a:xfrm>
            <a:off x="13276642" y="14412908"/>
            <a:ext cx="4352347" cy="2663009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D547D62-4245-9C44-5757-71CBAC87B71E}"/>
              </a:ext>
            </a:extLst>
          </p:cNvPr>
          <p:cNvSpPr txBox="1"/>
          <p:nvPr/>
        </p:nvSpPr>
        <p:spPr>
          <a:xfrm>
            <a:off x="150079" y="7036507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740CD8-0994-F2EB-F187-8630920A5A71}"/>
              </a:ext>
            </a:extLst>
          </p:cNvPr>
          <p:cNvSpPr txBox="1"/>
          <p:nvPr/>
        </p:nvSpPr>
        <p:spPr>
          <a:xfrm rot="19460733">
            <a:off x="2763596" y="636104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26C988B-778B-6BDC-5436-7DDDBC50B0A2}"/>
              </a:ext>
            </a:extLst>
          </p:cNvPr>
          <p:cNvSpPr txBox="1"/>
          <p:nvPr/>
        </p:nvSpPr>
        <p:spPr>
          <a:xfrm>
            <a:off x="1608411" y="7292914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AFE1497C-5248-7395-C98E-CD751628425E}"/>
              </a:ext>
            </a:extLst>
          </p:cNvPr>
          <p:cNvCxnSpPr>
            <a:cxnSpLocks/>
          </p:cNvCxnSpPr>
          <p:nvPr/>
        </p:nvCxnSpPr>
        <p:spPr>
          <a:xfrm>
            <a:off x="2365027" y="7152543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7C85CAD7-4210-723B-9ECF-44B69996F605}"/>
              </a:ext>
            </a:extLst>
          </p:cNvPr>
          <p:cNvSpPr txBox="1"/>
          <p:nvPr/>
        </p:nvSpPr>
        <p:spPr>
          <a:xfrm>
            <a:off x="6208737" y="6710104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625FB7D-ECB3-CD48-CCAC-84FC7F35E241}"/>
              </a:ext>
            </a:extLst>
          </p:cNvPr>
          <p:cNvSpPr txBox="1"/>
          <p:nvPr/>
        </p:nvSpPr>
        <p:spPr>
          <a:xfrm rot="19460733">
            <a:off x="8822254" y="603464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B9C6EA1-57C5-14CE-AC3C-4D4F50F976D0}"/>
              </a:ext>
            </a:extLst>
          </p:cNvPr>
          <p:cNvSpPr txBox="1"/>
          <p:nvPr/>
        </p:nvSpPr>
        <p:spPr>
          <a:xfrm>
            <a:off x="7667069" y="6966511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B4F8CC74-6C8D-FC1D-626A-C67CDDC9B823}"/>
              </a:ext>
            </a:extLst>
          </p:cNvPr>
          <p:cNvCxnSpPr>
            <a:cxnSpLocks/>
          </p:cNvCxnSpPr>
          <p:nvPr/>
        </p:nvCxnSpPr>
        <p:spPr>
          <a:xfrm>
            <a:off x="8423685" y="6826140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9639813-929B-4C48-17E4-FF3E7EBCE684}"/>
              </a:ext>
            </a:extLst>
          </p:cNvPr>
          <p:cNvSpPr txBox="1"/>
          <p:nvPr/>
        </p:nvSpPr>
        <p:spPr>
          <a:xfrm>
            <a:off x="12264165" y="7378309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3CC2C59-D5A0-DC48-2509-BA7D625E9BDC}"/>
              </a:ext>
            </a:extLst>
          </p:cNvPr>
          <p:cNvSpPr txBox="1"/>
          <p:nvPr/>
        </p:nvSpPr>
        <p:spPr>
          <a:xfrm rot="19460733">
            <a:off x="14877682" y="6702849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5AC717D-D6F9-E11D-8090-2DA2D402CB5B}"/>
              </a:ext>
            </a:extLst>
          </p:cNvPr>
          <p:cNvSpPr txBox="1"/>
          <p:nvPr/>
        </p:nvSpPr>
        <p:spPr>
          <a:xfrm>
            <a:off x="13722497" y="7634716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A45233B0-A530-06F1-9490-D698D28842D0}"/>
              </a:ext>
            </a:extLst>
          </p:cNvPr>
          <p:cNvCxnSpPr>
            <a:cxnSpLocks/>
          </p:cNvCxnSpPr>
          <p:nvPr/>
        </p:nvCxnSpPr>
        <p:spPr>
          <a:xfrm>
            <a:off x="14479113" y="7494345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F81B5D27-F6BF-5E51-99AA-E8A005DF8C75}"/>
              </a:ext>
            </a:extLst>
          </p:cNvPr>
          <p:cNvSpPr txBox="1"/>
          <p:nvPr/>
        </p:nvSpPr>
        <p:spPr>
          <a:xfrm>
            <a:off x="470348" y="13082798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B209C9C-EA8B-FF26-C76C-C1FE32AD2D0F}"/>
              </a:ext>
            </a:extLst>
          </p:cNvPr>
          <p:cNvSpPr txBox="1"/>
          <p:nvPr/>
        </p:nvSpPr>
        <p:spPr>
          <a:xfrm rot="19460733">
            <a:off x="3083865" y="1240733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5574C3C-4408-0856-9F54-4F49F22C43DC}"/>
              </a:ext>
            </a:extLst>
          </p:cNvPr>
          <p:cNvSpPr txBox="1"/>
          <p:nvPr/>
        </p:nvSpPr>
        <p:spPr>
          <a:xfrm>
            <a:off x="1928680" y="13339205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150F7CC2-E123-96D0-3458-FB37D3BE3776}"/>
              </a:ext>
            </a:extLst>
          </p:cNvPr>
          <p:cNvCxnSpPr>
            <a:cxnSpLocks/>
          </p:cNvCxnSpPr>
          <p:nvPr/>
        </p:nvCxnSpPr>
        <p:spPr>
          <a:xfrm>
            <a:off x="2685296" y="13198834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757927DF-3B29-0D76-5AAF-6D611D014C87}"/>
              </a:ext>
            </a:extLst>
          </p:cNvPr>
          <p:cNvSpPr txBox="1"/>
          <p:nvPr/>
        </p:nvSpPr>
        <p:spPr>
          <a:xfrm>
            <a:off x="5930927" y="13529006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E66A3B6-2284-E245-1CF5-B3BC93325C86}"/>
              </a:ext>
            </a:extLst>
          </p:cNvPr>
          <p:cNvSpPr txBox="1"/>
          <p:nvPr/>
        </p:nvSpPr>
        <p:spPr>
          <a:xfrm rot="19460733">
            <a:off x="8544444" y="12853546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7D2A09-24BD-62ED-0696-FF9783B8A150}"/>
              </a:ext>
            </a:extLst>
          </p:cNvPr>
          <p:cNvSpPr txBox="1"/>
          <p:nvPr/>
        </p:nvSpPr>
        <p:spPr>
          <a:xfrm>
            <a:off x="7389259" y="13785413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1917AF6A-6244-261E-DE6E-55FE4B979924}"/>
              </a:ext>
            </a:extLst>
          </p:cNvPr>
          <p:cNvCxnSpPr>
            <a:cxnSpLocks/>
          </p:cNvCxnSpPr>
          <p:nvPr/>
        </p:nvCxnSpPr>
        <p:spPr>
          <a:xfrm>
            <a:off x="8145875" y="13645042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F5773D05-FCD0-A781-4B86-C15399FEF515}"/>
              </a:ext>
            </a:extLst>
          </p:cNvPr>
          <p:cNvSpPr txBox="1"/>
          <p:nvPr/>
        </p:nvSpPr>
        <p:spPr>
          <a:xfrm>
            <a:off x="12105259" y="13623278"/>
            <a:ext cx="97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</a:p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3A02670-358C-94DA-6ABA-59D578A2586A}"/>
              </a:ext>
            </a:extLst>
          </p:cNvPr>
          <p:cNvSpPr txBox="1"/>
          <p:nvPr/>
        </p:nvSpPr>
        <p:spPr>
          <a:xfrm rot="19460733">
            <a:off x="14718776" y="1294781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D759C08-B560-A5FD-D150-6148B9565C65}"/>
              </a:ext>
            </a:extLst>
          </p:cNvPr>
          <p:cNvSpPr txBox="1"/>
          <p:nvPr/>
        </p:nvSpPr>
        <p:spPr>
          <a:xfrm>
            <a:off x="13563591" y="13879685"/>
            <a:ext cx="3495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LP    0     4   6    8   24   (</a:t>
            </a:r>
            <a:r>
              <a:rPr lang="en-US" altLang="ko-K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)   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F8F027B3-13FD-B917-71C7-016CA5D17107}"/>
              </a:ext>
            </a:extLst>
          </p:cNvPr>
          <p:cNvCxnSpPr>
            <a:cxnSpLocks/>
          </p:cNvCxnSpPr>
          <p:nvPr/>
        </p:nvCxnSpPr>
        <p:spPr>
          <a:xfrm>
            <a:off x="14320207" y="13739314"/>
            <a:ext cx="170281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ADF8EA2B-29CD-47F2-1E11-C4B59735422B}"/>
              </a:ext>
            </a:extLst>
          </p:cNvPr>
          <p:cNvSpPr txBox="1"/>
          <p:nvPr/>
        </p:nvSpPr>
        <p:spPr>
          <a:xfrm>
            <a:off x="8149204" y="11771382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-b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(S675)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BB75791-0E13-5180-03A3-C51F718993C9}"/>
              </a:ext>
            </a:extLst>
          </p:cNvPr>
          <p:cNvSpPr txBox="1"/>
          <p:nvPr/>
        </p:nvSpPr>
        <p:spPr>
          <a:xfrm>
            <a:off x="2040404" y="11371568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-b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(S552)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F48C18E-60C3-FE67-E2D8-A12CA1DAC9AF}"/>
              </a:ext>
            </a:extLst>
          </p:cNvPr>
          <p:cNvSpPr txBox="1"/>
          <p:nvPr/>
        </p:nvSpPr>
        <p:spPr>
          <a:xfrm>
            <a:off x="1975994" y="17324975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(total)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EDEC8C-6594-03C1-033C-307E5FA61727}"/>
              </a:ext>
            </a:extLst>
          </p:cNvPr>
          <p:cNvSpPr txBox="1"/>
          <p:nvPr/>
        </p:nvSpPr>
        <p:spPr>
          <a:xfrm>
            <a:off x="14448075" y="1164546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D8F5ED5-10CC-F3FA-5142-A01F739DBA7D}"/>
              </a:ext>
            </a:extLst>
          </p:cNvPr>
          <p:cNvSpPr txBox="1"/>
          <p:nvPr/>
        </p:nvSpPr>
        <p:spPr>
          <a:xfrm>
            <a:off x="8145875" y="1763424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TCF4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569B9B8-B039-2D29-1A6F-7A803AA45829}"/>
              </a:ext>
            </a:extLst>
          </p:cNvPr>
          <p:cNvSpPr txBox="1"/>
          <p:nvPr/>
        </p:nvSpPr>
        <p:spPr>
          <a:xfrm>
            <a:off x="14339055" y="17075917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LEF1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A350FB19-5E14-7C74-19AA-9CD4A0E1E8B8}"/>
              </a:ext>
            </a:extLst>
          </p:cNvPr>
          <p:cNvCxnSpPr>
            <a:cxnSpLocks/>
          </p:cNvCxnSpPr>
          <p:nvPr/>
        </p:nvCxnSpPr>
        <p:spPr>
          <a:xfrm>
            <a:off x="1455447" y="802941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FDB5A508-D267-5365-77FB-59ED93BC227A}"/>
              </a:ext>
            </a:extLst>
          </p:cNvPr>
          <p:cNvCxnSpPr>
            <a:cxnSpLocks/>
          </p:cNvCxnSpPr>
          <p:nvPr/>
        </p:nvCxnSpPr>
        <p:spPr>
          <a:xfrm>
            <a:off x="1455447" y="813770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F74E2F4-5EC0-6C22-7EFF-A48F8FB11AEF}"/>
              </a:ext>
            </a:extLst>
          </p:cNvPr>
          <p:cNvSpPr txBox="1"/>
          <p:nvPr/>
        </p:nvSpPr>
        <p:spPr>
          <a:xfrm>
            <a:off x="322923" y="780626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E090CE7-031E-1962-D452-1D48CFDFB36D}"/>
              </a:ext>
            </a:extLst>
          </p:cNvPr>
          <p:cNvSpPr txBox="1"/>
          <p:nvPr/>
        </p:nvSpPr>
        <p:spPr>
          <a:xfrm>
            <a:off x="322923" y="8040150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40D7DDA-95F5-515E-B3EF-ED8852212E44}"/>
              </a:ext>
            </a:extLst>
          </p:cNvPr>
          <p:cNvCxnSpPr>
            <a:cxnSpLocks/>
          </p:cNvCxnSpPr>
          <p:nvPr/>
        </p:nvCxnSpPr>
        <p:spPr>
          <a:xfrm>
            <a:off x="1455447" y="832723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0B10A4B5-99D6-1C3F-CC2B-A5D763343AB6}"/>
              </a:ext>
            </a:extLst>
          </p:cNvPr>
          <p:cNvSpPr txBox="1"/>
          <p:nvPr/>
        </p:nvSpPr>
        <p:spPr>
          <a:xfrm>
            <a:off x="446908" y="824004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77BE02C-79DC-E832-C372-65725FA70C6C}"/>
              </a:ext>
            </a:extLst>
          </p:cNvPr>
          <p:cNvSpPr txBox="1"/>
          <p:nvPr/>
        </p:nvSpPr>
        <p:spPr>
          <a:xfrm>
            <a:off x="436440" y="845104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3F5A0E0E-8B21-A052-FBB4-10BF0C328562}"/>
              </a:ext>
            </a:extLst>
          </p:cNvPr>
          <p:cNvCxnSpPr>
            <a:cxnSpLocks/>
          </p:cNvCxnSpPr>
          <p:nvPr/>
        </p:nvCxnSpPr>
        <p:spPr>
          <a:xfrm>
            <a:off x="1455447" y="857655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2F72B80-D715-62EA-240B-29C65D967D6E}"/>
              </a:ext>
            </a:extLst>
          </p:cNvPr>
          <p:cNvSpPr txBox="1"/>
          <p:nvPr/>
        </p:nvSpPr>
        <p:spPr>
          <a:xfrm>
            <a:off x="446908" y="866419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583E0BD1-E86A-0393-89BF-C4CD215D0A16}"/>
              </a:ext>
            </a:extLst>
          </p:cNvPr>
          <p:cNvCxnSpPr>
            <a:cxnSpLocks/>
          </p:cNvCxnSpPr>
          <p:nvPr/>
        </p:nvCxnSpPr>
        <p:spPr>
          <a:xfrm>
            <a:off x="1451192" y="884698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C3F89B00-2BB0-EA66-264A-7A6AF95FDC98}"/>
              </a:ext>
            </a:extLst>
          </p:cNvPr>
          <p:cNvSpPr txBox="1"/>
          <p:nvPr/>
        </p:nvSpPr>
        <p:spPr>
          <a:xfrm>
            <a:off x="459504" y="892042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36E81F4B-2908-7A7B-FE20-B6781AB90A59}"/>
              </a:ext>
            </a:extLst>
          </p:cNvPr>
          <p:cNvCxnSpPr>
            <a:cxnSpLocks/>
          </p:cNvCxnSpPr>
          <p:nvPr/>
        </p:nvCxnSpPr>
        <p:spPr>
          <a:xfrm>
            <a:off x="1448609" y="910109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E394CF62-8B88-1B7A-C20D-AE44C3DB141D}"/>
              </a:ext>
            </a:extLst>
          </p:cNvPr>
          <p:cNvCxnSpPr>
            <a:cxnSpLocks/>
          </p:cNvCxnSpPr>
          <p:nvPr/>
        </p:nvCxnSpPr>
        <p:spPr>
          <a:xfrm>
            <a:off x="7692678" y="862017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11217BAF-AA1B-A5B9-AA09-0872A28DC03B}"/>
              </a:ext>
            </a:extLst>
          </p:cNvPr>
          <p:cNvCxnSpPr>
            <a:cxnSpLocks/>
          </p:cNvCxnSpPr>
          <p:nvPr/>
        </p:nvCxnSpPr>
        <p:spPr>
          <a:xfrm>
            <a:off x="7692678" y="888086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6787035E-E95D-F8C8-6763-66A6BC6D833A}"/>
              </a:ext>
            </a:extLst>
          </p:cNvPr>
          <p:cNvSpPr txBox="1"/>
          <p:nvPr/>
        </p:nvSpPr>
        <p:spPr>
          <a:xfrm>
            <a:off x="6560154" y="841608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0E9147F-EEF8-682E-3055-581874AA9705}"/>
              </a:ext>
            </a:extLst>
          </p:cNvPr>
          <p:cNvSpPr txBox="1"/>
          <p:nvPr/>
        </p:nvSpPr>
        <p:spPr>
          <a:xfrm>
            <a:off x="6560154" y="8669013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2C8CD14F-50F1-00DA-866B-C3F112400F76}"/>
              </a:ext>
            </a:extLst>
          </p:cNvPr>
          <p:cNvCxnSpPr>
            <a:cxnSpLocks/>
          </p:cNvCxnSpPr>
          <p:nvPr/>
        </p:nvCxnSpPr>
        <p:spPr>
          <a:xfrm>
            <a:off x="7692678" y="920374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6CD60398-561A-817F-7B39-E086F56D7C3C}"/>
              </a:ext>
            </a:extLst>
          </p:cNvPr>
          <p:cNvSpPr txBox="1"/>
          <p:nvPr/>
        </p:nvSpPr>
        <p:spPr>
          <a:xfrm>
            <a:off x="6684139" y="904035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AB905B1-DE86-CADD-31C5-9894432DCBB1}"/>
              </a:ext>
            </a:extLst>
          </p:cNvPr>
          <p:cNvSpPr txBox="1"/>
          <p:nvPr/>
        </p:nvSpPr>
        <p:spPr>
          <a:xfrm>
            <a:off x="6688394" y="944172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8E115AE1-9F67-BDD9-E04F-547197DB10CB}"/>
              </a:ext>
            </a:extLst>
          </p:cNvPr>
          <p:cNvCxnSpPr>
            <a:cxnSpLocks/>
          </p:cNvCxnSpPr>
          <p:nvPr/>
        </p:nvCxnSpPr>
        <p:spPr>
          <a:xfrm>
            <a:off x="7692678" y="960546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4EB6BC49-08E2-B9E0-C8B5-7917FED7607E}"/>
              </a:ext>
            </a:extLst>
          </p:cNvPr>
          <p:cNvSpPr txBox="1"/>
          <p:nvPr/>
        </p:nvSpPr>
        <p:spPr>
          <a:xfrm>
            <a:off x="6684139" y="978835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A0CAA4A8-43C4-490B-F185-0585BED8D207}"/>
              </a:ext>
            </a:extLst>
          </p:cNvPr>
          <p:cNvCxnSpPr>
            <a:cxnSpLocks/>
          </p:cNvCxnSpPr>
          <p:nvPr/>
        </p:nvCxnSpPr>
        <p:spPr>
          <a:xfrm>
            <a:off x="7688423" y="995210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7BA0E87-284E-AB34-FE47-DCB96E79F7E8}"/>
              </a:ext>
            </a:extLst>
          </p:cNvPr>
          <p:cNvSpPr txBox="1"/>
          <p:nvPr/>
        </p:nvSpPr>
        <p:spPr>
          <a:xfrm>
            <a:off x="6696735" y="1033033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C82B3CEA-B214-1EDD-C35E-84E0AC4BF8C3}"/>
              </a:ext>
            </a:extLst>
          </p:cNvPr>
          <p:cNvCxnSpPr>
            <a:cxnSpLocks/>
          </p:cNvCxnSpPr>
          <p:nvPr/>
        </p:nvCxnSpPr>
        <p:spPr>
          <a:xfrm>
            <a:off x="7685840" y="1049195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CF80ACD4-9CB2-E9A7-133E-4DAFA0330B09}"/>
              </a:ext>
            </a:extLst>
          </p:cNvPr>
          <p:cNvCxnSpPr>
            <a:cxnSpLocks/>
          </p:cNvCxnSpPr>
          <p:nvPr/>
        </p:nvCxnSpPr>
        <p:spPr>
          <a:xfrm>
            <a:off x="13821179" y="855568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A8047557-9B10-38B4-F2B3-0B0CB85AAC80}"/>
              </a:ext>
            </a:extLst>
          </p:cNvPr>
          <p:cNvCxnSpPr>
            <a:cxnSpLocks/>
          </p:cNvCxnSpPr>
          <p:nvPr/>
        </p:nvCxnSpPr>
        <p:spPr>
          <a:xfrm>
            <a:off x="13821179" y="881637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C50C9A01-F80F-D938-526D-F06C8878A3EF}"/>
              </a:ext>
            </a:extLst>
          </p:cNvPr>
          <p:cNvSpPr txBox="1"/>
          <p:nvPr/>
        </p:nvSpPr>
        <p:spPr>
          <a:xfrm>
            <a:off x="12688655" y="835159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7DE8C62-E2AC-AA13-4B31-F920624203D3}"/>
              </a:ext>
            </a:extLst>
          </p:cNvPr>
          <p:cNvSpPr txBox="1"/>
          <p:nvPr/>
        </p:nvSpPr>
        <p:spPr>
          <a:xfrm>
            <a:off x="12688655" y="8604521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C9DFCDEC-4006-48C6-B443-519A5C5DFE37}"/>
              </a:ext>
            </a:extLst>
          </p:cNvPr>
          <p:cNvCxnSpPr>
            <a:cxnSpLocks/>
          </p:cNvCxnSpPr>
          <p:nvPr/>
        </p:nvCxnSpPr>
        <p:spPr>
          <a:xfrm>
            <a:off x="13821179" y="913925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D64830C6-ACD4-78D1-56A3-661BF9CF6FE6}"/>
              </a:ext>
            </a:extLst>
          </p:cNvPr>
          <p:cNvSpPr txBox="1"/>
          <p:nvPr/>
        </p:nvSpPr>
        <p:spPr>
          <a:xfrm>
            <a:off x="12812640" y="897586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11CBC0E-CB64-5BB2-E7C8-B4BD71E6E2F8}"/>
              </a:ext>
            </a:extLst>
          </p:cNvPr>
          <p:cNvSpPr txBox="1"/>
          <p:nvPr/>
        </p:nvSpPr>
        <p:spPr>
          <a:xfrm>
            <a:off x="12816895" y="937723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752448A0-7AFD-3CC2-082C-6F79DD1276FA}"/>
              </a:ext>
            </a:extLst>
          </p:cNvPr>
          <p:cNvCxnSpPr>
            <a:cxnSpLocks/>
          </p:cNvCxnSpPr>
          <p:nvPr/>
        </p:nvCxnSpPr>
        <p:spPr>
          <a:xfrm>
            <a:off x="13821179" y="954097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F260278F-1F83-D5AB-292E-48411A4CABA1}"/>
              </a:ext>
            </a:extLst>
          </p:cNvPr>
          <p:cNvSpPr txBox="1"/>
          <p:nvPr/>
        </p:nvSpPr>
        <p:spPr>
          <a:xfrm>
            <a:off x="12812640" y="972386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703E9C84-3A4E-7EAB-C626-D129A2440FB1}"/>
              </a:ext>
            </a:extLst>
          </p:cNvPr>
          <p:cNvCxnSpPr>
            <a:cxnSpLocks/>
          </p:cNvCxnSpPr>
          <p:nvPr/>
        </p:nvCxnSpPr>
        <p:spPr>
          <a:xfrm>
            <a:off x="13816924" y="988760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7C124344-981D-5F0C-ADD1-53E263134251}"/>
              </a:ext>
            </a:extLst>
          </p:cNvPr>
          <p:cNvSpPr txBox="1"/>
          <p:nvPr/>
        </p:nvSpPr>
        <p:spPr>
          <a:xfrm>
            <a:off x="12825236" y="1026584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8A7E6EB6-4B0C-2613-D87F-CEFF7667600E}"/>
              </a:ext>
            </a:extLst>
          </p:cNvPr>
          <p:cNvCxnSpPr>
            <a:cxnSpLocks/>
          </p:cNvCxnSpPr>
          <p:nvPr/>
        </p:nvCxnSpPr>
        <p:spPr>
          <a:xfrm>
            <a:off x="13814341" y="1042746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4CE174C4-9FE9-122E-A0A2-CEBE03181841}"/>
              </a:ext>
            </a:extLst>
          </p:cNvPr>
          <p:cNvCxnSpPr>
            <a:cxnSpLocks/>
          </p:cNvCxnSpPr>
          <p:nvPr/>
        </p:nvCxnSpPr>
        <p:spPr>
          <a:xfrm>
            <a:off x="1520977" y="1414050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20E4EB74-4F15-F943-37D8-D4B13289BAB6}"/>
              </a:ext>
            </a:extLst>
          </p:cNvPr>
          <p:cNvCxnSpPr>
            <a:cxnSpLocks/>
          </p:cNvCxnSpPr>
          <p:nvPr/>
        </p:nvCxnSpPr>
        <p:spPr>
          <a:xfrm>
            <a:off x="1520977" y="1440118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66C6E9E6-D3EB-0977-46F2-D0DEC5254AD7}"/>
              </a:ext>
            </a:extLst>
          </p:cNvPr>
          <p:cNvSpPr txBox="1"/>
          <p:nvPr/>
        </p:nvSpPr>
        <p:spPr>
          <a:xfrm>
            <a:off x="388453" y="1393640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D0305E5-1522-82B2-57D1-6F500435DD9D}"/>
              </a:ext>
            </a:extLst>
          </p:cNvPr>
          <p:cNvSpPr txBox="1"/>
          <p:nvPr/>
        </p:nvSpPr>
        <p:spPr>
          <a:xfrm>
            <a:off x="388453" y="14189337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A0B6BC29-40FD-95E1-F044-C988C0D14A4D}"/>
              </a:ext>
            </a:extLst>
          </p:cNvPr>
          <p:cNvCxnSpPr>
            <a:cxnSpLocks/>
          </p:cNvCxnSpPr>
          <p:nvPr/>
        </p:nvCxnSpPr>
        <p:spPr>
          <a:xfrm>
            <a:off x="1520977" y="1472406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F0C4FEC2-698F-D1D7-B428-512464DAF272}"/>
              </a:ext>
            </a:extLst>
          </p:cNvPr>
          <p:cNvSpPr txBox="1"/>
          <p:nvPr/>
        </p:nvSpPr>
        <p:spPr>
          <a:xfrm>
            <a:off x="512438" y="1456067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C7EBAAEF-FD8B-9733-783E-55EAACE30B6E}"/>
              </a:ext>
            </a:extLst>
          </p:cNvPr>
          <p:cNvSpPr txBox="1"/>
          <p:nvPr/>
        </p:nvSpPr>
        <p:spPr>
          <a:xfrm>
            <a:off x="516693" y="149620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B8A6F612-0DC4-9FDE-9BBB-3310295A04AC}"/>
              </a:ext>
            </a:extLst>
          </p:cNvPr>
          <p:cNvCxnSpPr>
            <a:cxnSpLocks/>
          </p:cNvCxnSpPr>
          <p:nvPr/>
        </p:nvCxnSpPr>
        <p:spPr>
          <a:xfrm>
            <a:off x="1520977" y="1512578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F19166DD-58A9-D0D2-4C5B-99C464309CF1}"/>
              </a:ext>
            </a:extLst>
          </p:cNvPr>
          <p:cNvSpPr txBox="1"/>
          <p:nvPr/>
        </p:nvSpPr>
        <p:spPr>
          <a:xfrm>
            <a:off x="512438" y="1530868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E5114070-7E17-3E69-55AB-252C527056DD}"/>
              </a:ext>
            </a:extLst>
          </p:cNvPr>
          <p:cNvCxnSpPr>
            <a:cxnSpLocks/>
          </p:cNvCxnSpPr>
          <p:nvPr/>
        </p:nvCxnSpPr>
        <p:spPr>
          <a:xfrm>
            <a:off x="1516722" y="1547242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D540B61B-7A6C-19C0-D423-619102508DC4}"/>
              </a:ext>
            </a:extLst>
          </p:cNvPr>
          <p:cNvSpPr txBox="1"/>
          <p:nvPr/>
        </p:nvSpPr>
        <p:spPr>
          <a:xfrm>
            <a:off x="525034" y="1585065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42E623C4-CD18-89CB-C366-FC7984186959}"/>
              </a:ext>
            </a:extLst>
          </p:cNvPr>
          <p:cNvCxnSpPr>
            <a:cxnSpLocks/>
          </p:cNvCxnSpPr>
          <p:nvPr/>
        </p:nvCxnSpPr>
        <p:spPr>
          <a:xfrm>
            <a:off x="1514139" y="1601228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3FEB80B4-0DAD-35A2-382D-64B43B491387}"/>
              </a:ext>
            </a:extLst>
          </p:cNvPr>
          <p:cNvCxnSpPr>
            <a:cxnSpLocks/>
          </p:cNvCxnSpPr>
          <p:nvPr/>
        </p:nvCxnSpPr>
        <p:spPr>
          <a:xfrm>
            <a:off x="7228676" y="1464495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AE090442-4684-9A8E-44B7-AF10D94BA799}"/>
              </a:ext>
            </a:extLst>
          </p:cNvPr>
          <p:cNvCxnSpPr>
            <a:cxnSpLocks/>
          </p:cNvCxnSpPr>
          <p:nvPr/>
        </p:nvCxnSpPr>
        <p:spPr>
          <a:xfrm>
            <a:off x="7228676" y="1475324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8E2F5F2E-7157-1B81-6C41-54E602DF43CF}"/>
              </a:ext>
            </a:extLst>
          </p:cNvPr>
          <p:cNvSpPr txBox="1"/>
          <p:nvPr/>
        </p:nvSpPr>
        <p:spPr>
          <a:xfrm>
            <a:off x="6096152" y="14421811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8DA034F-022D-7F15-2D6A-3E28E8B24132}"/>
              </a:ext>
            </a:extLst>
          </p:cNvPr>
          <p:cNvSpPr txBox="1"/>
          <p:nvPr/>
        </p:nvSpPr>
        <p:spPr>
          <a:xfrm>
            <a:off x="6096152" y="14655692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0102FAEA-9BDB-5F32-4F37-38EC477B12B2}"/>
              </a:ext>
            </a:extLst>
          </p:cNvPr>
          <p:cNvCxnSpPr>
            <a:cxnSpLocks/>
          </p:cNvCxnSpPr>
          <p:nvPr/>
        </p:nvCxnSpPr>
        <p:spPr>
          <a:xfrm>
            <a:off x="7228676" y="1494277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675C6A4A-4780-B661-C653-68AE3FEFB27E}"/>
              </a:ext>
            </a:extLst>
          </p:cNvPr>
          <p:cNvSpPr txBox="1"/>
          <p:nvPr/>
        </p:nvSpPr>
        <p:spPr>
          <a:xfrm>
            <a:off x="6220137" y="1485558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EB15E5A-9BAD-1F2E-75FA-C756D92A4017}"/>
              </a:ext>
            </a:extLst>
          </p:cNvPr>
          <p:cNvSpPr txBox="1"/>
          <p:nvPr/>
        </p:nvSpPr>
        <p:spPr>
          <a:xfrm>
            <a:off x="6209669" y="1506659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E755D22D-2369-8B40-757A-2F4B1540E4D9}"/>
              </a:ext>
            </a:extLst>
          </p:cNvPr>
          <p:cNvCxnSpPr>
            <a:cxnSpLocks/>
          </p:cNvCxnSpPr>
          <p:nvPr/>
        </p:nvCxnSpPr>
        <p:spPr>
          <a:xfrm>
            <a:off x="7228676" y="1509684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051AEDFB-07C3-286F-47EE-BE23EE775D02}"/>
              </a:ext>
            </a:extLst>
          </p:cNvPr>
          <p:cNvSpPr txBox="1"/>
          <p:nvPr/>
        </p:nvSpPr>
        <p:spPr>
          <a:xfrm>
            <a:off x="6220137" y="1527973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id="{FE4E7534-FB77-4B4B-F280-6FD681A9FE7B}"/>
              </a:ext>
            </a:extLst>
          </p:cNvPr>
          <p:cNvCxnSpPr>
            <a:cxnSpLocks/>
          </p:cNvCxnSpPr>
          <p:nvPr/>
        </p:nvCxnSpPr>
        <p:spPr>
          <a:xfrm>
            <a:off x="7224421" y="1532918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9F75920C-3F8B-F4BE-AE3B-1E3551D44581}"/>
              </a:ext>
            </a:extLst>
          </p:cNvPr>
          <p:cNvSpPr txBox="1"/>
          <p:nvPr/>
        </p:nvSpPr>
        <p:spPr>
          <a:xfrm>
            <a:off x="6232733" y="1553596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8" name="직선 연결선 147">
            <a:extLst>
              <a:ext uri="{FF2B5EF4-FFF2-40B4-BE49-F238E27FC236}">
                <a16:creationId xmlns:a16="http://schemas.microsoft.com/office/drawing/2014/main" id="{0672469B-BDC6-051B-52ED-D6ABB4749124}"/>
              </a:ext>
            </a:extLst>
          </p:cNvPr>
          <p:cNvCxnSpPr>
            <a:cxnSpLocks/>
          </p:cNvCxnSpPr>
          <p:nvPr/>
        </p:nvCxnSpPr>
        <p:spPr>
          <a:xfrm>
            <a:off x="7221838" y="1560233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287C7CBA-E638-3698-DBBD-D232C3A9B489}"/>
              </a:ext>
            </a:extLst>
          </p:cNvPr>
          <p:cNvSpPr txBox="1"/>
          <p:nvPr/>
        </p:nvSpPr>
        <p:spPr>
          <a:xfrm>
            <a:off x="12148709" y="1471343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3B4A9E70-642E-2BCA-8E18-924BEF4F7A2A}"/>
              </a:ext>
            </a:extLst>
          </p:cNvPr>
          <p:cNvCxnSpPr>
            <a:cxnSpLocks/>
          </p:cNvCxnSpPr>
          <p:nvPr/>
        </p:nvCxnSpPr>
        <p:spPr>
          <a:xfrm>
            <a:off x="13152993" y="1487717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E19630D0-FE93-507B-2E64-C9F460C5D3C7}"/>
              </a:ext>
            </a:extLst>
          </p:cNvPr>
          <p:cNvSpPr txBox="1"/>
          <p:nvPr/>
        </p:nvSpPr>
        <p:spPr>
          <a:xfrm>
            <a:off x="12144454" y="1506007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79114C46-3754-5665-054C-C8E1998CE22B}"/>
              </a:ext>
            </a:extLst>
          </p:cNvPr>
          <p:cNvCxnSpPr>
            <a:cxnSpLocks/>
          </p:cNvCxnSpPr>
          <p:nvPr/>
        </p:nvCxnSpPr>
        <p:spPr>
          <a:xfrm>
            <a:off x="13148738" y="1522381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203DC650-9FB5-A0D9-E7E0-6AD56FBBAFBD}"/>
              </a:ext>
            </a:extLst>
          </p:cNvPr>
          <p:cNvSpPr txBox="1"/>
          <p:nvPr/>
        </p:nvSpPr>
        <p:spPr>
          <a:xfrm>
            <a:off x="12157050" y="1560204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B7F876A7-B31B-1218-6AD2-E701A0ACC943}"/>
              </a:ext>
            </a:extLst>
          </p:cNvPr>
          <p:cNvCxnSpPr>
            <a:cxnSpLocks/>
          </p:cNvCxnSpPr>
          <p:nvPr/>
        </p:nvCxnSpPr>
        <p:spPr>
          <a:xfrm>
            <a:off x="13146155" y="1576367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19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스크린샷, 컴퓨터, 우주, 밤이(가) 표시된 사진&#10;&#10;자동 생성된 설명">
            <a:extLst>
              <a:ext uri="{FF2B5EF4-FFF2-40B4-BE49-F238E27FC236}">
                <a16:creationId xmlns:a16="http://schemas.microsoft.com/office/drawing/2014/main" id="{DEB4E40A-D73C-0227-E9F1-22315FEEB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8" t="33831" r="47315" b="41498"/>
          <a:stretch/>
        </p:blipFill>
        <p:spPr>
          <a:xfrm>
            <a:off x="1447800" y="2538413"/>
            <a:ext cx="3600179" cy="3786187"/>
          </a:xfrm>
          <a:prstGeom prst="rect">
            <a:avLst/>
          </a:prstGeom>
        </p:spPr>
      </p:pic>
      <p:pic>
        <p:nvPicPr>
          <p:cNvPr id="20" name="그림 19" descr="스크린샷, 우주, 블랙, 별이(가) 표시된 사진&#10;&#10;자동 생성된 설명">
            <a:extLst>
              <a:ext uri="{FF2B5EF4-FFF2-40B4-BE49-F238E27FC236}">
                <a16:creationId xmlns:a16="http://schemas.microsoft.com/office/drawing/2014/main" id="{0A1D6E76-8E9F-2C17-7DA2-D5D0C1FE17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2" t="28718" r="12300" b="42109"/>
          <a:stretch/>
        </p:blipFill>
        <p:spPr>
          <a:xfrm>
            <a:off x="6057900" y="2781299"/>
            <a:ext cx="4305300" cy="2362201"/>
          </a:xfrm>
          <a:prstGeom prst="rect">
            <a:avLst/>
          </a:prstGeom>
        </p:spPr>
      </p:pic>
      <p:pic>
        <p:nvPicPr>
          <p:cNvPr id="46" name="그림 45" descr="스크린샷, 블랙, 어둠, 텍스트이(가) 표시된 사진&#10;&#10;자동 생성된 설명">
            <a:extLst>
              <a:ext uri="{FF2B5EF4-FFF2-40B4-BE49-F238E27FC236}">
                <a16:creationId xmlns:a16="http://schemas.microsoft.com/office/drawing/2014/main" id="{12B55D10-3779-D71C-BF9B-896047F7BB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68" t="34228" r="26465" b="42401"/>
          <a:stretch/>
        </p:blipFill>
        <p:spPr>
          <a:xfrm>
            <a:off x="11620499" y="2781299"/>
            <a:ext cx="3543301" cy="291465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749D264-271C-B394-A837-689C529FECE8}"/>
              </a:ext>
            </a:extLst>
          </p:cNvPr>
          <p:cNvSpPr txBox="1"/>
          <p:nvPr/>
        </p:nvSpPr>
        <p:spPr>
          <a:xfrm>
            <a:off x="12419502" y="5924490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MITF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35201E-1110-ADD0-39D0-52E0C27AD406}"/>
              </a:ext>
            </a:extLst>
          </p:cNvPr>
          <p:cNvSpPr txBox="1"/>
          <p:nvPr/>
        </p:nvSpPr>
        <p:spPr>
          <a:xfrm>
            <a:off x="8210550" y="547797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Tyrosinase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4DD714F-4EA6-27A3-9A4C-A8A520883EE5}"/>
              </a:ext>
            </a:extLst>
          </p:cNvPr>
          <p:cNvSpPr txBox="1"/>
          <p:nvPr/>
        </p:nvSpPr>
        <p:spPr>
          <a:xfrm>
            <a:off x="2211660" y="647173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C9715DD-CAAC-04F0-D789-46748B8111FE}"/>
              </a:ext>
            </a:extLst>
          </p:cNvPr>
          <p:cNvSpPr/>
          <p:nvPr/>
        </p:nvSpPr>
        <p:spPr>
          <a:xfrm>
            <a:off x="8210550" y="3685548"/>
            <a:ext cx="2227520" cy="149191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BE5A37-44E8-2D3C-2159-9B7014F0C79C}"/>
              </a:ext>
            </a:extLst>
          </p:cNvPr>
          <p:cNvSpPr txBox="1"/>
          <p:nvPr/>
        </p:nvSpPr>
        <p:spPr>
          <a:xfrm>
            <a:off x="12160516" y="3709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altLang="ko-K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Data_Figure</a:t>
            </a:r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 4B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14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잭이(가) 표시된 사진&#10;&#10;자동 생성된 설명">
            <a:extLst>
              <a:ext uri="{FF2B5EF4-FFF2-40B4-BE49-F238E27FC236}">
                <a16:creationId xmlns:a16="http://schemas.microsoft.com/office/drawing/2014/main" id="{D55693CD-CA4B-9686-B33A-39038CEA1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2" t="38006" r="13998" b="17201"/>
          <a:stretch/>
        </p:blipFill>
        <p:spPr>
          <a:xfrm>
            <a:off x="1664805" y="1960992"/>
            <a:ext cx="3687171" cy="4383409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E71EAD00-7E9C-B1D2-853E-38EAF28E4380}"/>
              </a:ext>
            </a:extLst>
          </p:cNvPr>
          <p:cNvCxnSpPr>
            <a:cxnSpLocks/>
          </p:cNvCxnSpPr>
          <p:nvPr/>
        </p:nvCxnSpPr>
        <p:spPr>
          <a:xfrm>
            <a:off x="1391843" y="260131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6B743DF-0665-DF73-19E1-61A611A69098}"/>
              </a:ext>
            </a:extLst>
          </p:cNvPr>
          <p:cNvCxnSpPr>
            <a:cxnSpLocks/>
          </p:cNvCxnSpPr>
          <p:nvPr/>
        </p:nvCxnSpPr>
        <p:spPr>
          <a:xfrm>
            <a:off x="1391843" y="281387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E42DE7E-8306-2C9F-5A20-5FDA2ED4A228}"/>
              </a:ext>
            </a:extLst>
          </p:cNvPr>
          <p:cNvSpPr txBox="1"/>
          <p:nvPr/>
        </p:nvSpPr>
        <p:spPr>
          <a:xfrm>
            <a:off x="259319" y="2397223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DCC4B-E6B1-A35A-27BE-AAFFED5A6F4F}"/>
              </a:ext>
            </a:extLst>
          </p:cNvPr>
          <p:cNvSpPr txBox="1"/>
          <p:nvPr/>
        </p:nvSpPr>
        <p:spPr>
          <a:xfrm>
            <a:off x="259319" y="2650154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2CDCCA6-A766-B7C1-9654-2247E274EAEF}"/>
              </a:ext>
            </a:extLst>
          </p:cNvPr>
          <p:cNvCxnSpPr>
            <a:cxnSpLocks/>
          </p:cNvCxnSpPr>
          <p:nvPr/>
        </p:nvCxnSpPr>
        <p:spPr>
          <a:xfrm>
            <a:off x="1391843" y="319875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5061E3-BF3A-25A0-4633-0200B621742F}"/>
              </a:ext>
            </a:extLst>
          </p:cNvPr>
          <p:cNvSpPr txBox="1"/>
          <p:nvPr/>
        </p:nvSpPr>
        <p:spPr>
          <a:xfrm>
            <a:off x="383304" y="303536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4AD8-D87D-71F5-F995-1849E12745FB}"/>
              </a:ext>
            </a:extLst>
          </p:cNvPr>
          <p:cNvSpPr txBox="1"/>
          <p:nvPr/>
        </p:nvSpPr>
        <p:spPr>
          <a:xfrm>
            <a:off x="387559" y="337473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C9985C0E-1C90-5045-2E25-0CFE153651EB}"/>
              </a:ext>
            </a:extLst>
          </p:cNvPr>
          <p:cNvCxnSpPr>
            <a:cxnSpLocks/>
          </p:cNvCxnSpPr>
          <p:nvPr/>
        </p:nvCxnSpPr>
        <p:spPr>
          <a:xfrm>
            <a:off x="1391843" y="353848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2F44528-B090-4D90-ED8E-BF6C6A6663AE}"/>
              </a:ext>
            </a:extLst>
          </p:cNvPr>
          <p:cNvSpPr txBox="1"/>
          <p:nvPr/>
        </p:nvSpPr>
        <p:spPr>
          <a:xfrm>
            <a:off x="383304" y="381436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A2CA287-457A-0720-F661-6C73467ABAB5}"/>
              </a:ext>
            </a:extLst>
          </p:cNvPr>
          <p:cNvCxnSpPr>
            <a:cxnSpLocks/>
          </p:cNvCxnSpPr>
          <p:nvPr/>
        </p:nvCxnSpPr>
        <p:spPr>
          <a:xfrm>
            <a:off x="1387588" y="397810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E965FFD-D1A1-6A0E-D832-0F3C744CA5AF}"/>
              </a:ext>
            </a:extLst>
          </p:cNvPr>
          <p:cNvSpPr txBox="1"/>
          <p:nvPr/>
        </p:nvSpPr>
        <p:spPr>
          <a:xfrm>
            <a:off x="395900" y="437183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DA786BF-48E7-8852-ADA2-88D2E00E1549}"/>
              </a:ext>
            </a:extLst>
          </p:cNvPr>
          <p:cNvCxnSpPr>
            <a:cxnSpLocks/>
          </p:cNvCxnSpPr>
          <p:nvPr/>
        </p:nvCxnSpPr>
        <p:spPr>
          <a:xfrm>
            <a:off x="1385005" y="453345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EE0F029-B88E-9EF6-083D-F23DD5A47206}"/>
              </a:ext>
            </a:extLst>
          </p:cNvPr>
          <p:cNvSpPr txBox="1"/>
          <p:nvPr/>
        </p:nvSpPr>
        <p:spPr>
          <a:xfrm>
            <a:off x="2329070" y="5556334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KEAP1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6602E-D404-8487-5D7E-A8A6B2B99F2A}"/>
              </a:ext>
            </a:extLst>
          </p:cNvPr>
          <p:cNvSpPr txBox="1"/>
          <p:nvPr/>
        </p:nvSpPr>
        <p:spPr>
          <a:xfrm rot="19460733">
            <a:off x="2058396" y="57857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22539808-9AC5-91FE-AA12-D7613F5B2357}"/>
              </a:ext>
            </a:extLst>
          </p:cNvPr>
          <p:cNvCxnSpPr>
            <a:cxnSpLocks/>
          </p:cNvCxnSpPr>
          <p:nvPr/>
        </p:nvCxnSpPr>
        <p:spPr>
          <a:xfrm>
            <a:off x="2088808" y="1251219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28CEBD85-FFBF-0F51-0888-9F6B3A24A9E6}"/>
              </a:ext>
            </a:extLst>
          </p:cNvPr>
          <p:cNvCxnSpPr>
            <a:cxnSpLocks/>
          </p:cNvCxnSpPr>
          <p:nvPr/>
        </p:nvCxnSpPr>
        <p:spPr>
          <a:xfrm>
            <a:off x="3317293" y="1251219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F3AD52EE-494F-0EC6-4C48-EC7B176DF5CE}"/>
              </a:ext>
            </a:extLst>
          </p:cNvPr>
          <p:cNvCxnSpPr>
            <a:cxnSpLocks/>
          </p:cNvCxnSpPr>
          <p:nvPr/>
        </p:nvCxnSpPr>
        <p:spPr>
          <a:xfrm>
            <a:off x="4523577" y="124863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12D42D8-14E1-39F4-D004-0763685253B2}"/>
              </a:ext>
            </a:extLst>
          </p:cNvPr>
          <p:cNvSpPr txBox="1"/>
          <p:nvPr/>
        </p:nvSpPr>
        <p:spPr>
          <a:xfrm rot="19460733">
            <a:off x="3257942" y="57857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F1A674-40E6-F108-C77B-C45F53252478}"/>
              </a:ext>
            </a:extLst>
          </p:cNvPr>
          <p:cNvSpPr txBox="1"/>
          <p:nvPr/>
        </p:nvSpPr>
        <p:spPr>
          <a:xfrm rot="19460733">
            <a:off x="4510259" y="575006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그림 27" descr="잭, 직사각형, 흑백, 모노크롬이(가) 표시된 사진&#10;&#10;자동 생성된 설명">
            <a:extLst>
              <a:ext uri="{FF2B5EF4-FFF2-40B4-BE49-F238E27FC236}">
                <a16:creationId xmlns:a16="http://schemas.microsoft.com/office/drawing/2014/main" id="{0DCCA87A-186D-417F-D3ED-2B8D65FFF9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50000" r="6721" b="17372"/>
          <a:stretch/>
        </p:blipFill>
        <p:spPr>
          <a:xfrm>
            <a:off x="6912243" y="2251715"/>
            <a:ext cx="3177154" cy="386395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0687B3F-DC54-19D1-C561-5D03B8491873}"/>
              </a:ext>
            </a:extLst>
          </p:cNvPr>
          <p:cNvSpPr txBox="1"/>
          <p:nvPr/>
        </p:nvSpPr>
        <p:spPr>
          <a:xfrm>
            <a:off x="6146091" y="247788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9419EC2C-1BA9-5374-36DF-69184F74046F}"/>
              </a:ext>
            </a:extLst>
          </p:cNvPr>
          <p:cNvCxnSpPr>
            <a:cxnSpLocks/>
          </p:cNvCxnSpPr>
          <p:nvPr/>
        </p:nvCxnSpPr>
        <p:spPr>
          <a:xfrm>
            <a:off x="7072881" y="264163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4B703BA-BF8F-C30B-0ADE-009D751001A6}"/>
              </a:ext>
            </a:extLst>
          </p:cNvPr>
          <p:cNvSpPr txBox="1"/>
          <p:nvPr/>
        </p:nvSpPr>
        <p:spPr>
          <a:xfrm>
            <a:off x="6158687" y="303536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3F2673BC-14DF-C5BF-53B8-AC211E9BFF36}"/>
              </a:ext>
            </a:extLst>
          </p:cNvPr>
          <p:cNvCxnSpPr>
            <a:cxnSpLocks/>
          </p:cNvCxnSpPr>
          <p:nvPr/>
        </p:nvCxnSpPr>
        <p:spPr>
          <a:xfrm>
            <a:off x="7147792" y="319698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9778CF9-706F-9513-BF08-25DFDDEBA882}"/>
              </a:ext>
            </a:extLst>
          </p:cNvPr>
          <p:cNvSpPr txBox="1"/>
          <p:nvPr/>
        </p:nvSpPr>
        <p:spPr>
          <a:xfrm rot="19460733">
            <a:off x="7175372" y="140848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6FADCCB4-11C0-3786-0BF0-7E2EEA06217C}"/>
              </a:ext>
            </a:extLst>
          </p:cNvPr>
          <p:cNvCxnSpPr>
            <a:cxnSpLocks/>
          </p:cNvCxnSpPr>
          <p:nvPr/>
        </p:nvCxnSpPr>
        <p:spPr>
          <a:xfrm>
            <a:off x="7205784" y="208112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1F926154-39B3-D947-E291-0335421B4381}"/>
              </a:ext>
            </a:extLst>
          </p:cNvPr>
          <p:cNvCxnSpPr>
            <a:cxnSpLocks/>
          </p:cNvCxnSpPr>
          <p:nvPr/>
        </p:nvCxnSpPr>
        <p:spPr>
          <a:xfrm>
            <a:off x="7984818" y="208112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83CF1604-433F-5FA3-4864-4A459051D947}"/>
              </a:ext>
            </a:extLst>
          </p:cNvPr>
          <p:cNvCxnSpPr>
            <a:cxnSpLocks/>
          </p:cNvCxnSpPr>
          <p:nvPr/>
        </p:nvCxnSpPr>
        <p:spPr>
          <a:xfrm>
            <a:off x="8648661" y="2078545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05DAA23-BE74-1C5E-F96F-6D826CE65676}"/>
              </a:ext>
            </a:extLst>
          </p:cNvPr>
          <p:cNvSpPr txBox="1"/>
          <p:nvPr/>
        </p:nvSpPr>
        <p:spPr>
          <a:xfrm rot="19460733">
            <a:off x="7925467" y="140848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F3E1C60-ACA6-8405-69D6-A50BE324AB7C}"/>
              </a:ext>
            </a:extLst>
          </p:cNvPr>
          <p:cNvSpPr txBox="1"/>
          <p:nvPr/>
        </p:nvSpPr>
        <p:spPr>
          <a:xfrm rot="19460733">
            <a:off x="8635343" y="140491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0C743F3-5CA4-AAA9-06C1-6B344FD8BE10}"/>
              </a:ext>
            </a:extLst>
          </p:cNvPr>
          <p:cNvSpPr txBox="1"/>
          <p:nvPr/>
        </p:nvSpPr>
        <p:spPr>
          <a:xfrm>
            <a:off x="1656321" y="1471198"/>
            <a:ext cx="3445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LP      -     +              -    +             -    + </a:t>
            </a:r>
            <a:endParaRPr lang="ko-KR" altLang="en-US" dirty="0"/>
          </a:p>
        </p:txBody>
      </p:sp>
      <p:pic>
        <p:nvPicPr>
          <p:cNvPr id="45" name="그림 44" descr="직사각형, 모노크롬, 흑백, 벽이(가) 표시된 사진&#10;&#10;자동 생성된 설명">
            <a:extLst>
              <a:ext uri="{FF2B5EF4-FFF2-40B4-BE49-F238E27FC236}">
                <a16:creationId xmlns:a16="http://schemas.microsoft.com/office/drawing/2014/main" id="{7A467E89-C089-B966-AA20-8A5FC61A14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4" t="50000" r="46566" b="8264"/>
          <a:stretch/>
        </p:blipFill>
        <p:spPr>
          <a:xfrm>
            <a:off x="11340193" y="2343552"/>
            <a:ext cx="3595007" cy="3580106"/>
          </a:xfrm>
          <a:prstGeom prst="rect">
            <a:avLst/>
          </a:prstGeom>
        </p:spPr>
      </p:pic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958CF15D-FF49-128D-0159-FB93EAF15A65}"/>
              </a:ext>
            </a:extLst>
          </p:cNvPr>
          <p:cNvCxnSpPr>
            <a:cxnSpLocks/>
          </p:cNvCxnSpPr>
          <p:nvPr/>
        </p:nvCxnSpPr>
        <p:spPr>
          <a:xfrm>
            <a:off x="11109319" y="268198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95FE7CF-16A2-9F4A-4397-734370F6463B}"/>
              </a:ext>
            </a:extLst>
          </p:cNvPr>
          <p:cNvCxnSpPr>
            <a:cxnSpLocks/>
          </p:cNvCxnSpPr>
          <p:nvPr/>
        </p:nvCxnSpPr>
        <p:spPr>
          <a:xfrm>
            <a:off x="11109319" y="289454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DDE8E8E-AB9B-042D-6DBC-053D4409CD61}"/>
              </a:ext>
            </a:extLst>
          </p:cNvPr>
          <p:cNvSpPr txBox="1"/>
          <p:nvPr/>
        </p:nvSpPr>
        <p:spPr>
          <a:xfrm>
            <a:off x="9976795" y="247788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D9A81E-BA23-AB36-B11E-26FB8BBE06B9}"/>
              </a:ext>
            </a:extLst>
          </p:cNvPr>
          <p:cNvSpPr txBox="1"/>
          <p:nvPr/>
        </p:nvSpPr>
        <p:spPr>
          <a:xfrm>
            <a:off x="9976795" y="2730820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8F391502-E4ED-448A-9AAF-70CB65CA6546}"/>
              </a:ext>
            </a:extLst>
          </p:cNvPr>
          <p:cNvCxnSpPr>
            <a:cxnSpLocks/>
          </p:cNvCxnSpPr>
          <p:nvPr/>
        </p:nvCxnSpPr>
        <p:spPr>
          <a:xfrm>
            <a:off x="11109319" y="341488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E772D23-2138-C41C-F303-05442A9420D1}"/>
              </a:ext>
            </a:extLst>
          </p:cNvPr>
          <p:cNvSpPr txBox="1"/>
          <p:nvPr/>
        </p:nvSpPr>
        <p:spPr>
          <a:xfrm>
            <a:off x="10100780" y="325149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40E6CA0-FCD9-CB4A-F2DC-F53E3B14C74C}"/>
              </a:ext>
            </a:extLst>
          </p:cNvPr>
          <p:cNvSpPr txBox="1"/>
          <p:nvPr/>
        </p:nvSpPr>
        <p:spPr>
          <a:xfrm>
            <a:off x="10105035" y="359086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4F96D5FF-7337-552E-61D2-FC1380512B63}"/>
              </a:ext>
            </a:extLst>
          </p:cNvPr>
          <p:cNvCxnSpPr>
            <a:cxnSpLocks/>
          </p:cNvCxnSpPr>
          <p:nvPr/>
        </p:nvCxnSpPr>
        <p:spPr>
          <a:xfrm>
            <a:off x="11109319" y="375461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3D288E3-337D-609C-2B45-40F016B37C3E}"/>
              </a:ext>
            </a:extLst>
          </p:cNvPr>
          <p:cNvSpPr txBox="1"/>
          <p:nvPr/>
        </p:nvSpPr>
        <p:spPr>
          <a:xfrm>
            <a:off x="10100780" y="403049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D59A92CD-5A69-60D8-59CA-817C5EC42AC0}"/>
              </a:ext>
            </a:extLst>
          </p:cNvPr>
          <p:cNvCxnSpPr>
            <a:cxnSpLocks/>
          </p:cNvCxnSpPr>
          <p:nvPr/>
        </p:nvCxnSpPr>
        <p:spPr>
          <a:xfrm>
            <a:off x="11105064" y="419423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058FCF4-C080-0A0B-48C9-DF1339FC66B6}"/>
              </a:ext>
            </a:extLst>
          </p:cNvPr>
          <p:cNvSpPr txBox="1"/>
          <p:nvPr/>
        </p:nvSpPr>
        <p:spPr>
          <a:xfrm>
            <a:off x="10113376" y="458796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372762FD-9AE0-E97B-1EA7-18BC433B2992}"/>
              </a:ext>
            </a:extLst>
          </p:cNvPr>
          <p:cNvCxnSpPr>
            <a:cxnSpLocks/>
          </p:cNvCxnSpPr>
          <p:nvPr/>
        </p:nvCxnSpPr>
        <p:spPr>
          <a:xfrm>
            <a:off x="11102481" y="474958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E7586B1-0001-A60D-B668-F97603796F27}"/>
              </a:ext>
            </a:extLst>
          </p:cNvPr>
          <p:cNvSpPr txBox="1"/>
          <p:nvPr/>
        </p:nvSpPr>
        <p:spPr>
          <a:xfrm rot="19460733">
            <a:off x="11747371" y="140848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#1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46424E92-253B-0A1A-7099-6A88073A21AB}"/>
              </a:ext>
            </a:extLst>
          </p:cNvPr>
          <p:cNvCxnSpPr>
            <a:cxnSpLocks/>
          </p:cNvCxnSpPr>
          <p:nvPr/>
        </p:nvCxnSpPr>
        <p:spPr>
          <a:xfrm>
            <a:off x="11777783" y="208112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B4569D22-8137-56E3-6A54-68C0757E0E85}"/>
              </a:ext>
            </a:extLst>
          </p:cNvPr>
          <p:cNvCxnSpPr>
            <a:cxnSpLocks/>
          </p:cNvCxnSpPr>
          <p:nvPr/>
        </p:nvCxnSpPr>
        <p:spPr>
          <a:xfrm>
            <a:off x="12844683" y="2081127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CE0FF723-8BB3-38C1-745C-162EA77009A2}"/>
              </a:ext>
            </a:extLst>
          </p:cNvPr>
          <p:cNvCxnSpPr>
            <a:cxnSpLocks/>
          </p:cNvCxnSpPr>
          <p:nvPr/>
        </p:nvCxnSpPr>
        <p:spPr>
          <a:xfrm>
            <a:off x="14050391" y="2078545"/>
            <a:ext cx="56205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DF846B1B-3BB6-B5E4-52DE-7E0AA10CD269}"/>
              </a:ext>
            </a:extLst>
          </p:cNvPr>
          <p:cNvSpPr txBox="1"/>
          <p:nvPr/>
        </p:nvSpPr>
        <p:spPr>
          <a:xfrm rot="19460733">
            <a:off x="12785332" y="140848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#2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E6CCB68-756A-73FD-587A-A86A464B84DB}"/>
              </a:ext>
            </a:extLst>
          </p:cNvPr>
          <p:cNvSpPr txBox="1"/>
          <p:nvPr/>
        </p:nvSpPr>
        <p:spPr>
          <a:xfrm rot="19460733">
            <a:off x="13833873" y="140491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Donor #3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9E56AD-44E0-2AC0-1EEF-DD525F9248D8}"/>
              </a:ext>
            </a:extLst>
          </p:cNvPr>
          <p:cNvSpPr txBox="1"/>
          <p:nvPr/>
        </p:nvSpPr>
        <p:spPr>
          <a:xfrm>
            <a:off x="7269446" y="5756389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5354027-9BF5-6706-DE7B-8CE1B2D591BC}"/>
              </a:ext>
            </a:extLst>
          </p:cNvPr>
          <p:cNvSpPr txBox="1"/>
          <p:nvPr/>
        </p:nvSpPr>
        <p:spPr>
          <a:xfrm>
            <a:off x="12011889" y="5978608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328F67-9E33-5726-D6C2-F874775E85E1}"/>
              </a:ext>
            </a:extLst>
          </p:cNvPr>
          <p:cNvSpPr txBox="1"/>
          <p:nvPr/>
        </p:nvSpPr>
        <p:spPr>
          <a:xfrm>
            <a:off x="12160516" y="3709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altLang="ko-K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Data_Figure</a:t>
            </a:r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 4D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246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A2A141-99DC-5752-8167-689B654A9C51}"/>
              </a:ext>
            </a:extLst>
          </p:cNvPr>
          <p:cNvSpPr txBox="1"/>
          <p:nvPr/>
        </p:nvSpPr>
        <p:spPr>
          <a:xfrm>
            <a:off x="12160516" y="37091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altLang="ko-K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Data_Figure</a:t>
            </a:r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 5A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4141A53-F199-56CF-B475-57863C9E3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3759" y="12636596"/>
            <a:ext cx="4467225" cy="4848225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D5B06397-E426-CC72-6168-425302E564C9}"/>
              </a:ext>
            </a:extLst>
          </p:cNvPr>
          <p:cNvCxnSpPr>
            <a:cxnSpLocks/>
          </p:cNvCxnSpPr>
          <p:nvPr/>
        </p:nvCxnSpPr>
        <p:spPr>
          <a:xfrm>
            <a:off x="1520977" y="1414050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F11DE000-BAE1-3F3A-0D0E-BD694CAFA9BB}"/>
              </a:ext>
            </a:extLst>
          </p:cNvPr>
          <p:cNvCxnSpPr>
            <a:cxnSpLocks/>
          </p:cNvCxnSpPr>
          <p:nvPr/>
        </p:nvCxnSpPr>
        <p:spPr>
          <a:xfrm>
            <a:off x="1520977" y="1440118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FAA79A-A1DD-DC19-6846-E106C50EDBB2}"/>
              </a:ext>
            </a:extLst>
          </p:cNvPr>
          <p:cNvSpPr txBox="1"/>
          <p:nvPr/>
        </p:nvSpPr>
        <p:spPr>
          <a:xfrm>
            <a:off x="388453" y="1393640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7921AD-FD28-B108-B39A-CD4513464EE2}"/>
              </a:ext>
            </a:extLst>
          </p:cNvPr>
          <p:cNvSpPr txBox="1"/>
          <p:nvPr/>
        </p:nvSpPr>
        <p:spPr>
          <a:xfrm>
            <a:off x="388453" y="14189337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0F69632-8201-BA04-E26F-DB5954E1C172}"/>
              </a:ext>
            </a:extLst>
          </p:cNvPr>
          <p:cNvCxnSpPr>
            <a:cxnSpLocks/>
          </p:cNvCxnSpPr>
          <p:nvPr/>
        </p:nvCxnSpPr>
        <p:spPr>
          <a:xfrm>
            <a:off x="1520977" y="1472406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7C4AA88-0BFC-ADB1-B5BF-B25A1D03EA24}"/>
              </a:ext>
            </a:extLst>
          </p:cNvPr>
          <p:cNvSpPr txBox="1"/>
          <p:nvPr/>
        </p:nvSpPr>
        <p:spPr>
          <a:xfrm>
            <a:off x="512438" y="1456067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D42635-8DC4-F4ED-684B-688C39EE0C0A}"/>
              </a:ext>
            </a:extLst>
          </p:cNvPr>
          <p:cNvSpPr txBox="1"/>
          <p:nvPr/>
        </p:nvSpPr>
        <p:spPr>
          <a:xfrm>
            <a:off x="516693" y="1496204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47A93B3D-55B4-9B7D-49D9-836B878A6156}"/>
              </a:ext>
            </a:extLst>
          </p:cNvPr>
          <p:cNvCxnSpPr>
            <a:cxnSpLocks/>
          </p:cNvCxnSpPr>
          <p:nvPr/>
        </p:nvCxnSpPr>
        <p:spPr>
          <a:xfrm>
            <a:off x="1520977" y="1512578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1026D43-3103-F871-082D-D063C8A84AC9}"/>
              </a:ext>
            </a:extLst>
          </p:cNvPr>
          <p:cNvSpPr txBox="1"/>
          <p:nvPr/>
        </p:nvSpPr>
        <p:spPr>
          <a:xfrm>
            <a:off x="512438" y="1530868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30F39D6-207D-C0B1-EC06-C3D319A30432}"/>
              </a:ext>
            </a:extLst>
          </p:cNvPr>
          <p:cNvCxnSpPr>
            <a:cxnSpLocks/>
          </p:cNvCxnSpPr>
          <p:nvPr/>
        </p:nvCxnSpPr>
        <p:spPr>
          <a:xfrm>
            <a:off x="1516722" y="1547242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1105CA5-FC51-8DAA-B0B6-EDB3DFE429BC}"/>
              </a:ext>
            </a:extLst>
          </p:cNvPr>
          <p:cNvSpPr txBox="1"/>
          <p:nvPr/>
        </p:nvSpPr>
        <p:spPr>
          <a:xfrm>
            <a:off x="525034" y="15850657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F06D5C65-6E25-1A91-2E92-75E528211229}"/>
              </a:ext>
            </a:extLst>
          </p:cNvPr>
          <p:cNvCxnSpPr>
            <a:cxnSpLocks/>
          </p:cNvCxnSpPr>
          <p:nvPr/>
        </p:nvCxnSpPr>
        <p:spPr>
          <a:xfrm>
            <a:off x="1514139" y="16012282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207DF1B-C060-5ACF-EE63-BE511D314283}"/>
              </a:ext>
            </a:extLst>
          </p:cNvPr>
          <p:cNvSpPr txBox="1"/>
          <p:nvPr/>
        </p:nvSpPr>
        <p:spPr>
          <a:xfrm>
            <a:off x="4424664" y="12488122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813AF2-EDB4-3A81-CF50-16DFF956364A}"/>
              </a:ext>
            </a:extLst>
          </p:cNvPr>
          <p:cNvSpPr txBox="1"/>
          <p:nvPr/>
        </p:nvSpPr>
        <p:spPr>
          <a:xfrm>
            <a:off x="3016052" y="12488122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FB429B-ABD8-15B3-1927-0C7A2067833C}"/>
              </a:ext>
            </a:extLst>
          </p:cNvPr>
          <p:cNvSpPr txBox="1"/>
          <p:nvPr/>
        </p:nvSpPr>
        <p:spPr>
          <a:xfrm>
            <a:off x="1688284" y="1248812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D5E3EB-A67E-02D4-A536-E56400984110}"/>
              </a:ext>
            </a:extLst>
          </p:cNvPr>
          <p:cNvSpPr txBox="1"/>
          <p:nvPr/>
        </p:nvSpPr>
        <p:spPr>
          <a:xfrm>
            <a:off x="471294" y="13107710"/>
            <a:ext cx="5089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     LP          -     +           -    +            -    +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FC7E31-EB27-FB9D-E000-ED31DD788F0A}"/>
              </a:ext>
            </a:extLst>
          </p:cNvPr>
          <p:cNvSpPr txBox="1"/>
          <p:nvPr/>
        </p:nvSpPr>
        <p:spPr>
          <a:xfrm>
            <a:off x="2465106" y="16812833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LAMIN A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그림 22" descr="텍스트, 화이트, 잭이(가) 표시된 사진&#10;&#10;자동 생성된 설명">
            <a:extLst>
              <a:ext uri="{FF2B5EF4-FFF2-40B4-BE49-F238E27FC236}">
                <a16:creationId xmlns:a16="http://schemas.microsoft.com/office/drawing/2014/main" id="{900D7FA9-6329-E780-7499-249F8476DC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2" t="25266" r="11919" b="44325"/>
          <a:stretch/>
        </p:blipFill>
        <p:spPr>
          <a:xfrm>
            <a:off x="7380253" y="13583494"/>
            <a:ext cx="4273826" cy="24709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A0226F0-E668-60D0-ACEB-063596255D70}"/>
              </a:ext>
            </a:extLst>
          </p:cNvPr>
          <p:cNvSpPr txBox="1"/>
          <p:nvPr/>
        </p:nvSpPr>
        <p:spPr>
          <a:xfrm>
            <a:off x="6358583" y="1383740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212EE1F3-3FC6-E1FF-D397-8E6B6ED77B12}"/>
              </a:ext>
            </a:extLst>
          </p:cNvPr>
          <p:cNvCxnSpPr>
            <a:cxnSpLocks/>
          </p:cNvCxnSpPr>
          <p:nvPr/>
        </p:nvCxnSpPr>
        <p:spPr>
          <a:xfrm>
            <a:off x="7362867" y="1400114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FD1565-12E2-A906-6383-88020E78BAF7}"/>
              </a:ext>
            </a:extLst>
          </p:cNvPr>
          <p:cNvSpPr txBox="1"/>
          <p:nvPr/>
        </p:nvSpPr>
        <p:spPr>
          <a:xfrm>
            <a:off x="6371179" y="1437937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B41DBC09-30D1-8F0B-DB0B-29A2D8A57B7E}"/>
              </a:ext>
            </a:extLst>
          </p:cNvPr>
          <p:cNvCxnSpPr>
            <a:cxnSpLocks/>
          </p:cNvCxnSpPr>
          <p:nvPr/>
        </p:nvCxnSpPr>
        <p:spPr>
          <a:xfrm>
            <a:off x="7360284" y="1454100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CF321FF-90C0-68AD-0190-CDA1E7D5EFC3}"/>
              </a:ext>
            </a:extLst>
          </p:cNvPr>
          <p:cNvSpPr txBox="1"/>
          <p:nvPr/>
        </p:nvSpPr>
        <p:spPr>
          <a:xfrm>
            <a:off x="10369699" y="12488122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21873F-86F9-CD86-9AE6-F606F2EAD119}"/>
              </a:ext>
            </a:extLst>
          </p:cNvPr>
          <p:cNvSpPr txBox="1"/>
          <p:nvPr/>
        </p:nvSpPr>
        <p:spPr>
          <a:xfrm>
            <a:off x="8961087" y="12488122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A66289-F041-45CD-D761-02304E413DE7}"/>
              </a:ext>
            </a:extLst>
          </p:cNvPr>
          <p:cNvSpPr txBox="1"/>
          <p:nvPr/>
        </p:nvSpPr>
        <p:spPr>
          <a:xfrm>
            <a:off x="7633319" y="1248812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3C0F357-372F-3122-0BEF-E11125ED6825}"/>
              </a:ext>
            </a:extLst>
          </p:cNvPr>
          <p:cNvSpPr txBox="1"/>
          <p:nvPr/>
        </p:nvSpPr>
        <p:spPr>
          <a:xfrm>
            <a:off x="6416329" y="13107710"/>
            <a:ext cx="5089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     LP          -     +           -    +            -    +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7689F3-2D16-23C5-697A-1D558E3D8200}"/>
              </a:ext>
            </a:extLst>
          </p:cNvPr>
          <p:cNvSpPr txBox="1"/>
          <p:nvPr/>
        </p:nvSpPr>
        <p:spPr>
          <a:xfrm>
            <a:off x="8410141" y="14962046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그림 41" descr="텍스트, 스크린샷, 잭, 직사각형이(가) 표시된 사진&#10;&#10;자동 생성된 설명">
            <a:extLst>
              <a:ext uri="{FF2B5EF4-FFF2-40B4-BE49-F238E27FC236}">
                <a16:creationId xmlns:a16="http://schemas.microsoft.com/office/drawing/2014/main" id="{97AE6323-8F2B-99A7-B721-E5708E883C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6" t="28662" r="16570" b="27420"/>
          <a:stretch/>
        </p:blipFill>
        <p:spPr>
          <a:xfrm>
            <a:off x="13423118" y="13001901"/>
            <a:ext cx="4158252" cy="3113536"/>
          </a:xfrm>
          <a:prstGeom prst="rect">
            <a:avLst/>
          </a:prstGeom>
        </p:spPr>
      </p:pic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5DA23DE0-528E-CC5C-83E2-CBDEA569BD1D}"/>
              </a:ext>
            </a:extLst>
          </p:cNvPr>
          <p:cNvCxnSpPr>
            <a:cxnSpLocks/>
          </p:cNvCxnSpPr>
          <p:nvPr/>
        </p:nvCxnSpPr>
        <p:spPr>
          <a:xfrm>
            <a:off x="13306874" y="1349037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1B46F650-C211-2317-5DF2-AC1D346AE896}"/>
              </a:ext>
            </a:extLst>
          </p:cNvPr>
          <p:cNvCxnSpPr>
            <a:cxnSpLocks/>
          </p:cNvCxnSpPr>
          <p:nvPr/>
        </p:nvCxnSpPr>
        <p:spPr>
          <a:xfrm>
            <a:off x="13306874" y="1363179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578FA64-92A5-9D55-D26F-8496BF239EDA}"/>
              </a:ext>
            </a:extLst>
          </p:cNvPr>
          <p:cNvSpPr txBox="1"/>
          <p:nvPr/>
        </p:nvSpPr>
        <p:spPr>
          <a:xfrm>
            <a:off x="12314726" y="13336486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2F0C016-658B-6E18-8CA4-3B3C43805F39}"/>
              </a:ext>
            </a:extLst>
          </p:cNvPr>
          <p:cNvSpPr txBox="1"/>
          <p:nvPr/>
        </p:nvSpPr>
        <p:spPr>
          <a:xfrm>
            <a:off x="12341603" y="13502098"/>
            <a:ext cx="832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F5693DA2-C1B6-2462-DCB7-C97EA2417ED2}"/>
              </a:ext>
            </a:extLst>
          </p:cNvPr>
          <p:cNvCxnSpPr>
            <a:cxnSpLocks/>
          </p:cNvCxnSpPr>
          <p:nvPr/>
        </p:nvCxnSpPr>
        <p:spPr>
          <a:xfrm>
            <a:off x="13306874" y="1392646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710D0C3-0411-6033-1E19-7C4D5672AD0A}"/>
              </a:ext>
            </a:extLst>
          </p:cNvPr>
          <p:cNvSpPr txBox="1"/>
          <p:nvPr/>
        </p:nvSpPr>
        <p:spPr>
          <a:xfrm>
            <a:off x="12431115" y="13773086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D2ABB7-DF5F-8E6A-4C46-3C54E2554546}"/>
              </a:ext>
            </a:extLst>
          </p:cNvPr>
          <p:cNvSpPr txBox="1"/>
          <p:nvPr/>
        </p:nvSpPr>
        <p:spPr>
          <a:xfrm>
            <a:off x="12439617" y="14026891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2FC86212-CB73-E54B-6BF3-AEBA8200076A}"/>
              </a:ext>
            </a:extLst>
          </p:cNvPr>
          <p:cNvCxnSpPr>
            <a:cxnSpLocks/>
          </p:cNvCxnSpPr>
          <p:nvPr/>
        </p:nvCxnSpPr>
        <p:spPr>
          <a:xfrm>
            <a:off x="13306874" y="14189337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3A6CCA3D-400D-9605-840F-881D60A7ECD6}"/>
              </a:ext>
            </a:extLst>
          </p:cNvPr>
          <p:cNvSpPr txBox="1"/>
          <p:nvPr/>
        </p:nvSpPr>
        <p:spPr>
          <a:xfrm>
            <a:off x="12459495" y="14370069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57F460F3-1955-75AE-594F-FAC3712AB288}"/>
              </a:ext>
            </a:extLst>
          </p:cNvPr>
          <p:cNvCxnSpPr>
            <a:cxnSpLocks/>
          </p:cNvCxnSpPr>
          <p:nvPr/>
        </p:nvCxnSpPr>
        <p:spPr>
          <a:xfrm>
            <a:off x="13326752" y="14529349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1F0B698-F54E-5F1C-62AA-23A719AA512D}"/>
              </a:ext>
            </a:extLst>
          </p:cNvPr>
          <p:cNvSpPr txBox="1"/>
          <p:nvPr/>
        </p:nvSpPr>
        <p:spPr>
          <a:xfrm>
            <a:off x="12481614" y="14776122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E3347C40-3961-D801-8AAE-2B7E9351C1E8}"/>
              </a:ext>
            </a:extLst>
          </p:cNvPr>
          <p:cNvCxnSpPr>
            <a:cxnSpLocks/>
          </p:cNvCxnSpPr>
          <p:nvPr/>
        </p:nvCxnSpPr>
        <p:spPr>
          <a:xfrm>
            <a:off x="13334681" y="1496204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70FFF2F-19D5-CC6C-AC4F-E8641DD797A2}"/>
              </a:ext>
            </a:extLst>
          </p:cNvPr>
          <p:cNvSpPr txBox="1"/>
          <p:nvPr/>
        </p:nvSpPr>
        <p:spPr>
          <a:xfrm>
            <a:off x="16294973" y="12013760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8CF7EE-3057-BFCC-D6C1-3DE92C4CF017}"/>
              </a:ext>
            </a:extLst>
          </p:cNvPr>
          <p:cNvSpPr txBox="1"/>
          <p:nvPr/>
        </p:nvSpPr>
        <p:spPr>
          <a:xfrm>
            <a:off x="14886361" y="12013760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D25D245-0FB0-6958-235A-85DE948DA585}"/>
              </a:ext>
            </a:extLst>
          </p:cNvPr>
          <p:cNvSpPr txBox="1"/>
          <p:nvPr/>
        </p:nvSpPr>
        <p:spPr>
          <a:xfrm>
            <a:off x="13558593" y="1201376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28851DF-8C90-74E1-87C5-DCB6980F95CC}"/>
              </a:ext>
            </a:extLst>
          </p:cNvPr>
          <p:cNvSpPr txBox="1"/>
          <p:nvPr/>
        </p:nvSpPr>
        <p:spPr>
          <a:xfrm>
            <a:off x="12341603" y="12633348"/>
            <a:ext cx="5089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     LP          -     +           -    +            -    +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D91054-52F8-74C4-7ECF-16B705416310}"/>
              </a:ext>
            </a:extLst>
          </p:cNvPr>
          <p:cNvSpPr txBox="1"/>
          <p:nvPr/>
        </p:nvSpPr>
        <p:spPr>
          <a:xfrm>
            <a:off x="14512700" y="16115437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MITF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그림 60" descr="텍스트, 스크린샷, 직사각형, 잭이(가) 표시된 사진&#10;&#10;자동 생성된 설명">
            <a:extLst>
              <a:ext uri="{FF2B5EF4-FFF2-40B4-BE49-F238E27FC236}">
                <a16:creationId xmlns:a16="http://schemas.microsoft.com/office/drawing/2014/main" id="{F8F8A0D2-A50D-E2FC-A80C-AC5B6A2831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7000"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31" t="32415" r="9775" b="45769"/>
          <a:stretch/>
        </p:blipFill>
        <p:spPr>
          <a:xfrm>
            <a:off x="1164911" y="4450022"/>
            <a:ext cx="5953540" cy="2381417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523BB091-19BC-2758-1CE2-923683E50251}"/>
              </a:ext>
            </a:extLst>
          </p:cNvPr>
          <p:cNvSpPr txBox="1"/>
          <p:nvPr/>
        </p:nvSpPr>
        <p:spPr>
          <a:xfrm>
            <a:off x="2543865" y="6958387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-b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(S675)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057B478-D3B1-F9B1-2C90-54AE4E617CAE}"/>
              </a:ext>
            </a:extLst>
          </p:cNvPr>
          <p:cNvCxnSpPr>
            <a:cxnSpLocks/>
          </p:cNvCxnSpPr>
          <p:nvPr/>
        </p:nvCxnSpPr>
        <p:spPr>
          <a:xfrm>
            <a:off x="1042493" y="578092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417D3DF6-4494-122C-8407-61D6C44A7FD9}"/>
              </a:ext>
            </a:extLst>
          </p:cNvPr>
          <p:cNvCxnSpPr>
            <a:cxnSpLocks/>
          </p:cNvCxnSpPr>
          <p:nvPr/>
        </p:nvCxnSpPr>
        <p:spPr>
          <a:xfrm>
            <a:off x="1042493" y="600185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465F29A5-2866-5B68-7E93-1C12FC020EA8}"/>
              </a:ext>
            </a:extLst>
          </p:cNvPr>
          <p:cNvSpPr txBox="1"/>
          <p:nvPr/>
        </p:nvSpPr>
        <p:spPr>
          <a:xfrm>
            <a:off x="50345" y="5627034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8E6FDC-B2BD-486F-BF34-5F24AF97A559}"/>
              </a:ext>
            </a:extLst>
          </p:cNvPr>
          <p:cNvSpPr txBox="1"/>
          <p:nvPr/>
        </p:nvSpPr>
        <p:spPr>
          <a:xfrm>
            <a:off x="77222" y="5872158"/>
            <a:ext cx="832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7E7B5EFF-7580-88DB-2161-63DE59DF7C8E}"/>
              </a:ext>
            </a:extLst>
          </p:cNvPr>
          <p:cNvCxnSpPr>
            <a:cxnSpLocks/>
          </p:cNvCxnSpPr>
          <p:nvPr/>
        </p:nvCxnSpPr>
        <p:spPr>
          <a:xfrm>
            <a:off x="1042493" y="6435673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403BB256-FD88-6411-D7B6-41BFBC57DEDA}"/>
              </a:ext>
            </a:extLst>
          </p:cNvPr>
          <p:cNvSpPr txBox="1"/>
          <p:nvPr/>
        </p:nvSpPr>
        <p:spPr>
          <a:xfrm>
            <a:off x="166734" y="6282292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EDEB161-CCE7-1192-6F04-9EDAAE45E79D}"/>
              </a:ext>
            </a:extLst>
          </p:cNvPr>
          <p:cNvSpPr txBox="1"/>
          <p:nvPr/>
        </p:nvSpPr>
        <p:spPr>
          <a:xfrm>
            <a:off x="5232992" y="3432538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8E1F196-1C81-DC92-95BB-EB6DEC8DB249}"/>
              </a:ext>
            </a:extLst>
          </p:cNvPr>
          <p:cNvSpPr txBox="1"/>
          <p:nvPr/>
        </p:nvSpPr>
        <p:spPr>
          <a:xfrm>
            <a:off x="3473778" y="3476589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F01F5A8-45E3-A896-ED78-10436E21E70D}"/>
              </a:ext>
            </a:extLst>
          </p:cNvPr>
          <p:cNvSpPr txBox="1"/>
          <p:nvPr/>
        </p:nvSpPr>
        <p:spPr>
          <a:xfrm>
            <a:off x="1871463" y="346061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DC9EE1C-9AEA-953D-7289-E4DBE206A107}"/>
              </a:ext>
            </a:extLst>
          </p:cNvPr>
          <p:cNvSpPr txBox="1"/>
          <p:nvPr/>
        </p:nvSpPr>
        <p:spPr>
          <a:xfrm>
            <a:off x="493637" y="3972753"/>
            <a:ext cx="6288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     LP          -       +              -       +                -      +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6F1BE3BB-40E0-C08E-A0EE-2605C7A76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0286" y="4450022"/>
            <a:ext cx="5953540" cy="35718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559F80E-9BC9-A8CD-E1CE-2B211D366D5A}"/>
              </a:ext>
            </a:extLst>
          </p:cNvPr>
          <p:cNvSpPr txBox="1"/>
          <p:nvPr/>
        </p:nvSpPr>
        <p:spPr>
          <a:xfrm>
            <a:off x="12981945" y="3428873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AC974D-6460-3091-1372-8CBCF67909E1}"/>
              </a:ext>
            </a:extLst>
          </p:cNvPr>
          <p:cNvSpPr txBox="1"/>
          <p:nvPr/>
        </p:nvSpPr>
        <p:spPr>
          <a:xfrm>
            <a:off x="11222731" y="3472924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38C71F-801C-A7F8-AA58-49131C7B8FA6}"/>
              </a:ext>
            </a:extLst>
          </p:cNvPr>
          <p:cNvSpPr txBox="1"/>
          <p:nvPr/>
        </p:nvSpPr>
        <p:spPr>
          <a:xfrm>
            <a:off x="9620416" y="345694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B07AC7-027C-53EF-1F41-13CA2C7E44CC}"/>
              </a:ext>
            </a:extLst>
          </p:cNvPr>
          <p:cNvSpPr txBox="1"/>
          <p:nvPr/>
        </p:nvSpPr>
        <p:spPr>
          <a:xfrm>
            <a:off x="8242590" y="3969088"/>
            <a:ext cx="6288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      LP          -       +              -       +                -      +</a:t>
            </a:r>
            <a:endParaRPr lang="ko-KR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E0E7F7D-1757-5F2B-92D7-19487A55952E}"/>
              </a:ext>
            </a:extLst>
          </p:cNvPr>
          <p:cNvSpPr txBox="1"/>
          <p:nvPr/>
        </p:nvSpPr>
        <p:spPr>
          <a:xfrm>
            <a:off x="10097469" y="7552396"/>
            <a:ext cx="3195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-catenin 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848EC088-3331-24E8-E05C-78A2F7EE2018}"/>
              </a:ext>
            </a:extLst>
          </p:cNvPr>
          <p:cNvCxnSpPr>
            <a:cxnSpLocks/>
          </p:cNvCxnSpPr>
          <p:nvPr/>
        </p:nvCxnSpPr>
        <p:spPr>
          <a:xfrm>
            <a:off x="8980345" y="480404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DB653139-DFFA-D800-61E3-7C3586E7E43B}"/>
              </a:ext>
            </a:extLst>
          </p:cNvPr>
          <p:cNvCxnSpPr>
            <a:cxnSpLocks/>
          </p:cNvCxnSpPr>
          <p:nvPr/>
        </p:nvCxnSpPr>
        <p:spPr>
          <a:xfrm>
            <a:off x="8980345" y="498724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DAA7BC5-6AB1-C3BF-BFCB-618BB7CB5ADC}"/>
              </a:ext>
            </a:extLst>
          </p:cNvPr>
          <p:cNvSpPr txBox="1"/>
          <p:nvPr/>
        </p:nvSpPr>
        <p:spPr>
          <a:xfrm>
            <a:off x="7847821" y="459995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963900-A89A-1328-911A-80566E8DCD1D}"/>
              </a:ext>
            </a:extLst>
          </p:cNvPr>
          <p:cNvSpPr txBox="1"/>
          <p:nvPr/>
        </p:nvSpPr>
        <p:spPr>
          <a:xfrm>
            <a:off x="7847821" y="4852881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265862DB-E78C-C748-4B0D-D68A29C546D1}"/>
              </a:ext>
            </a:extLst>
          </p:cNvPr>
          <p:cNvCxnSpPr>
            <a:cxnSpLocks/>
          </p:cNvCxnSpPr>
          <p:nvPr/>
        </p:nvCxnSpPr>
        <p:spPr>
          <a:xfrm>
            <a:off x="8980345" y="529462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62E5534-3C66-9B9B-28D9-731DC244895A}"/>
              </a:ext>
            </a:extLst>
          </p:cNvPr>
          <p:cNvSpPr txBox="1"/>
          <p:nvPr/>
        </p:nvSpPr>
        <p:spPr>
          <a:xfrm>
            <a:off x="7971806" y="514673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351B333-DE88-030D-E908-30C591EC479E}"/>
              </a:ext>
            </a:extLst>
          </p:cNvPr>
          <p:cNvSpPr txBox="1"/>
          <p:nvPr/>
        </p:nvSpPr>
        <p:spPr>
          <a:xfrm>
            <a:off x="7976061" y="540861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65KDa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3F08ACF3-ED99-9426-264A-3353B867B04F}"/>
              </a:ext>
            </a:extLst>
          </p:cNvPr>
          <p:cNvCxnSpPr>
            <a:cxnSpLocks/>
          </p:cNvCxnSpPr>
          <p:nvPr/>
        </p:nvCxnSpPr>
        <p:spPr>
          <a:xfrm>
            <a:off x="8980345" y="5556860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B2DA4F57-517C-998E-183C-457AF1968797}"/>
              </a:ext>
            </a:extLst>
          </p:cNvPr>
          <p:cNvSpPr txBox="1"/>
          <p:nvPr/>
        </p:nvSpPr>
        <p:spPr>
          <a:xfrm>
            <a:off x="7971806" y="573975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50KDa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DE8BD600-0A3B-584C-758E-D83661F8CD3A}"/>
              </a:ext>
            </a:extLst>
          </p:cNvPr>
          <p:cNvCxnSpPr>
            <a:cxnSpLocks/>
          </p:cNvCxnSpPr>
          <p:nvPr/>
        </p:nvCxnSpPr>
        <p:spPr>
          <a:xfrm>
            <a:off x="8976090" y="5996485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DB3E4B27-23E1-4682-B8EA-D91BC74BA830}"/>
              </a:ext>
            </a:extLst>
          </p:cNvPr>
          <p:cNvSpPr txBox="1"/>
          <p:nvPr/>
        </p:nvSpPr>
        <p:spPr>
          <a:xfrm>
            <a:off x="7984402" y="629722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F66A008C-C236-E53F-8E52-62B70D528170}"/>
              </a:ext>
            </a:extLst>
          </p:cNvPr>
          <p:cNvCxnSpPr>
            <a:cxnSpLocks/>
          </p:cNvCxnSpPr>
          <p:nvPr/>
        </p:nvCxnSpPr>
        <p:spPr>
          <a:xfrm>
            <a:off x="8973507" y="6458851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그림 79">
            <a:extLst>
              <a:ext uri="{FF2B5EF4-FFF2-40B4-BE49-F238E27FC236}">
                <a16:creationId xmlns:a16="http://schemas.microsoft.com/office/drawing/2014/main" id="{5B4B290B-3B1D-1E49-7895-9184DD1B50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2857" y="9711171"/>
            <a:ext cx="2553735" cy="1334386"/>
          </a:xfrm>
          <a:prstGeom prst="rect">
            <a:avLst/>
          </a:prstGeom>
        </p:spPr>
      </p:pic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6C666F78-54CE-8A5A-303C-3B9C604504DF}"/>
              </a:ext>
            </a:extLst>
          </p:cNvPr>
          <p:cNvCxnSpPr>
            <a:cxnSpLocks/>
          </p:cNvCxnSpPr>
          <p:nvPr/>
        </p:nvCxnSpPr>
        <p:spPr>
          <a:xfrm>
            <a:off x="1222704" y="10312578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D40B236E-4835-E67E-AC7E-BC3B79AEDB3E}"/>
              </a:ext>
            </a:extLst>
          </p:cNvPr>
          <p:cNvCxnSpPr>
            <a:cxnSpLocks/>
          </p:cNvCxnSpPr>
          <p:nvPr/>
        </p:nvCxnSpPr>
        <p:spPr>
          <a:xfrm>
            <a:off x="1222704" y="10573264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0AA35676-3284-0F7A-F859-79250A64C543}"/>
              </a:ext>
            </a:extLst>
          </p:cNvPr>
          <p:cNvSpPr txBox="1"/>
          <p:nvPr/>
        </p:nvSpPr>
        <p:spPr>
          <a:xfrm>
            <a:off x="90180" y="10108483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140KDa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2F35A5-5209-64FC-FB5B-591870A318DB}"/>
              </a:ext>
            </a:extLst>
          </p:cNvPr>
          <p:cNvSpPr txBox="1"/>
          <p:nvPr/>
        </p:nvSpPr>
        <p:spPr>
          <a:xfrm>
            <a:off x="90180" y="10361414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115KDa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289DA533-FB18-59CA-45DE-FF178688E3F5}"/>
              </a:ext>
            </a:extLst>
          </p:cNvPr>
          <p:cNvCxnSpPr>
            <a:cxnSpLocks/>
          </p:cNvCxnSpPr>
          <p:nvPr/>
        </p:nvCxnSpPr>
        <p:spPr>
          <a:xfrm>
            <a:off x="1222704" y="10896146"/>
            <a:ext cx="27131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90FFDA47-51F7-ACC4-1F33-1498FB0E1317}"/>
              </a:ext>
            </a:extLst>
          </p:cNvPr>
          <p:cNvSpPr txBox="1"/>
          <p:nvPr/>
        </p:nvSpPr>
        <p:spPr>
          <a:xfrm>
            <a:off x="214165" y="1073275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80KDa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3ECC7EB-E6FC-0181-D4B4-5488641E6676}"/>
              </a:ext>
            </a:extLst>
          </p:cNvPr>
          <p:cNvSpPr txBox="1"/>
          <p:nvPr/>
        </p:nvSpPr>
        <p:spPr>
          <a:xfrm>
            <a:off x="1792293" y="11143105"/>
            <a:ext cx="22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Tyrosinase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FE37541-522B-7814-6EF5-65C3CC798D34}"/>
              </a:ext>
            </a:extLst>
          </p:cNvPr>
          <p:cNvSpPr txBox="1"/>
          <p:nvPr/>
        </p:nvSpPr>
        <p:spPr>
          <a:xfrm>
            <a:off x="3264512" y="8872504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40CDC31-22D4-4FCD-66E0-1DBF26026BB0}"/>
              </a:ext>
            </a:extLst>
          </p:cNvPr>
          <p:cNvSpPr txBox="1"/>
          <p:nvPr/>
        </p:nvSpPr>
        <p:spPr>
          <a:xfrm>
            <a:off x="2465106" y="8865883"/>
            <a:ext cx="748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43CA81B-FE4F-FC92-C530-F121681B6DA3}"/>
              </a:ext>
            </a:extLst>
          </p:cNvPr>
          <p:cNvSpPr txBox="1"/>
          <p:nvPr/>
        </p:nvSpPr>
        <p:spPr>
          <a:xfrm>
            <a:off x="1700582" y="8865883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879C0AF-7E1B-8BA2-C4B2-DFCE1BAB9747}"/>
              </a:ext>
            </a:extLst>
          </p:cNvPr>
          <p:cNvSpPr txBox="1"/>
          <p:nvPr/>
        </p:nvSpPr>
        <p:spPr>
          <a:xfrm>
            <a:off x="892251" y="9301090"/>
            <a:ext cx="6288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      LP          -     +           -    +           -    +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10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2068</TotalTime>
  <Words>472</Words>
  <Application>Microsoft Office PowerPoint</Application>
  <PresentationFormat>사용자 지정</PresentationFormat>
  <Paragraphs>226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cows79@outlook.kr</dc:creator>
  <cp:lastModifiedBy>윤주현(의료원교수)</cp:lastModifiedBy>
  <cp:revision>52</cp:revision>
  <dcterms:created xsi:type="dcterms:W3CDTF">2020-04-14T05:43:32Z</dcterms:created>
  <dcterms:modified xsi:type="dcterms:W3CDTF">2024-08-17T11:10:06Z</dcterms:modified>
</cp:coreProperties>
</file>