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</p:sldIdLst>
  <p:sldSz cx="12192000" cy="685800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5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95"/>
        <p:guide pos="384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65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motif-VR-Figure S1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01215" y="977900"/>
            <a:ext cx="7989570" cy="49022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内容占位符 2"/>
          <p:cNvSpPr>
            <a:spLocks noGrp="1"/>
          </p:cNvSpPr>
          <p:nvPr/>
        </p:nvSpPr>
        <p:spPr>
          <a:xfrm>
            <a:off x="1063625" y="1487170"/>
            <a:ext cx="10044430" cy="45123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ysClr val="windowText" lastClr="000000"/>
                </a:solidFill>
                <a:latin typeface="Calibri" panose="020F0502020204030204" charset="0"/>
                <a:ea typeface="+mn-ea"/>
                <a:cs typeface="+mn-ea"/>
              </a:defRPr>
            </a:lvl9pPr>
          </a:lstStyle>
          <a:p>
            <a:pPr marL="0" indent="0" algn="l">
              <a:buNone/>
            </a:pPr>
            <a:r>
              <a:rPr lang="en-US" altLang="zh-CN" sz="2000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Figure S1 </a:t>
            </a:r>
            <a:r>
              <a:rPr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Sequence logos of </a:t>
            </a:r>
            <a:r>
              <a:rPr 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7</a:t>
            </a:r>
            <a:r>
              <a:rPr lang="en-US" sz="200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sz="2000" smtClean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motifs </a:t>
            </a:r>
            <a:r>
              <a:rPr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in </a:t>
            </a:r>
            <a:r>
              <a:rPr 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mung bean PEBP</a:t>
            </a:r>
            <a:r>
              <a:rPr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proteins</a:t>
            </a:r>
            <a:r>
              <a:rPr lang="en-US" sz="2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.</a:t>
            </a:r>
            <a:r>
              <a:rPr lang="en-US" altLang="zh-CN" sz="20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endParaRPr lang="en-US" altLang="zh-CN" sz="2000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COMMONDATA" val="eyJoZGlkIjoiYjI1NzU5ZDhjOGVkMzBmNGExMjFjY2Y5MDY5NzNmMTIifQ=="/>
  <p:tag name="KSO_WPP_MARK_KEY" val="e81fc661-f239-4fa3-aa15-a809fb3ba28b"/>
</p:tagLst>
</file>

<file path=ppt/theme/theme1.xml><?xml version="1.0" encoding="utf-8"?>
<a:theme xmlns:a="http://schemas.openxmlformats.org/drawingml/2006/main" name="1_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WPS 演示</Application>
  <PresentationFormat>宽屏</PresentationFormat>
  <Paragraphs>2</Paragraphs>
  <Slides>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Arial</vt:lpstr>
      <vt:lpstr>宋体</vt:lpstr>
      <vt:lpstr>Wingdings</vt:lpstr>
      <vt:lpstr>Wingdings</vt:lpstr>
      <vt:lpstr>Calibri</vt:lpstr>
      <vt:lpstr>Times New Roman</vt:lpstr>
      <vt:lpstr>微软雅黑</vt:lpstr>
      <vt:lpstr>Arial Unicode MS</vt:lpstr>
      <vt:lpstr>1_Office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刘玉</cp:lastModifiedBy>
  <cp:revision>180</cp:revision>
  <dcterms:created xsi:type="dcterms:W3CDTF">2019-06-19T02:08:00Z</dcterms:created>
  <dcterms:modified xsi:type="dcterms:W3CDTF">2023-11-03T08:33:05Z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59287A38E988401EBC75CA449CCD9AB3_13</vt:lpwstr>
  </property>
</Properties>
</file>