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2" r:id="rId9"/>
    <p:sldId id="26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9B533-18B7-4221-AAC0-F2A67F5B26ED}" v="21" dt="2024-07-04T10:27:59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5" d="100"/>
          <a:sy n="85" d="100"/>
        </p:scale>
        <p:origin x="1336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野崎　優香" userId="bb1d7d4d-5b98-466a-9b44-d8a094779a09" providerId="ADAL" clId="{4799B533-18B7-4221-AAC0-F2A67F5B26ED}"/>
    <pc:docChg chg="custSel addSld modSld">
      <pc:chgData name="野崎　優香" userId="bb1d7d4d-5b98-466a-9b44-d8a094779a09" providerId="ADAL" clId="{4799B533-18B7-4221-AAC0-F2A67F5B26ED}" dt="2024-07-04T10:28:11.292" v="163" actId="14100"/>
      <pc:docMkLst>
        <pc:docMk/>
      </pc:docMkLst>
      <pc:sldChg chg="addSp modSp mod">
        <pc:chgData name="野崎　優香" userId="bb1d7d4d-5b98-466a-9b44-d8a094779a09" providerId="ADAL" clId="{4799B533-18B7-4221-AAC0-F2A67F5B26ED}" dt="2024-07-03T09:05:45.588" v="72" actId="1076"/>
        <pc:sldMkLst>
          <pc:docMk/>
          <pc:sldMk cId="345910016" sldId="257"/>
        </pc:sldMkLst>
        <pc:spChg chg="add mod">
          <ac:chgData name="野崎　優香" userId="bb1d7d4d-5b98-466a-9b44-d8a094779a09" providerId="ADAL" clId="{4799B533-18B7-4221-AAC0-F2A67F5B26ED}" dt="2024-07-03T09:05:45.588" v="72" actId="1076"/>
          <ac:spMkLst>
            <pc:docMk/>
            <pc:sldMk cId="345910016" sldId="257"/>
            <ac:spMk id="4" creationId="{15C7ED9E-7B9F-3376-E145-31B9FB86C477}"/>
          </ac:spMkLst>
        </pc:spChg>
        <pc:spChg chg="add mod">
          <ac:chgData name="野崎　優香" userId="bb1d7d4d-5b98-466a-9b44-d8a094779a09" providerId="ADAL" clId="{4799B533-18B7-4221-AAC0-F2A67F5B26ED}" dt="2024-07-03T09:05:45.588" v="72" actId="1076"/>
          <ac:spMkLst>
            <pc:docMk/>
            <pc:sldMk cId="345910016" sldId="257"/>
            <ac:spMk id="5" creationId="{C0014BDB-83B4-D53E-B631-3AF1A4A612AD}"/>
          </ac:spMkLst>
        </pc:spChg>
        <pc:spChg chg="add mod">
          <ac:chgData name="野崎　優香" userId="bb1d7d4d-5b98-466a-9b44-d8a094779a09" providerId="ADAL" clId="{4799B533-18B7-4221-AAC0-F2A67F5B26ED}" dt="2024-07-03T09:05:45.588" v="72" actId="1076"/>
          <ac:spMkLst>
            <pc:docMk/>
            <pc:sldMk cId="345910016" sldId="257"/>
            <ac:spMk id="6" creationId="{4895855A-9DB3-5AB1-9728-B04FDC49B54C}"/>
          </ac:spMkLst>
        </pc:spChg>
        <pc:spChg chg="add mod">
          <ac:chgData name="野崎　優香" userId="bb1d7d4d-5b98-466a-9b44-d8a094779a09" providerId="ADAL" clId="{4799B533-18B7-4221-AAC0-F2A67F5B26ED}" dt="2024-07-03T09:05:45.588" v="72" actId="1076"/>
          <ac:spMkLst>
            <pc:docMk/>
            <pc:sldMk cId="345910016" sldId="257"/>
            <ac:spMk id="7" creationId="{009BC41E-A282-D0DC-F95D-E223A526CF8B}"/>
          </ac:spMkLst>
        </pc:spChg>
      </pc:sldChg>
      <pc:sldChg chg="addSp modSp mod">
        <pc:chgData name="野崎　優香" userId="bb1d7d4d-5b98-466a-9b44-d8a094779a09" providerId="ADAL" clId="{4799B533-18B7-4221-AAC0-F2A67F5B26ED}" dt="2024-07-03T09:05:10.069" v="69" actId="20577"/>
        <pc:sldMkLst>
          <pc:docMk/>
          <pc:sldMk cId="2099712715" sldId="258"/>
        </pc:sldMkLst>
        <pc:spChg chg="add mod">
          <ac:chgData name="野崎　優香" userId="bb1d7d4d-5b98-466a-9b44-d8a094779a09" providerId="ADAL" clId="{4799B533-18B7-4221-AAC0-F2A67F5B26ED}" dt="2024-07-03T09:04:47.123" v="40" actId="1076"/>
          <ac:spMkLst>
            <pc:docMk/>
            <pc:sldMk cId="2099712715" sldId="258"/>
            <ac:spMk id="4" creationId="{91DDA333-06B8-B0E9-6545-044E6F1F0C88}"/>
          </ac:spMkLst>
        </pc:spChg>
        <pc:spChg chg="add mod">
          <ac:chgData name="野崎　優香" userId="bb1d7d4d-5b98-466a-9b44-d8a094779a09" providerId="ADAL" clId="{4799B533-18B7-4221-AAC0-F2A67F5B26ED}" dt="2024-07-03T09:04:53.727" v="47" actId="20577"/>
          <ac:spMkLst>
            <pc:docMk/>
            <pc:sldMk cId="2099712715" sldId="258"/>
            <ac:spMk id="5" creationId="{026B389D-26B0-3290-1227-BC183B3470CD}"/>
          </ac:spMkLst>
        </pc:spChg>
        <pc:spChg chg="add mod">
          <ac:chgData name="野崎　優香" userId="bb1d7d4d-5b98-466a-9b44-d8a094779a09" providerId="ADAL" clId="{4799B533-18B7-4221-AAC0-F2A67F5B26ED}" dt="2024-07-03T09:05:00.727" v="53" actId="20577"/>
          <ac:spMkLst>
            <pc:docMk/>
            <pc:sldMk cId="2099712715" sldId="258"/>
            <ac:spMk id="6" creationId="{61568707-4A44-F1C4-8924-4D0B85361924}"/>
          </ac:spMkLst>
        </pc:spChg>
        <pc:spChg chg="add mod">
          <ac:chgData name="野崎　優香" userId="bb1d7d4d-5b98-466a-9b44-d8a094779a09" providerId="ADAL" clId="{4799B533-18B7-4221-AAC0-F2A67F5B26ED}" dt="2024-07-03T09:05:10.069" v="69" actId="20577"/>
          <ac:spMkLst>
            <pc:docMk/>
            <pc:sldMk cId="2099712715" sldId="258"/>
            <ac:spMk id="7" creationId="{6AF16231-390A-A1E1-BD8E-9188BDADD4A3}"/>
          </ac:spMkLst>
        </pc:spChg>
      </pc:sldChg>
      <pc:sldChg chg="addSp modSp mod">
        <pc:chgData name="野崎　優香" userId="bb1d7d4d-5b98-466a-9b44-d8a094779a09" providerId="ADAL" clId="{4799B533-18B7-4221-AAC0-F2A67F5B26ED}" dt="2024-07-03T09:09:59.831" v="96" actId="20577"/>
        <pc:sldMkLst>
          <pc:docMk/>
          <pc:sldMk cId="3197087993" sldId="259"/>
        </pc:sldMkLst>
        <pc:spChg chg="mod">
          <ac:chgData name="野崎　優香" userId="bb1d7d4d-5b98-466a-9b44-d8a094779a09" providerId="ADAL" clId="{4799B533-18B7-4221-AAC0-F2A67F5B26ED}" dt="2024-07-03T09:09:59.831" v="96" actId="20577"/>
          <ac:spMkLst>
            <pc:docMk/>
            <pc:sldMk cId="3197087993" sldId="259"/>
            <ac:spMk id="2" creationId="{884B8A28-1D6A-6D4F-947E-8FF4F7496DCB}"/>
          </ac:spMkLst>
        </pc:spChg>
        <pc:spChg chg="add mod">
          <ac:chgData name="野崎　優香" userId="bb1d7d4d-5b98-466a-9b44-d8a094779a09" providerId="ADAL" clId="{4799B533-18B7-4221-AAC0-F2A67F5B26ED}" dt="2024-07-03T09:06:13.257" v="75" actId="1076"/>
          <ac:spMkLst>
            <pc:docMk/>
            <pc:sldMk cId="3197087993" sldId="259"/>
            <ac:spMk id="8" creationId="{0EE5F5FA-4629-2EE6-C908-05D64ABEE8FF}"/>
          </ac:spMkLst>
        </pc:spChg>
        <pc:spChg chg="add mod">
          <ac:chgData name="野崎　優香" userId="bb1d7d4d-5b98-466a-9b44-d8a094779a09" providerId="ADAL" clId="{4799B533-18B7-4221-AAC0-F2A67F5B26ED}" dt="2024-07-03T09:06:22.707" v="81" actId="20577"/>
          <ac:spMkLst>
            <pc:docMk/>
            <pc:sldMk cId="3197087993" sldId="259"/>
            <ac:spMk id="9" creationId="{1D3126FC-5D36-3B76-7CB8-3E04C99F7E29}"/>
          </ac:spMkLst>
        </pc:spChg>
      </pc:sldChg>
      <pc:sldChg chg="addSp modSp mod">
        <pc:chgData name="野崎　優香" userId="bb1d7d4d-5b98-466a-9b44-d8a094779a09" providerId="ADAL" clId="{4799B533-18B7-4221-AAC0-F2A67F5B26ED}" dt="2024-07-03T09:10:33.944" v="127" actId="20577"/>
        <pc:sldMkLst>
          <pc:docMk/>
          <pc:sldMk cId="325119065" sldId="260"/>
        </pc:sldMkLst>
        <pc:spChg chg="mod">
          <ac:chgData name="野崎　優香" userId="bb1d7d4d-5b98-466a-9b44-d8a094779a09" providerId="ADAL" clId="{4799B533-18B7-4221-AAC0-F2A67F5B26ED}" dt="2024-07-03T09:10:33.944" v="127" actId="20577"/>
          <ac:spMkLst>
            <pc:docMk/>
            <pc:sldMk cId="325119065" sldId="260"/>
            <ac:spMk id="3" creationId="{366B2B3C-9818-D3AA-44BA-C6A5821ECD4C}"/>
          </ac:spMkLst>
        </pc:spChg>
        <pc:spChg chg="add mod">
          <ac:chgData name="野崎　優香" userId="bb1d7d4d-5b98-466a-9b44-d8a094779a09" providerId="ADAL" clId="{4799B533-18B7-4221-AAC0-F2A67F5B26ED}" dt="2024-07-03T09:06:41.212" v="83" actId="1076"/>
          <ac:spMkLst>
            <pc:docMk/>
            <pc:sldMk cId="325119065" sldId="260"/>
            <ac:spMk id="5" creationId="{FE014D2A-F5C9-9DB3-D1AF-DD0FA4260381}"/>
          </ac:spMkLst>
        </pc:spChg>
        <pc:spChg chg="add mod">
          <ac:chgData name="野崎　優香" userId="bb1d7d4d-5b98-466a-9b44-d8a094779a09" providerId="ADAL" clId="{4799B533-18B7-4221-AAC0-F2A67F5B26ED}" dt="2024-07-03T09:06:41.212" v="83" actId="1076"/>
          <ac:spMkLst>
            <pc:docMk/>
            <pc:sldMk cId="325119065" sldId="260"/>
            <ac:spMk id="6" creationId="{FEBA3F5F-0E5A-9325-719D-7C82C7EF5414}"/>
          </ac:spMkLst>
        </pc:spChg>
        <pc:spChg chg="add mod">
          <ac:chgData name="野崎　優香" userId="bb1d7d4d-5b98-466a-9b44-d8a094779a09" providerId="ADAL" clId="{4799B533-18B7-4221-AAC0-F2A67F5B26ED}" dt="2024-07-03T09:06:41.212" v="83" actId="1076"/>
          <ac:spMkLst>
            <pc:docMk/>
            <pc:sldMk cId="325119065" sldId="260"/>
            <ac:spMk id="7" creationId="{DE5FA679-47CA-8301-A68B-672D0D179AF2}"/>
          </ac:spMkLst>
        </pc:spChg>
        <pc:spChg chg="add mod">
          <ac:chgData name="野崎　優香" userId="bb1d7d4d-5b98-466a-9b44-d8a094779a09" providerId="ADAL" clId="{4799B533-18B7-4221-AAC0-F2A67F5B26ED}" dt="2024-07-03T09:06:41.212" v="83" actId="1076"/>
          <ac:spMkLst>
            <pc:docMk/>
            <pc:sldMk cId="325119065" sldId="260"/>
            <ac:spMk id="8" creationId="{120750AA-D090-8D32-0806-C77694277FEF}"/>
          </ac:spMkLst>
        </pc:spChg>
      </pc:sldChg>
      <pc:sldChg chg="addSp modSp mod">
        <pc:chgData name="野崎　優香" userId="bb1d7d4d-5b98-466a-9b44-d8a094779a09" providerId="ADAL" clId="{4799B533-18B7-4221-AAC0-F2A67F5B26ED}" dt="2024-07-03T09:09:14.649" v="91" actId="1076"/>
        <pc:sldMkLst>
          <pc:docMk/>
          <pc:sldMk cId="2306444429" sldId="261"/>
        </pc:sldMkLst>
        <pc:spChg chg="add mod">
          <ac:chgData name="野崎　優香" userId="bb1d7d4d-5b98-466a-9b44-d8a094779a09" providerId="ADAL" clId="{4799B533-18B7-4221-AAC0-F2A67F5B26ED}" dt="2024-07-03T09:09:14.649" v="91" actId="1076"/>
          <ac:spMkLst>
            <pc:docMk/>
            <pc:sldMk cId="2306444429" sldId="261"/>
            <ac:spMk id="2" creationId="{2A95CC2B-658C-96D2-088D-422B40ABED17}"/>
          </ac:spMkLst>
        </pc:spChg>
        <pc:spChg chg="add mod">
          <ac:chgData name="野崎　優香" userId="bb1d7d4d-5b98-466a-9b44-d8a094779a09" providerId="ADAL" clId="{4799B533-18B7-4221-AAC0-F2A67F5B26ED}" dt="2024-07-03T09:09:14.649" v="91" actId="1076"/>
          <ac:spMkLst>
            <pc:docMk/>
            <pc:sldMk cId="2306444429" sldId="261"/>
            <ac:spMk id="3" creationId="{2282E489-0F42-5496-00A2-5FC34C55AF07}"/>
          </ac:spMkLst>
        </pc:spChg>
      </pc:sldChg>
      <pc:sldChg chg="addSp delSp modSp mod">
        <pc:chgData name="野崎　優香" userId="bb1d7d4d-5b98-466a-9b44-d8a094779a09" providerId="ADAL" clId="{4799B533-18B7-4221-AAC0-F2A67F5B26ED}" dt="2024-07-03T09:08:59.429" v="89" actId="1076"/>
        <pc:sldMkLst>
          <pc:docMk/>
          <pc:sldMk cId="2289849206" sldId="262"/>
        </pc:sldMkLst>
        <pc:spChg chg="add mod">
          <ac:chgData name="野崎　優香" userId="bb1d7d4d-5b98-466a-9b44-d8a094779a09" providerId="ADAL" clId="{4799B533-18B7-4221-AAC0-F2A67F5B26ED}" dt="2024-07-03T09:08:50.136" v="85" actId="1076"/>
          <ac:spMkLst>
            <pc:docMk/>
            <pc:sldMk cId="2289849206" sldId="262"/>
            <ac:spMk id="2" creationId="{0BDAC395-E332-A82F-981E-9DDEBA53A3D5}"/>
          </ac:spMkLst>
        </pc:spChg>
        <pc:spChg chg="add mod">
          <ac:chgData name="野崎　優香" userId="bb1d7d4d-5b98-466a-9b44-d8a094779a09" providerId="ADAL" clId="{4799B533-18B7-4221-AAC0-F2A67F5B26ED}" dt="2024-07-03T09:08:59.429" v="89" actId="1076"/>
          <ac:spMkLst>
            <pc:docMk/>
            <pc:sldMk cId="2289849206" sldId="262"/>
            <ac:spMk id="6" creationId="{F7C38BA3-60B4-F8FF-607B-C4AA0CEC7639}"/>
          </ac:spMkLst>
        </pc:spChg>
        <pc:spChg chg="add mod">
          <ac:chgData name="野崎　優香" userId="bb1d7d4d-5b98-466a-9b44-d8a094779a09" providerId="ADAL" clId="{4799B533-18B7-4221-AAC0-F2A67F5B26ED}" dt="2024-07-03T09:08:56.456" v="88" actId="1076"/>
          <ac:spMkLst>
            <pc:docMk/>
            <pc:sldMk cId="2289849206" sldId="262"/>
            <ac:spMk id="7" creationId="{DAD67662-57BD-7822-DC7A-2288FF78B22F}"/>
          </ac:spMkLst>
        </pc:spChg>
        <pc:spChg chg="add del mod">
          <ac:chgData name="野崎　優香" userId="bb1d7d4d-5b98-466a-9b44-d8a094779a09" providerId="ADAL" clId="{4799B533-18B7-4221-AAC0-F2A67F5B26ED}" dt="2024-07-03T09:08:53.254" v="87" actId="478"/>
          <ac:spMkLst>
            <pc:docMk/>
            <pc:sldMk cId="2289849206" sldId="262"/>
            <ac:spMk id="8" creationId="{51D4A0FC-F8C3-8AE0-8755-21CEE4373EE4}"/>
          </ac:spMkLst>
        </pc:spChg>
      </pc:sldChg>
      <pc:sldChg chg="addSp delSp modSp new mod">
        <pc:chgData name="野崎　優香" userId="bb1d7d4d-5b98-466a-9b44-d8a094779a09" providerId="ADAL" clId="{4799B533-18B7-4221-AAC0-F2A67F5B26ED}" dt="2024-07-04T10:27:31.150" v="154" actId="21"/>
        <pc:sldMkLst>
          <pc:docMk/>
          <pc:sldMk cId="381592339" sldId="263"/>
        </pc:sldMkLst>
        <pc:spChg chg="add mod">
          <ac:chgData name="野崎　優香" userId="bb1d7d4d-5b98-466a-9b44-d8a094779a09" providerId="ADAL" clId="{4799B533-18B7-4221-AAC0-F2A67F5B26ED}" dt="2024-07-03T09:10:12.661" v="106" actId="20577"/>
          <ac:spMkLst>
            <pc:docMk/>
            <pc:sldMk cId="381592339" sldId="263"/>
            <ac:spMk id="2" creationId="{C4767D44-0D61-FC78-3131-A41DE8FFD277}"/>
          </ac:spMkLst>
        </pc:spChg>
        <pc:spChg chg="add mod">
          <ac:chgData name="野崎　優香" userId="bb1d7d4d-5b98-466a-9b44-d8a094779a09" providerId="ADAL" clId="{4799B533-18B7-4221-AAC0-F2A67F5B26ED}" dt="2024-07-04T10:26:10.566" v="133" actId="1076"/>
          <ac:spMkLst>
            <pc:docMk/>
            <pc:sldMk cId="381592339" sldId="263"/>
            <ac:spMk id="5" creationId="{3D5D8F98-B449-65C2-236E-B57B46B29393}"/>
          </ac:spMkLst>
        </pc:spChg>
        <pc:spChg chg="add mod">
          <ac:chgData name="野崎　優香" userId="bb1d7d4d-5b98-466a-9b44-d8a094779a09" providerId="ADAL" clId="{4799B533-18B7-4221-AAC0-F2A67F5B26ED}" dt="2024-07-04T10:26:27.001" v="144" actId="1076"/>
          <ac:spMkLst>
            <pc:docMk/>
            <pc:sldMk cId="381592339" sldId="263"/>
            <ac:spMk id="6" creationId="{1D6A95DA-98C0-959F-8079-E7CDAB0333E7}"/>
          </ac:spMkLst>
        </pc:spChg>
        <pc:spChg chg="add mod">
          <ac:chgData name="野崎　優香" userId="bb1d7d4d-5b98-466a-9b44-d8a094779a09" providerId="ADAL" clId="{4799B533-18B7-4221-AAC0-F2A67F5B26ED}" dt="2024-07-04T10:26:23.095" v="143" actId="20577"/>
          <ac:spMkLst>
            <pc:docMk/>
            <pc:sldMk cId="381592339" sldId="263"/>
            <ac:spMk id="7" creationId="{A61870CE-8295-556E-D443-BCB570C96042}"/>
          </ac:spMkLst>
        </pc:spChg>
        <pc:spChg chg="add mod">
          <ac:chgData name="野崎　優香" userId="bb1d7d4d-5b98-466a-9b44-d8a094779a09" providerId="ADAL" clId="{4799B533-18B7-4221-AAC0-F2A67F5B26ED}" dt="2024-07-04T10:26:50.014" v="147" actId="14100"/>
          <ac:spMkLst>
            <pc:docMk/>
            <pc:sldMk cId="381592339" sldId="263"/>
            <ac:spMk id="8" creationId="{A04927D8-D45F-2F7D-CF37-DFCC6BAEC0D9}"/>
          </ac:spMkLst>
        </pc:spChg>
        <pc:spChg chg="add del mod">
          <ac:chgData name="野崎　優香" userId="bb1d7d4d-5b98-466a-9b44-d8a094779a09" providerId="ADAL" clId="{4799B533-18B7-4221-AAC0-F2A67F5B26ED}" dt="2024-07-04T10:26:52.823" v="148" actId="478"/>
          <ac:spMkLst>
            <pc:docMk/>
            <pc:sldMk cId="381592339" sldId="263"/>
            <ac:spMk id="9" creationId="{F1B9323B-6AEF-DABA-CF69-80F5AF3CE1DF}"/>
          </ac:spMkLst>
        </pc:spChg>
        <pc:picChg chg="add mod">
          <ac:chgData name="野崎　優香" userId="bb1d7d4d-5b98-466a-9b44-d8a094779a09" providerId="ADAL" clId="{4799B533-18B7-4221-AAC0-F2A67F5B26ED}" dt="2024-07-04T10:25:54.298" v="131" actId="14100"/>
          <ac:picMkLst>
            <pc:docMk/>
            <pc:sldMk cId="381592339" sldId="263"/>
            <ac:picMk id="4" creationId="{7FACEF16-108D-0BA3-FECC-381A6B818FAF}"/>
          </ac:picMkLst>
        </pc:picChg>
        <pc:picChg chg="add del mod">
          <ac:chgData name="野崎　優香" userId="bb1d7d4d-5b98-466a-9b44-d8a094779a09" providerId="ADAL" clId="{4799B533-18B7-4221-AAC0-F2A67F5B26ED}" dt="2024-07-04T10:27:31.150" v="154" actId="21"/>
          <ac:picMkLst>
            <pc:docMk/>
            <pc:sldMk cId="381592339" sldId="263"/>
            <ac:picMk id="10" creationId="{D6AD21BE-F4C4-F3A4-6726-6A0437DBF132}"/>
          </ac:picMkLst>
        </pc:picChg>
      </pc:sldChg>
      <pc:sldChg chg="addSp delSp modSp new mod">
        <pc:chgData name="野崎　優香" userId="bb1d7d4d-5b98-466a-9b44-d8a094779a09" providerId="ADAL" clId="{4799B533-18B7-4221-AAC0-F2A67F5B26ED}" dt="2024-07-04T10:28:11.292" v="163" actId="14100"/>
        <pc:sldMkLst>
          <pc:docMk/>
          <pc:sldMk cId="3102114385" sldId="264"/>
        </pc:sldMkLst>
        <pc:spChg chg="add mod">
          <ac:chgData name="野崎　優香" userId="bb1d7d4d-5b98-466a-9b44-d8a094779a09" providerId="ADAL" clId="{4799B533-18B7-4221-AAC0-F2A67F5B26ED}" dt="2024-07-03T09:10:26.039" v="125" actId="20577"/>
          <ac:spMkLst>
            <pc:docMk/>
            <pc:sldMk cId="3102114385" sldId="264"/>
            <ac:spMk id="2" creationId="{03034FFE-4010-DE57-4EC6-BFF965C3D16F}"/>
          </ac:spMkLst>
        </pc:spChg>
        <pc:spChg chg="add mod">
          <ac:chgData name="野崎　優香" userId="bb1d7d4d-5b98-466a-9b44-d8a094779a09" providerId="ADAL" clId="{4799B533-18B7-4221-AAC0-F2A67F5B26ED}" dt="2024-07-04T10:27:49.971" v="158" actId="1076"/>
          <ac:spMkLst>
            <pc:docMk/>
            <pc:sldMk cId="3102114385" sldId="264"/>
            <ac:spMk id="5" creationId="{617A2F61-8DD0-FBCC-7279-E15353C771B1}"/>
          </ac:spMkLst>
        </pc:spChg>
        <pc:spChg chg="add mod">
          <ac:chgData name="野崎　優香" userId="bb1d7d4d-5b98-466a-9b44-d8a094779a09" providerId="ADAL" clId="{4799B533-18B7-4221-AAC0-F2A67F5B26ED}" dt="2024-07-04T10:27:49.971" v="158" actId="1076"/>
          <ac:spMkLst>
            <pc:docMk/>
            <pc:sldMk cId="3102114385" sldId="264"/>
            <ac:spMk id="6" creationId="{CFCF0067-7839-6CED-B73D-96294EE52607}"/>
          </ac:spMkLst>
        </pc:spChg>
        <pc:spChg chg="add mod">
          <ac:chgData name="野崎　優香" userId="bb1d7d4d-5b98-466a-9b44-d8a094779a09" providerId="ADAL" clId="{4799B533-18B7-4221-AAC0-F2A67F5B26ED}" dt="2024-07-04T10:28:11.292" v="163" actId="14100"/>
          <ac:spMkLst>
            <pc:docMk/>
            <pc:sldMk cId="3102114385" sldId="264"/>
            <ac:spMk id="7" creationId="{67F60EBC-A2FC-6C5C-7646-E12ED5317D46}"/>
          </ac:spMkLst>
        </pc:spChg>
        <pc:picChg chg="add del mod">
          <ac:chgData name="野崎　優香" userId="bb1d7d4d-5b98-466a-9b44-d8a094779a09" providerId="ADAL" clId="{4799B533-18B7-4221-AAC0-F2A67F5B26ED}" dt="2024-07-04T10:27:22.585" v="150" actId="21"/>
          <ac:picMkLst>
            <pc:docMk/>
            <pc:sldMk cId="3102114385" sldId="264"/>
            <ac:picMk id="4" creationId="{D6AD21BE-F4C4-F3A4-6726-6A0437DBF132}"/>
          </ac:picMkLst>
        </pc:picChg>
        <pc:picChg chg="add mod">
          <ac:chgData name="野崎　優香" userId="bb1d7d4d-5b98-466a-9b44-d8a094779a09" providerId="ADAL" clId="{4799B533-18B7-4221-AAC0-F2A67F5B26ED}" dt="2024-07-04T10:27:33.991" v="156" actId="1076"/>
          <ac:picMkLst>
            <pc:docMk/>
            <pc:sldMk cId="3102114385" sldId="264"/>
            <ac:picMk id="10" creationId="{D6AD21BE-F4C4-F3A4-6726-6A0437DBF13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5579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639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915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38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906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402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85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297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2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3832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4212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7101-8A63-41C8-8D76-D650D8592C81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74D8B-C6C0-4055-ACF2-0EB760B484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5742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47F0A87-9CE2-3B25-7FF4-0BEA7024345E}"/>
              </a:ext>
            </a:extLst>
          </p:cNvPr>
          <p:cNvSpPr txBox="1"/>
          <p:nvPr/>
        </p:nvSpPr>
        <p:spPr>
          <a:xfrm>
            <a:off x="220718" y="126124"/>
            <a:ext cx="35514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Supplemental Information: Western </a:t>
            </a:r>
            <a:r>
              <a:rPr kumimoji="1"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blot_raw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7C9D3C-6410-D03E-CF1B-F24ACA0A8403}"/>
              </a:ext>
            </a:extLst>
          </p:cNvPr>
          <p:cNvSpPr txBox="1"/>
          <p:nvPr/>
        </p:nvSpPr>
        <p:spPr>
          <a:xfrm>
            <a:off x="220718" y="553634"/>
            <a:ext cx="7003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Original blots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are listed by figure numbers.</a:t>
            </a:r>
          </a:p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Highlighted regions correspond to the figures in manuscript.</a:t>
            </a:r>
          </a:p>
        </p:txBody>
      </p:sp>
    </p:spTree>
    <p:extLst>
      <p:ext uri="{BB962C8B-B14F-4D97-AF65-F5344CB8AC3E}">
        <p14:creationId xmlns:p14="http://schemas.microsoft.com/office/powerpoint/2010/main" val="3644996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CE6C34D-3868-E465-8E77-016174354E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90" t="-3528" r="18109" b="-1744"/>
          <a:stretch/>
        </p:blipFill>
        <p:spPr>
          <a:xfrm>
            <a:off x="1711354" y="1119950"/>
            <a:ext cx="5889072" cy="4807151"/>
          </a:xfrm>
          <a:prstGeom prst="rect">
            <a:avLst/>
          </a:prstGeom>
          <a:ln>
            <a:noFill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9B6C30D-6F76-9735-B020-E540C1F865AE}"/>
              </a:ext>
            </a:extLst>
          </p:cNvPr>
          <p:cNvSpPr txBox="1"/>
          <p:nvPr/>
        </p:nvSpPr>
        <p:spPr>
          <a:xfrm>
            <a:off x="78795" y="130376"/>
            <a:ext cx="1483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1A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WWP1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1F0E9CA-2770-910F-0092-56A17EC74BAE}"/>
              </a:ext>
            </a:extLst>
          </p:cNvPr>
          <p:cNvSpPr/>
          <p:nvPr/>
        </p:nvSpPr>
        <p:spPr>
          <a:xfrm>
            <a:off x="3200400" y="3864430"/>
            <a:ext cx="1251857" cy="419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C7ED9E-7B9F-3376-E145-31B9FB86C477}"/>
              </a:ext>
            </a:extLst>
          </p:cNvPr>
          <p:cNvSpPr txBox="1"/>
          <p:nvPr/>
        </p:nvSpPr>
        <p:spPr>
          <a:xfrm>
            <a:off x="5169834" y="4021920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0014BDB-83B4-D53E-B631-3AF1A4A612AD}"/>
              </a:ext>
            </a:extLst>
          </p:cNvPr>
          <p:cNvSpPr txBox="1"/>
          <p:nvPr/>
        </p:nvSpPr>
        <p:spPr>
          <a:xfrm>
            <a:off x="5169834" y="3891115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-100kDa</a:t>
            </a:r>
            <a:endParaRPr kumimoji="1" lang="ja-JP" altLang="en-US" sz="11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895855A-9DB3-5AB1-9728-B04FDC49B54C}"/>
              </a:ext>
            </a:extLst>
          </p:cNvPr>
          <p:cNvSpPr txBox="1"/>
          <p:nvPr/>
        </p:nvSpPr>
        <p:spPr>
          <a:xfrm>
            <a:off x="5177772" y="3710527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-150kDa</a:t>
            </a:r>
            <a:endParaRPr kumimoji="1" lang="ja-JP" altLang="en-US" sz="11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9BC41E-A282-D0DC-F95D-E223A526CF8B}"/>
              </a:ext>
            </a:extLst>
          </p:cNvPr>
          <p:cNvSpPr txBox="1"/>
          <p:nvPr/>
        </p:nvSpPr>
        <p:spPr>
          <a:xfrm>
            <a:off x="5177772" y="3566017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-200kDa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45910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F4618-CCCC-6163-679A-AE11A7485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94357022-AE3A-2D96-C27D-AE8E3A3070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327" t="-1982" r="17765" b="-1800"/>
          <a:stretch/>
        </p:blipFill>
        <p:spPr>
          <a:xfrm>
            <a:off x="1737707" y="1532408"/>
            <a:ext cx="5199049" cy="4153286"/>
          </a:xfrm>
          <a:prstGeom prst="rect">
            <a:avLst/>
          </a:prstGeom>
          <a:ln>
            <a:noFill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79B38C-E1C2-C482-67B3-4323D32A83ED}"/>
              </a:ext>
            </a:extLst>
          </p:cNvPr>
          <p:cNvSpPr txBox="1"/>
          <p:nvPr/>
        </p:nvSpPr>
        <p:spPr>
          <a:xfrm>
            <a:off x="78795" y="130376"/>
            <a:ext cx="14061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1A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FLAG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55ACE66-B0DF-E637-FA58-6A3065DBDA9A}"/>
              </a:ext>
            </a:extLst>
          </p:cNvPr>
          <p:cNvSpPr/>
          <p:nvPr/>
        </p:nvSpPr>
        <p:spPr>
          <a:xfrm>
            <a:off x="3799490" y="3626068"/>
            <a:ext cx="1251857" cy="28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DDA333-06B8-B0E9-6545-044E6F1F0C88}"/>
              </a:ext>
            </a:extLst>
          </p:cNvPr>
          <p:cNvSpPr txBox="1"/>
          <p:nvPr/>
        </p:nvSpPr>
        <p:spPr>
          <a:xfrm>
            <a:off x="5449380" y="3911463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6B389D-26B0-3290-1227-BC183B3470CD}"/>
              </a:ext>
            </a:extLst>
          </p:cNvPr>
          <p:cNvSpPr txBox="1"/>
          <p:nvPr/>
        </p:nvSpPr>
        <p:spPr>
          <a:xfrm>
            <a:off x="5449380" y="3780658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-100kDa</a:t>
            </a:r>
            <a:endParaRPr kumimoji="1" lang="ja-JP" altLang="en-US" sz="11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1568707-4A44-F1C4-8924-4D0B85361924}"/>
              </a:ext>
            </a:extLst>
          </p:cNvPr>
          <p:cNvSpPr txBox="1"/>
          <p:nvPr/>
        </p:nvSpPr>
        <p:spPr>
          <a:xfrm>
            <a:off x="5457318" y="3600070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-150kDa</a:t>
            </a:r>
            <a:endParaRPr kumimoji="1" lang="ja-JP" altLang="en-US" sz="11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F16231-390A-A1E1-BD8E-9188BDADD4A3}"/>
              </a:ext>
            </a:extLst>
          </p:cNvPr>
          <p:cNvSpPr txBox="1"/>
          <p:nvPr/>
        </p:nvSpPr>
        <p:spPr>
          <a:xfrm>
            <a:off x="5457318" y="3455560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-200kDa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099712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0E52E-A955-47D1-D65D-6EDF46473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空気, スキー, 男, 飛ぶ が含まれている画像&#10;&#10;自動的に生成された説明">
            <a:extLst>
              <a:ext uri="{FF2B5EF4-FFF2-40B4-BE49-F238E27FC236}">
                <a16:creationId xmlns:a16="http://schemas.microsoft.com/office/drawing/2014/main" id="{E9078BD1-F94F-BB85-B81A-1D8BCD361A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83" t="-2120" r="-1509" b="-3435"/>
          <a:stretch/>
        </p:blipFill>
        <p:spPr>
          <a:xfrm>
            <a:off x="1484949" y="1248629"/>
            <a:ext cx="6006826" cy="4893618"/>
          </a:xfrm>
          <a:prstGeom prst="rect">
            <a:avLst/>
          </a:prstGeom>
          <a:ln>
            <a:noFill/>
          </a:ln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4B8A28-1D6A-6D4F-947E-8FF4F7496DCB}"/>
              </a:ext>
            </a:extLst>
          </p:cNvPr>
          <p:cNvSpPr txBox="1"/>
          <p:nvPr/>
        </p:nvSpPr>
        <p:spPr>
          <a:xfrm>
            <a:off x="78795" y="130376"/>
            <a:ext cx="1917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1A, 2F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Lamin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7BED4E8-1717-18DB-2CB6-1573B8FCE52C}"/>
              </a:ext>
            </a:extLst>
          </p:cNvPr>
          <p:cNvSpPr/>
          <p:nvPr/>
        </p:nvSpPr>
        <p:spPr>
          <a:xfrm>
            <a:off x="3168869" y="3790029"/>
            <a:ext cx="1251857" cy="28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CAAAAEB-894E-06AA-0FC9-71ED740C3C2F}"/>
              </a:ext>
            </a:extLst>
          </p:cNvPr>
          <p:cNvSpPr/>
          <p:nvPr/>
        </p:nvSpPr>
        <p:spPr>
          <a:xfrm>
            <a:off x="4469828" y="3790029"/>
            <a:ext cx="1634818" cy="28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3D909D-5D87-E917-8985-563C3D1F42B8}"/>
              </a:ext>
            </a:extLst>
          </p:cNvPr>
          <p:cNvSpPr txBox="1"/>
          <p:nvPr/>
        </p:nvSpPr>
        <p:spPr>
          <a:xfrm>
            <a:off x="3444475" y="4146438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1A</a:t>
            </a:r>
            <a:endParaRPr kumimoji="1" lang="ja-JP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FE5B412-B87A-9F06-E4F9-02C80318C6B6}"/>
              </a:ext>
            </a:extLst>
          </p:cNvPr>
          <p:cNvSpPr txBox="1"/>
          <p:nvPr/>
        </p:nvSpPr>
        <p:spPr>
          <a:xfrm>
            <a:off x="4910520" y="4146437"/>
            <a:ext cx="857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2D</a:t>
            </a:r>
            <a:endParaRPr kumimoji="1" lang="ja-JP" altLang="en-US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EE5F5FA-4629-2EE6-C908-05D64ABEE8FF}"/>
              </a:ext>
            </a:extLst>
          </p:cNvPr>
          <p:cNvSpPr txBox="1"/>
          <p:nvPr/>
        </p:nvSpPr>
        <p:spPr>
          <a:xfrm>
            <a:off x="6104646" y="3659224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D3126FC-5D36-3B76-7CB8-3E04C99F7E29}"/>
              </a:ext>
            </a:extLst>
          </p:cNvPr>
          <p:cNvSpPr txBox="1"/>
          <p:nvPr/>
        </p:nvSpPr>
        <p:spPr>
          <a:xfrm>
            <a:off x="6104646" y="4051639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-50kDa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197087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4767D44-0D61-FC78-3131-A41DE8FFD277}"/>
              </a:ext>
            </a:extLst>
          </p:cNvPr>
          <p:cNvSpPr txBox="1"/>
          <p:nvPr/>
        </p:nvSpPr>
        <p:spPr>
          <a:xfrm>
            <a:off x="78795" y="130376"/>
            <a:ext cx="1338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2B  FLAG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7FACEF16-108D-0BA3-FECC-381A6B818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10" y="1004616"/>
            <a:ext cx="7271316" cy="484754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D5D8F98-B449-65C2-236E-B57B46B29393}"/>
              </a:ext>
            </a:extLst>
          </p:cNvPr>
          <p:cNvSpPr txBox="1"/>
          <p:nvPr/>
        </p:nvSpPr>
        <p:spPr>
          <a:xfrm>
            <a:off x="6119918" y="3620476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D6A95DA-98C0-959F-8079-E7CDAB0333E7}"/>
              </a:ext>
            </a:extLst>
          </p:cNvPr>
          <p:cNvSpPr txBox="1"/>
          <p:nvPr/>
        </p:nvSpPr>
        <p:spPr>
          <a:xfrm>
            <a:off x="6119918" y="3256453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-100kDa</a:t>
            </a:r>
            <a:endParaRPr kumimoji="1" lang="ja-JP" altLang="en-US" sz="11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61870CE-8295-556E-D443-BCB570C96042}"/>
              </a:ext>
            </a:extLst>
          </p:cNvPr>
          <p:cNvSpPr txBox="1"/>
          <p:nvPr/>
        </p:nvSpPr>
        <p:spPr>
          <a:xfrm>
            <a:off x="6119918" y="4086912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-50kDa</a:t>
            </a:r>
            <a:endParaRPr kumimoji="1" lang="ja-JP" altLang="en-US" sz="11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04927D8-D45F-2F7D-CF37-DFCC6BAEC0D9}"/>
              </a:ext>
            </a:extLst>
          </p:cNvPr>
          <p:cNvSpPr/>
          <p:nvPr/>
        </p:nvSpPr>
        <p:spPr>
          <a:xfrm>
            <a:off x="3525708" y="3187863"/>
            <a:ext cx="961543" cy="1031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81592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034FFE-4010-DE57-4EC6-BFF965C3D16F}"/>
              </a:ext>
            </a:extLst>
          </p:cNvPr>
          <p:cNvSpPr txBox="1"/>
          <p:nvPr/>
        </p:nvSpPr>
        <p:spPr>
          <a:xfrm>
            <a:off x="78795" y="130376"/>
            <a:ext cx="15840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2B  Lamin B1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D6AD21BE-F4C4-F3A4-6726-6A0437DBF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342" y="887692"/>
            <a:ext cx="7271316" cy="484754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17A2F61-8DD0-FBCC-7279-E15353C771B1}"/>
              </a:ext>
            </a:extLst>
          </p:cNvPr>
          <p:cNvSpPr txBox="1"/>
          <p:nvPr/>
        </p:nvSpPr>
        <p:spPr>
          <a:xfrm>
            <a:off x="5571577" y="3298195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FCF0067-7839-6CED-B73D-96294EE52607}"/>
              </a:ext>
            </a:extLst>
          </p:cNvPr>
          <p:cNvSpPr txBox="1"/>
          <p:nvPr/>
        </p:nvSpPr>
        <p:spPr>
          <a:xfrm>
            <a:off x="5571577" y="3690610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-50kDa</a:t>
            </a:r>
            <a:endParaRPr kumimoji="1" lang="ja-JP" altLang="en-US" sz="1100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F60EBC-A2FC-6C5C-7646-E12ED5317D46}"/>
              </a:ext>
            </a:extLst>
          </p:cNvPr>
          <p:cNvSpPr/>
          <p:nvPr/>
        </p:nvSpPr>
        <p:spPr>
          <a:xfrm>
            <a:off x="3290341" y="3446302"/>
            <a:ext cx="1123250" cy="2616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10211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74954199-9C3E-A943-3610-71A7A88F9F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914" t="-2676" r="71" b="-6780"/>
          <a:stretch/>
        </p:blipFill>
        <p:spPr>
          <a:xfrm>
            <a:off x="1223404" y="692106"/>
            <a:ext cx="6255757" cy="5473787"/>
          </a:xfrm>
          <a:prstGeom prst="rect">
            <a:avLst/>
          </a:prstGeom>
          <a:ln>
            <a:noFill/>
          </a:ln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66B2B3C-9818-D3AA-44BA-C6A5821ECD4C}"/>
              </a:ext>
            </a:extLst>
          </p:cNvPr>
          <p:cNvSpPr txBox="1"/>
          <p:nvPr/>
        </p:nvSpPr>
        <p:spPr>
          <a:xfrm>
            <a:off x="78795" y="130376"/>
            <a:ext cx="1475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2F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WWP1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6B77DA10-1159-3D74-BE14-D73D86D20277}"/>
              </a:ext>
            </a:extLst>
          </p:cNvPr>
          <p:cNvSpPr/>
          <p:nvPr/>
        </p:nvSpPr>
        <p:spPr>
          <a:xfrm>
            <a:off x="4243907" y="3660283"/>
            <a:ext cx="1563769" cy="28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E014D2A-F5C9-9DB3-D1AF-DD0FA4260381}"/>
              </a:ext>
            </a:extLst>
          </p:cNvPr>
          <p:cNvSpPr txBox="1"/>
          <p:nvPr/>
        </p:nvSpPr>
        <p:spPr>
          <a:xfrm>
            <a:off x="6084234" y="3787458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BA3F5F-0E5A-9325-719D-7C82C7EF5414}"/>
              </a:ext>
            </a:extLst>
          </p:cNvPr>
          <p:cNvSpPr txBox="1"/>
          <p:nvPr/>
        </p:nvSpPr>
        <p:spPr>
          <a:xfrm>
            <a:off x="6084234" y="3656653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-100kDa</a:t>
            </a:r>
            <a:endParaRPr kumimoji="1" lang="ja-JP" altLang="en-US" sz="11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5FA679-47CA-8301-A68B-672D0D179AF2}"/>
              </a:ext>
            </a:extLst>
          </p:cNvPr>
          <p:cNvSpPr txBox="1"/>
          <p:nvPr/>
        </p:nvSpPr>
        <p:spPr>
          <a:xfrm>
            <a:off x="6092172" y="3476065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-150kDa</a:t>
            </a:r>
            <a:endParaRPr kumimoji="1" lang="ja-JP" altLang="en-US" sz="11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0750AA-D090-8D32-0806-C77694277FEF}"/>
              </a:ext>
            </a:extLst>
          </p:cNvPr>
          <p:cNvSpPr txBox="1"/>
          <p:nvPr/>
        </p:nvSpPr>
        <p:spPr>
          <a:xfrm>
            <a:off x="6092172" y="3331555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-200kDa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25119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A3B5A1A-88A9-01B4-5BC9-82ECFF1970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032" y="1523713"/>
            <a:ext cx="5954977" cy="3969984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2311C5-9036-8617-F32E-2D32F72F0568}"/>
              </a:ext>
            </a:extLst>
          </p:cNvPr>
          <p:cNvSpPr/>
          <p:nvPr/>
        </p:nvSpPr>
        <p:spPr>
          <a:xfrm>
            <a:off x="4266882" y="3328832"/>
            <a:ext cx="2133918" cy="28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CE7D6A9-6FDE-CAF4-9726-7AA0E500AFE9}"/>
              </a:ext>
            </a:extLst>
          </p:cNvPr>
          <p:cNvSpPr txBox="1"/>
          <p:nvPr/>
        </p:nvSpPr>
        <p:spPr>
          <a:xfrm>
            <a:off x="78795" y="130376"/>
            <a:ext cx="2446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2  WWP1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BDAC395-E332-A82F-981E-9DDEBA53A3D5}"/>
              </a:ext>
            </a:extLst>
          </p:cNvPr>
          <p:cNvSpPr txBox="1"/>
          <p:nvPr/>
        </p:nvSpPr>
        <p:spPr>
          <a:xfrm>
            <a:off x="6455861" y="3483422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7C38BA3-60B4-F8FF-607B-C4AA0CEC7639}"/>
              </a:ext>
            </a:extLst>
          </p:cNvPr>
          <p:cNvSpPr txBox="1"/>
          <p:nvPr/>
        </p:nvSpPr>
        <p:spPr>
          <a:xfrm>
            <a:off x="6455861" y="3313014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-100kDa</a:t>
            </a:r>
            <a:endParaRPr kumimoji="1" lang="ja-JP" altLang="en-US" sz="11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D67662-57BD-7822-DC7A-2288FF78B22F}"/>
              </a:ext>
            </a:extLst>
          </p:cNvPr>
          <p:cNvSpPr txBox="1"/>
          <p:nvPr/>
        </p:nvSpPr>
        <p:spPr>
          <a:xfrm>
            <a:off x="6419793" y="3025605"/>
            <a:ext cx="66236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-150kDa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289849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54F6F77-2978-34EE-EFCE-CFF2976528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769" y="1468582"/>
            <a:ext cx="5905480" cy="3936986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8CF4E98-71E8-4844-952C-2323E524EEE5}"/>
              </a:ext>
            </a:extLst>
          </p:cNvPr>
          <p:cNvSpPr/>
          <p:nvPr/>
        </p:nvSpPr>
        <p:spPr>
          <a:xfrm>
            <a:off x="4266882" y="3328832"/>
            <a:ext cx="2133918" cy="2853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noFill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BCAFF79-7CDD-E199-E503-B993C482853A}"/>
              </a:ext>
            </a:extLst>
          </p:cNvPr>
          <p:cNvSpPr txBox="1"/>
          <p:nvPr/>
        </p:nvSpPr>
        <p:spPr>
          <a:xfrm>
            <a:off x="78795" y="130376"/>
            <a:ext cx="26148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2  Lamin B1</a:t>
            </a:r>
            <a:r>
              <a: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A95CC2B-658C-96D2-088D-422B40ABED17}"/>
              </a:ext>
            </a:extLst>
          </p:cNvPr>
          <p:cNvSpPr txBox="1"/>
          <p:nvPr/>
        </p:nvSpPr>
        <p:spPr>
          <a:xfrm>
            <a:off x="7033118" y="3167390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-75kDa</a:t>
            </a:r>
            <a:endParaRPr kumimoji="1" lang="ja-JP" altLang="en-US" sz="11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82E489-0F42-5496-00A2-5FC34C55AF07}"/>
              </a:ext>
            </a:extLst>
          </p:cNvPr>
          <p:cNvSpPr txBox="1"/>
          <p:nvPr/>
        </p:nvSpPr>
        <p:spPr>
          <a:xfrm>
            <a:off x="7033118" y="3559805"/>
            <a:ext cx="5902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dirty="0"/>
              <a:t>-50kDa</a:t>
            </a:r>
            <a:endParaRPr kumimoji="1" lang="ja-JP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3064444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</TotalTime>
  <Words>108</Words>
  <Application>Microsoft Office PowerPoint</Application>
  <PresentationFormat>画面に合わせる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野崎　優香</dc:creator>
  <cp:lastModifiedBy>野崎　優香</cp:lastModifiedBy>
  <cp:revision>1</cp:revision>
  <dcterms:created xsi:type="dcterms:W3CDTF">2024-02-17T02:12:00Z</dcterms:created>
  <dcterms:modified xsi:type="dcterms:W3CDTF">2024-07-04T10:28:13Z</dcterms:modified>
</cp:coreProperties>
</file>