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8" r:id="rId2"/>
    <p:sldId id="279" r:id="rId3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FF0000"/>
    <a:srgbClr val="00FF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50" autoAdjust="0"/>
    <p:restoredTop sz="93891" autoAdjust="0"/>
  </p:normalViewPr>
  <p:slideViewPr>
    <p:cSldViewPr snapToGrid="0">
      <p:cViewPr varScale="1">
        <p:scale>
          <a:sx n="80" d="100"/>
          <a:sy n="80" d="100"/>
        </p:scale>
        <p:origin x="126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F910C0-5006-4F7C-9E63-D3918E378553}" type="datetimeFigureOut">
              <a:rPr kumimoji="1" lang="ja-JP" altLang="en-US" smtClean="0"/>
              <a:t>2024/10/28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0EE317-697C-4964-BF6D-2EBA3EABDA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3434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EE317-697C-4964-BF6D-2EBA3EABDA0E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9583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5E7EDC-E8F8-3302-C786-8AFBC976C4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DA99B48-8940-03C5-313E-7442A9313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2818D9C-2A31-8E82-6A5B-CF132C9F0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06EF-EEAF-4E10-8457-FE9D0F0B56EF}" type="datetimeFigureOut">
              <a:rPr kumimoji="1" lang="ja-JP" altLang="en-US" smtClean="0"/>
              <a:t>2024/10/28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85E8093-A8F6-6CE0-0385-A6A279EFB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D5F843E-A61F-E2ED-FBBC-E7CEAE2BD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5201-CC50-4F50-95F6-B3602999A1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4582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12A833-6370-241E-0EC1-12790A427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31524A0-5CC8-753F-03EB-BF28B6F6DC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38BE7B-115A-C7A7-3AB8-CA77E0206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06EF-EEAF-4E10-8457-FE9D0F0B56EF}" type="datetimeFigureOut">
              <a:rPr kumimoji="1" lang="ja-JP" altLang="en-US" smtClean="0"/>
              <a:t>2024/10/28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F49D70-0214-4C3E-3580-CB944A051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91E845-799B-2DD5-EB29-2CCBD483B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5201-CC50-4F50-95F6-B3602999A1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1966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458729F-4E68-F2F8-2C06-193A88A70A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D28E265-88EE-B571-B433-B591D6C600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2700536-8500-84F2-9A6D-F640AA3CB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06EF-EEAF-4E10-8457-FE9D0F0B56EF}" type="datetimeFigureOut">
              <a:rPr kumimoji="1" lang="ja-JP" altLang="en-US" smtClean="0"/>
              <a:t>2024/10/28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89F7D25-FCAE-35F3-7B79-649D19B57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674F97-BF58-8A4B-BC7E-90553CA1E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5201-CC50-4F50-95F6-B3602999A1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5620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4954B1-4988-FAC5-1ED6-42AB739A6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B476184-D0BE-FECF-543E-5AE665182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7F4446-3E7C-236D-8A20-4590DAF6E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06EF-EEAF-4E10-8457-FE9D0F0B56EF}" type="datetimeFigureOut">
              <a:rPr kumimoji="1" lang="ja-JP" altLang="en-US" smtClean="0"/>
              <a:t>2024/10/28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3F718FC-11F2-D7E3-D659-2A9E9B215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B85BC8-6A21-D01E-4B94-D9CC3F1C9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5201-CC50-4F50-95F6-B3602999A1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1101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1DA101-4ECF-0A87-1A14-5850BC3BF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D239F36-F6CF-D711-CED2-1417B4228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AB8C072-82FC-325E-8B3C-0520860C5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06EF-EEAF-4E10-8457-FE9D0F0B56EF}" type="datetimeFigureOut">
              <a:rPr kumimoji="1" lang="ja-JP" altLang="en-US" smtClean="0"/>
              <a:t>2024/10/28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81ABBC-EB0D-3D5B-8F31-1A2D25392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4697B48-5653-2BDB-F5A3-436B9775D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5201-CC50-4F50-95F6-B3602999A1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4396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36AF7D-42B8-CC2F-80DA-0065B5236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C4814E2-8EC8-7C7B-CAB9-FDF30DF781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50CF584-F07B-9139-84AD-CDA39D4824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01AF42B-F18D-75C8-D18D-FED5D8552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06EF-EEAF-4E10-8457-FE9D0F0B56EF}" type="datetimeFigureOut">
              <a:rPr kumimoji="1" lang="ja-JP" altLang="en-US" smtClean="0"/>
              <a:t>2024/10/28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516B7B8-4BFA-6503-ABC9-7EC715323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C955099-8729-CA61-B3D4-4F0C118B4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5201-CC50-4F50-95F6-B3602999A1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9683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CAE822-DF81-37EF-1FA0-5046D0258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4B1C080-5D3B-05B5-EE76-15DF8484B9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45CE400-B1CC-D1EA-27E0-31FC3ABDAB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F1E6B36-F5A2-1243-F297-F915E3189A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1BC6C71-39BA-084B-E5A6-45E4EC0C5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79FEA26-6785-96FF-29DF-8F09D9AD4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06EF-EEAF-4E10-8457-FE9D0F0B56EF}" type="datetimeFigureOut">
              <a:rPr kumimoji="1" lang="ja-JP" altLang="en-US" smtClean="0"/>
              <a:t>2024/10/28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8D683EC-3A7C-E380-CF22-D8F6ABA1F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FBB4211-5177-E3C7-14A3-82ADC43F1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5201-CC50-4F50-95F6-B3602999A1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1456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478634-1F7D-FF72-2DAD-A1D46A12E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BDA000A-14F1-0F8D-BC49-CEE951F6C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06EF-EEAF-4E10-8457-FE9D0F0B56EF}" type="datetimeFigureOut">
              <a:rPr kumimoji="1" lang="ja-JP" altLang="en-US" smtClean="0"/>
              <a:t>2024/10/28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9101756-7F50-B28E-1928-56F5B29B8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3705164-F0F6-2869-1BFD-1E3CEA64C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5201-CC50-4F50-95F6-B3602999A1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0795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9990566-DB2F-9A16-B7D0-FEEE0F943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06EF-EEAF-4E10-8457-FE9D0F0B56EF}" type="datetimeFigureOut">
              <a:rPr kumimoji="1" lang="ja-JP" altLang="en-US" smtClean="0"/>
              <a:t>2024/10/28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63A082B-6180-FD9B-E561-C8A0CC170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24EAF8-CE95-C3D5-3B09-D6045F8A5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5201-CC50-4F50-95F6-B3602999A1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317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E8E024-CBE5-030C-FC2A-CC1B3A0C9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0DBB744-6263-0DA6-949E-4091CC739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38C3025-F9B1-256D-1AEA-3E4ACCAD09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46BF114-31D8-1DA1-7573-9B0B644D8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06EF-EEAF-4E10-8457-FE9D0F0B56EF}" type="datetimeFigureOut">
              <a:rPr kumimoji="1" lang="ja-JP" altLang="en-US" smtClean="0"/>
              <a:t>2024/10/28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935397F-84D2-2536-CCFB-71C1FE07E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3CB4EE3-859F-3B31-E3E4-2C00D5936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5201-CC50-4F50-95F6-B3602999A1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8457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26BACA-B199-1BA7-EC3E-8215D13E8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3BCAF3E-2CC1-73E5-9059-E1524D87E2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C55DE1F-F3E9-7EE4-AAAF-1A7AD6BC3E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5D97D17-FD33-CAC6-DBA8-807B0276C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A06EF-EEAF-4E10-8457-FE9D0F0B56EF}" type="datetimeFigureOut">
              <a:rPr kumimoji="1" lang="ja-JP" altLang="en-US" smtClean="0"/>
              <a:t>2024/10/28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68F2F02-DDBD-9F38-92A9-6CF66EE8E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7D57BFF-38B6-5B4E-E588-89C4139B2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5201-CC50-4F50-95F6-B3602999A1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5136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F86C99E-6626-422B-E729-450570D4A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8D754EB-AEF9-13FF-4E14-7CABBDCF9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44D5FFE-90B2-5FF2-16AC-0F510140EE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A06EF-EEAF-4E10-8457-FE9D0F0B56EF}" type="datetimeFigureOut">
              <a:rPr kumimoji="1" lang="ja-JP" altLang="en-US" smtClean="0"/>
              <a:t>2024/10/28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7C9F607-99D6-E8E3-ABD2-673C4F174F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FB7681C-E566-F872-AD3B-66500A41DF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05201-CC50-4F50-95F6-B3602999A1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393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グラフ, 棒グラフ&#10;&#10;自動的に生成された説明">
            <a:extLst>
              <a:ext uri="{FF2B5EF4-FFF2-40B4-BE49-F238E27FC236}">
                <a16:creationId xmlns:a16="http://schemas.microsoft.com/office/drawing/2014/main" id="{64E5CBEC-650B-EDC7-9704-86D3907699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6258"/>
            <a:ext cx="12206176" cy="6103088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0AB6EA1-C321-E703-85C0-3A8DF76BBF02}"/>
              </a:ext>
            </a:extLst>
          </p:cNvPr>
          <p:cNvSpPr txBox="1"/>
          <p:nvPr/>
        </p:nvSpPr>
        <p:spPr>
          <a:xfrm>
            <a:off x="0" y="5521672"/>
            <a:ext cx="12192000" cy="1287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ja-JP" sz="1800" b="1" kern="100" dirty="0">
                <a:effectLst/>
                <a:latin typeface="Arial" panose="020B0604020202020204" pitchFamily="34" charset="0"/>
                <a:ea typeface="ＭＳ Ｐ明朝" panose="02020600040205080304" pitchFamily="18" charset="-128"/>
                <a:cs typeface="Times New Roman" panose="02020603050405020304" pitchFamily="18" charset="0"/>
              </a:rPr>
              <a:t>Supplementary Figure 1.</a:t>
            </a:r>
            <a:r>
              <a:rPr lang="en-US" altLang="ja-JP" sz="1800" kern="100" dirty="0">
                <a:effectLst/>
                <a:latin typeface="Arial" panose="020B0604020202020204" pitchFamily="34" charset="0"/>
                <a:ea typeface="ＭＳ Ｐ明朝" panose="02020600040205080304" pitchFamily="18" charset="-128"/>
                <a:cs typeface="Times New Roman" panose="02020603050405020304" pitchFamily="18" charset="0"/>
              </a:rPr>
              <a:t> </a:t>
            </a:r>
            <a:r>
              <a:rPr lang="en-US" altLang="ja-JP" sz="1800" kern="1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Changes in the expression of genes involved in mitochondrial function in cumulus cells following NMN treatment (100 </a:t>
            </a:r>
            <a:r>
              <a:rPr lang="en-US" altLang="ja-JP" sz="1800" kern="1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  <a:sym typeface="Symbol" panose="05050102010706020507" pitchFamily="18" charset="2"/>
              </a:rPr>
              <a:t></a:t>
            </a:r>
            <a:r>
              <a:rPr lang="en-US" altLang="ja-JP" sz="1800" kern="1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M). Only 20 genes out of 1,136 genes had varied expression in the cumulus cells. The effect of NMN on gene expression in cumulus cells was considerably smaller than in oocytes.</a:t>
            </a:r>
            <a:endParaRPr lang="ja-JP" altLang="ja-JP" sz="1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06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E29B959-A12A-F765-4465-79DBF8B485B1}"/>
              </a:ext>
            </a:extLst>
          </p:cNvPr>
          <p:cNvSpPr txBox="1"/>
          <p:nvPr/>
        </p:nvSpPr>
        <p:spPr>
          <a:xfrm>
            <a:off x="335150" y="470921"/>
            <a:ext cx="333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364B320-E91C-9678-9A64-F1FC8C63ABD7}"/>
              </a:ext>
            </a:extLst>
          </p:cNvPr>
          <p:cNvSpPr txBox="1"/>
          <p:nvPr/>
        </p:nvSpPr>
        <p:spPr>
          <a:xfrm>
            <a:off x="6370774" y="470921"/>
            <a:ext cx="333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図 3" descr="グラフ, 散布図&#10;&#10;自動的に生成された説明">
            <a:extLst>
              <a:ext uri="{FF2B5EF4-FFF2-40B4-BE49-F238E27FC236}">
                <a16:creationId xmlns:a16="http://schemas.microsoft.com/office/drawing/2014/main" id="{4DB9E91E-1162-79B8-3B0D-9621CFC107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22" y="920770"/>
            <a:ext cx="5502036" cy="4680000"/>
          </a:xfrm>
          <a:prstGeom prst="rect">
            <a:avLst/>
          </a:prstGeom>
        </p:spPr>
      </p:pic>
      <p:pic>
        <p:nvPicPr>
          <p:cNvPr id="10" name="図 9" descr="グラフ, 散布図&#10;&#10;自動的に生成された説明">
            <a:extLst>
              <a:ext uri="{FF2B5EF4-FFF2-40B4-BE49-F238E27FC236}">
                <a16:creationId xmlns:a16="http://schemas.microsoft.com/office/drawing/2014/main" id="{DB788E31-FCDF-18CA-71A9-4CC0C492D6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647" y="920770"/>
            <a:ext cx="5502036" cy="46800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23596E8-94CB-2491-C847-E260D770A1D3}"/>
              </a:ext>
            </a:extLst>
          </p:cNvPr>
          <p:cNvSpPr txBox="1"/>
          <p:nvPr/>
        </p:nvSpPr>
        <p:spPr>
          <a:xfrm>
            <a:off x="0" y="5977479"/>
            <a:ext cx="12192000" cy="871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ja-JP" sz="1800" b="1" kern="100" dirty="0">
                <a:effectLst/>
                <a:latin typeface="Arial" panose="020B0604020202020204" pitchFamily="34" charset="0"/>
                <a:ea typeface="ＭＳ Ｐ明朝" panose="02020600040205080304" pitchFamily="18" charset="-128"/>
                <a:cs typeface="Times New Roman" panose="02020603050405020304" pitchFamily="18" charset="0"/>
              </a:rPr>
              <a:t>Supplementary Figure 2. Volcano plot of the differentially expressed genes in (A) oocytes and (B) cumulus cells.</a:t>
            </a:r>
            <a:endParaRPr lang="ja-JP" altLang="ja-JP" sz="1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290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2051</TotalTime>
  <Words>83</Words>
  <Application>Microsoft Office PowerPoint</Application>
  <PresentationFormat>ワイド画面</PresentationFormat>
  <Paragraphs>5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游ゴシック</vt:lpstr>
      <vt:lpstr>游ゴシック Light</vt:lpstr>
      <vt:lpstr>Arial</vt:lpstr>
      <vt:lpstr>Century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Shu Hashimoto</dc:creator>
  <cp:lastModifiedBy>Shu Hashimoto</cp:lastModifiedBy>
  <cp:revision>116</cp:revision>
  <cp:lastPrinted>2024-04-09T06:37:56Z</cp:lastPrinted>
  <dcterms:created xsi:type="dcterms:W3CDTF">2024-03-07T07:14:49Z</dcterms:created>
  <dcterms:modified xsi:type="dcterms:W3CDTF">2024-10-28T07:33:28Z</dcterms:modified>
</cp:coreProperties>
</file>