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68" r:id="rId2"/>
    <p:sldId id="265" r:id="rId3"/>
    <p:sldId id="267" r:id="rId4"/>
    <p:sldId id="266" r:id="rId5"/>
  </p:sldIdLst>
  <p:sldSz cx="9144000" cy="9144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501" autoAdjust="0"/>
  </p:normalViewPr>
  <p:slideViewPr>
    <p:cSldViewPr snapToGrid="0">
      <p:cViewPr varScale="1">
        <p:scale>
          <a:sx n="55" d="100"/>
          <a:sy n="55" d="100"/>
        </p:scale>
        <p:origin x="148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10416-0316-4B74-ACC1-52E53EEB8812}" type="datetimeFigureOut">
              <a:rPr lang="fr-FR" smtClean="0"/>
              <a:t>22/07/2022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A71BF-A61D-47D5-9FB0-86DBA71E91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0240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Each</a:t>
            </a:r>
            <a:r>
              <a:rPr lang="fr-FR" baseline="0" dirty="0" smtClean="0"/>
              <a:t> box shows the </a:t>
            </a:r>
            <a:r>
              <a:rPr lang="fr-FR" baseline="0" dirty="0" err="1" smtClean="0"/>
              <a:t>three</a:t>
            </a:r>
            <a:r>
              <a:rPr lang="fr-FR" baseline="0" dirty="0" smtClean="0"/>
              <a:t> e</a:t>
            </a:r>
            <a:r>
              <a:rPr lang="fr-FR" dirty="0" smtClean="0"/>
              <a:t>xpression profiles of a </a:t>
            </a:r>
            <a:r>
              <a:rPr lang="fr-FR" dirty="0" err="1" smtClean="0"/>
              <a:t>given</a:t>
            </a:r>
            <a:r>
              <a:rPr lang="fr-FR" dirty="0" smtClean="0"/>
              <a:t> </a:t>
            </a:r>
            <a:r>
              <a:rPr lang="fr-FR" dirty="0" err="1" smtClean="0"/>
              <a:t>target</a:t>
            </a:r>
            <a:r>
              <a:rPr lang="fr-FR" dirty="0" smtClean="0"/>
              <a:t> </a:t>
            </a:r>
            <a:r>
              <a:rPr lang="fr-FR" dirty="0" err="1" smtClean="0"/>
              <a:t>gene</a:t>
            </a:r>
            <a:r>
              <a:rPr lang="fr-FR" dirty="0" smtClean="0"/>
              <a:t> </a:t>
            </a:r>
            <a:r>
              <a:rPr lang="fr-FR" dirty="0" err="1" smtClean="0"/>
              <a:t>respectively</a:t>
            </a:r>
            <a:r>
              <a:rPr lang="fr-FR" dirty="0" smtClean="0"/>
              <a:t> </a:t>
            </a:r>
            <a:r>
              <a:rPr lang="fr-FR" dirty="0" err="1" smtClean="0"/>
              <a:t>normalized</a:t>
            </a:r>
            <a:r>
              <a:rPr lang="fr-FR" baseline="0" dirty="0" smtClean="0"/>
              <a:t> </a:t>
            </a:r>
            <a:r>
              <a:rPr lang="fr-FR" dirty="0" smtClean="0"/>
              <a:t>by the best</a:t>
            </a:r>
            <a:r>
              <a:rPr lang="fr-FR" baseline="0" dirty="0" smtClean="0"/>
              <a:t> HKG, the best LVG, and the best </a:t>
            </a:r>
            <a:r>
              <a:rPr lang="fr-FR" baseline="0" dirty="0" err="1" smtClean="0"/>
              <a:t>LVkG</a:t>
            </a:r>
            <a:r>
              <a:rPr lang="fr-FR" baseline="0" dirty="0" smtClean="0"/>
              <a:t>. The four </a:t>
            </a:r>
            <a:r>
              <a:rPr lang="fr-FR" baseline="0" dirty="0" err="1" smtClean="0"/>
              <a:t>target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genes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shown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here</a:t>
            </a:r>
            <a:r>
              <a:rPr lang="fr-FR" baseline="0" dirty="0" smtClean="0"/>
              <a:t> correspond to </a:t>
            </a:r>
            <a:r>
              <a:rPr lang="fr-FR" baseline="0" dirty="0" err="1" smtClean="0"/>
              <a:t>those</a:t>
            </a:r>
            <a:r>
              <a:rPr lang="fr-FR" baseline="0" dirty="0" smtClean="0"/>
              <a:t> </a:t>
            </a:r>
            <a:r>
              <a:rPr lang="fr-FR" dirty="0" smtClean="0"/>
              <a:t>for </a:t>
            </a:r>
            <a:r>
              <a:rPr lang="fr-FR" dirty="0" err="1" smtClean="0"/>
              <a:t>which</a:t>
            </a:r>
            <a:r>
              <a:rPr lang="fr-FR" dirty="0" smtClean="0"/>
              <a:t> the</a:t>
            </a:r>
            <a:r>
              <a:rPr lang="fr-FR" baseline="0" dirty="0" smtClean="0"/>
              <a:t> best </a:t>
            </a:r>
            <a:r>
              <a:rPr lang="fr-FR" baseline="0" dirty="0" err="1" smtClean="0"/>
              <a:t>LVkG</a:t>
            </a:r>
            <a:r>
              <a:rPr lang="fr-FR" baseline="0" dirty="0" smtClean="0"/>
              <a:t> has been </a:t>
            </a:r>
            <a:r>
              <a:rPr lang="fr-FR" baseline="0" dirty="0" err="1" smtClean="0"/>
              <a:t>ranked</a:t>
            </a:r>
            <a:r>
              <a:rPr lang="fr-FR" baseline="0" dirty="0" smtClean="0"/>
              <a:t> first and the </a:t>
            </a:r>
            <a:r>
              <a:rPr lang="fr-FR" baseline="0" dirty="0" err="1" smtClean="0"/>
              <a:t>associated</a:t>
            </a:r>
            <a:r>
              <a:rPr lang="fr-FR" baseline="0" dirty="0" smtClean="0"/>
              <a:t> expression profile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different</a:t>
            </a:r>
            <a:r>
              <a:rPr lang="fr-FR" baseline="0" dirty="0" smtClean="0"/>
              <a:t> </a:t>
            </a:r>
            <a:r>
              <a:rPr lang="fr-FR" baseline="0" dirty="0" smtClean="0"/>
              <a:t>(</a:t>
            </a:r>
            <a:r>
              <a:rPr lang="fr-FR" baseline="0" dirty="0" err="1" smtClean="0"/>
              <a:t>concerning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Tukey</a:t>
            </a:r>
            <a:r>
              <a:rPr lang="fr-FR" baseline="0" dirty="0" smtClean="0"/>
              <a:t> tests)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those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associated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bests</a:t>
            </a:r>
            <a:r>
              <a:rPr lang="fr-FR" baseline="0" dirty="0" smtClean="0"/>
              <a:t> HKG and LVG.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A71BF-A61D-47D5-9FB0-86DBA71E919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6244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err="1" smtClean="0"/>
              <a:t>Each</a:t>
            </a:r>
            <a:r>
              <a:rPr lang="fr-FR" baseline="0" dirty="0" smtClean="0"/>
              <a:t> box shows the </a:t>
            </a:r>
            <a:r>
              <a:rPr lang="fr-FR" baseline="0" dirty="0" err="1" smtClean="0"/>
              <a:t>three</a:t>
            </a:r>
            <a:r>
              <a:rPr lang="fr-FR" baseline="0" dirty="0" smtClean="0"/>
              <a:t> e</a:t>
            </a:r>
            <a:r>
              <a:rPr lang="fr-FR" dirty="0" smtClean="0"/>
              <a:t>xpression profiles of a </a:t>
            </a:r>
            <a:r>
              <a:rPr lang="fr-FR" dirty="0" err="1" smtClean="0"/>
              <a:t>given</a:t>
            </a:r>
            <a:r>
              <a:rPr lang="fr-FR" dirty="0" smtClean="0"/>
              <a:t> </a:t>
            </a:r>
            <a:r>
              <a:rPr lang="fr-FR" dirty="0" err="1" smtClean="0"/>
              <a:t>target</a:t>
            </a:r>
            <a:r>
              <a:rPr lang="fr-FR" dirty="0" smtClean="0"/>
              <a:t> </a:t>
            </a:r>
            <a:r>
              <a:rPr lang="fr-FR" dirty="0" err="1" smtClean="0"/>
              <a:t>gene</a:t>
            </a:r>
            <a:r>
              <a:rPr lang="fr-FR" dirty="0" smtClean="0"/>
              <a:t> </a:t>
            </a:r>
            <a:r>
              <a:rPr lang="fr-FR" dirty="0" err="1" smtClean="0"/>
              <a:t>respectively</a:t>
            </a:r>
            <a:r>
              <a:rPr lang="fr-FR" dirty="0" smtClean="0"/>
              <a:t> </a:t>
            </a:r>
            <a:r>
              <a:rPr lang="fr-FR" dirty="0" err="1" smtClean="0"/>
              <a:t>normalized</a:t>
            </a:r>
            <a:r>
              <a:rPr lang="fr-FR" baseline="0" dirty="0" smtClean="0"/>
              <a:t> </a:t>
            </a:r>
            <a:r>
              <a:rPr lang="fr-FR" dirty="0" smtClean="0"/>
              <a:t>by the best</a:t>
            </a:r>
            <a:r>
              <a:rPr lang="fr-FR" baseline="0" dirty="0" smtClean="0"/>
              <a:t> HKG, the best LVG, and the best </a:t>
            </a:r>
            <a:r>
              <a:rPr lang="fr-FR" baseline="0" dirty="0" err="1" smtClean="0"/>
              <a:t>LVkG</a:t>
            </a:r>
            <a:r>
              <a:rPr lang="fr-FR" baseline="0" dirty="0" smtClean="0"/>
              <a:t>. The </a:t>
            </a:r>
            <a:r>
              <a:rPr lang="fr-FR" baseline="0" dirty="0" err="1" smtClean="0"/>
              <a:t>three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target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genes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shown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here</a:t>
            </a:r>
            <a:r>
              <a:rPr lang="fr-FR" baseline="0" dirty="0" smtClean="0"/>
              <a:t> correspond to </a:t>
            </a:r>
            <a:r>
              <a:rPr lang="fr-FR" baseline="0" dirty="0" err="1" smtClean="0"/>
              <a:t>those</a:t>
            </a:r>
            <a:r>
              <a:rPr lang="fr-FR" baseline="0" dirty="0" smtClean="0"/>
              <a:t> </a:t>
            </a:r>
            <a:r>
              <a:rPr lang="fr-FR" dirty="0" smtClean="0"/>
              <a:t>for </a:t>
            </a:r>
            <a:r>
              <a:rPr lang="fr-FR" dirty="0" err="1" smtClean="0"/>
              <a:t>which</a:t>
            </a:r>
            <a:r>
              <a:rPr lang="fr-FR" dirty="0" smtClean="0"/>
              <a:t> all </a:t>
            </a:r>
            <a:r>
              <a:rPr lang="fr-FR" dirty="0" err="1" smtClean="0"/>
              <a:t>three</a:t>
            </a:r>
            <a:r>
              <a:rPr lang="fr-FR" dirty="0" smtClean="0"/>
              <a:t> expression profiles are </a:t>
            </a:r>
            <a:r>
              <a:rPr lang="fr-FR" dirty="0" err="1" smtClean="0"/>
              <a:t>equal</a:t>
            </a:r>
            <a:r>
              <a:rPr lang="fr-FR" baseline="0" dirty="0" smtClean="0"/>
              <a:t> </a:t>
            </a:r>
            <a:r>
              <a:rPr lang="fr-FR" baseline="0" dirty="0" smtClean="0"/>
              <a:t>(</a:t>
            </a:r>
            <a:r>
              <a:rPr lang="fr-FR" baseline="0" dirty="0" err="1" smtClean="0"/>
              <a:t>concerning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Tukey</a:t>
            </a:r>
            <a:r>
              <a:rPr lang="fr-FR" baseline="0" dirty="0" smtClean="0"/>
              <a:t> tests).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A71BF-A61D-47D5-9FB0-86DBA71E919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2679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err="1" smtClean="0"/>
              <a:t>Each</a:t>
            </a:r>
            <a:r>
              <a:rPr lang="fr-FR" baseline="0" dirty="0" smtClean="0"/>
              <a:t> box shows the </a:t>
            </a:r>
            <a:r>
              <a:rPr lang="fr-FR" baseline="0" dirty="0" err="1" smtClean="0"/>
              <a:t>three</a:t>
            </a:r>
            <a:r>
              <a:rPr lang="fr-FR" baseline="0" dirty="0" smtClean="0"/>
              <a:t> e</a:t>
            </a:r>
            <a:r>
              <a:rPr lang="fr-FR" dirty="0" smtClean="0"/>
              <a:t>xpression profiles of a </a:t>
            </a:r>
            <a:r>
              <a:rPr lang="fr-FR" dirty="0" err="1" smtClean="0"/>
              <a:t>given</a:t>
            </a:r>
            <a:r>
              <a:rPr lang="fr-FR" dirty="0" smtClean="0"/>
              <a:t> </a:t>
            </a:r>
            <a:r>
              <a:rPr lang="fr-FR" dirty="0" err="1" smtClean="0"/>
              <a:t>target</a:t>
            </a:r>
            <a:r>
              <a:rPr lang="fr-FR" dirty="0" smtClean="0"/>
              <a:t> </a:t>
            </a:r>
            <a:r>
              <a:rPr lang="fr-FR" dirty="0" err="1" smtClean="0"/>
              <a:t>gene</a:t>
            </a:r>
            <a:r>
              <a:rPr lang="fr-FR" dirty="0" smtClean="0"/>
              <a:t> </a:t>
            </a:r>
            <a:r>
              <a:rPr lang="fr-FR" dirty="0" err="1" smtClean="0"/>
              <a:t>respectively</a:t>
            </a:r>
            <a:r>
              <a:rPr lang="fr-FR" dirty="0" smtClean="0"/>
              <a:t> </a:t>
            </a:r>
            <a:r>
              <a:rPr lang="fr-FR" dirty="0" err="1" smtClean="0"/>
              <a:t>normalized</a:t>
            </a:r>
            <a:r>
              <a:rPr lang="fr-FR" baseline="0" dirty="0" smtClean="0"/>
              <a:t> </a:t>
            </a:r>
            <a:r>
              <a:rPr lang="fr-FR" dirty="0" smtClean="0"/>
              <a:t>by the best</a:t>
            </a:r>
            <a:r>
              <a:rPr lang="fr-FR" baseline="0" dirty="0" smtClean="0"/>
              <a:t> HKG, the best LVG, and the best </a:t>
            </a:r>
            <a:r>
              <a:rPr lang="fr-FR" baseline="0" dirty="0" err="1" smtClean="0"/>
              <a:t>LVkG</a:t>
            </a:r>
            <a:r>
              <a:rPr lang="fr-FR" baseline="0" dirty="0" smtClean="0"/>
              <a:t>. The </a:t>
            </a:r>
            <a:r>
              <a:rPr lang="fr-FR" baseline="0" dirty="0" err="1" smtClean="0"/>
              <a:t>two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target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genes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shown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here</a:t>
            </a:r>
            <a:r>
              <a:rPr lang="fr-FR" baseline="0" dirty="0" smtClean="0"/>
              <a:t> correspond to </a:t>
            </a:r>
            <a:r>
              <a:rPr lang="fr-FR" baseline="0" dirty="0" err="1" smtClean="0"/>
              <a:t>those</a:t>
            </a:r>
            <a:r>
              <a:rPr lang="fr-FR" baseline="0" dirty="0" smtClean="0"/>
              <a:t> </a:t>
            </a:r>
            <a:r>
              <a:rPr lang="fr-FR" dirty="0" smtClean="0"/>
              <a:t>for </a:t>
            </a:r>
            <a:r>
              <a:rPr lang="fr-FR" dirty="0" err="1" smtClean="0"/>
              <a:t>which</a:t>
            </a:r>
            <a:r>
              <a:rPr lang="fr-FR" dirty="0" smtClean="0"/>
              <a:t> the</a:t>
            </a:r>
            <a:r>
              <a:rPr lang="fr-FR" baseline="0" dirty="0" smtClean="0"/>
              <a:t> best LVG has been </a:t>
            </a:r>
            <a:r>
              <a:rPr lang="fr-FR" baseline="0" dirty="0" err="1" smtClean="0"/>
              <a:t>ranked</a:t>
            </a:r>
            <a:r>
              <a:rPr lang="fr-FR" baseline="0" dirty="0" smtClean="0"/>
              <a:t> first and the </a:t>
            </a:r>
            <a:r>
              <a:rPr lang="fr-FR" baseline="0" dirty="0" err="1" smtClean="0"/>
              <a:t>associated</a:t>
            </a:r>
            <a:r>
              <a:rPr lang="fr-FR" baseline="0" dirty="0" smtClean="0"/>
              <a:t> expression profile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different</a:t>
            </a:r>
            <a:r>
              <a:rPr lang="fr-FR" baseline="0" dirty="0" smtClean="0"/>
              <a:t> </a:t>
            </a:r>
            <a:r>
              <a:rPr lang="fr-FR" baseline="0" dirty="0" smtClean="0"/>
              <a:t>(</a:t>
            </a:r>
            <a:r>
              <a:rPr lang="fr-FR" baseline="0" dirty="0" err="1" smtClean="0"/>
              <a:t>concerning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Tukey</a:t>
            </a:r>
            <a:r>
              <a:rPr lang="fr-FR" baseline="0" dirty="0" smtClean="0"/>
              <a:t> tests)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those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associated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bests</a:t>
            </a:r>
            <a:r>
              <a:rPr lang="fr-FR" baseline="0" dirty="0" smtClean="0"/>
              <a:t> HKG and </a:t>
            </a:r>
            <a:r>
              <a:rPr lang="fr-FR" baseline="0" dirty="0" err="1" smtClean="0"/>
              <a:t>LVkG</a:t>
            </a:r>
            <a:r>
              <a:rPr lang="fr-FR" baseline="0" dirty="0" smtClean="0"/>
              <a:t>.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A71BF-A61D-47D5-9FB0-86DBA71E919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300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Each</a:t>
            </a:r>
            <a:r>
              <a:rPr lang="fr-FR" baseline="0" dirty="0" smtClean="0"/>
              <a:t> box shows the </a:t>
            </a:r>
            <a:r>
              <a:rPr lang="fr-FR" baseline="0" dirty="0" err="1" smtClean="0"/>
              <a:t>three</a:t>
            </a:r>
            <a:r>
              <a:rPr lang="fr-FR" baseline="0" dirty="0" smtClean="0"/>
              <a:t> e</a:t>
            </a:r>
            <a:r>
              <a:rPr lang="fr-FR" dirty="0" smtClean="0"/>
              <a:t>xpression profiles of a </a:t>
            </a:r>
            <a:r>
              <a:rPr lang="fr-FR" dirty="0" err="1" smtClean="0"/>
              <a:t>given</a:t>
            </a:r>
            <a:r>
              <a:rPr lang="fr-FR" dirty="0" smtClean="0"/>
              <a:t> </a:t>
            </a:r>
            <a:r>
              <a:rPr lang="fr-FR" dirty="0" err="1" smtClean="0"/>
              <a:t>target</a:t>
            </a:r>
            <a:r>
              <a:rPr lang="fr-FR" dirty="0" smtClean="0"/>
              <a:t> </a:t>
            </a:r>
            <a:r>
              <a:rPr lang="fr-FR" dirty="0" err="1" smtClean="0"/>
              <a:t>gene</a:t>
            </a:r>
            <a:r>
              <a:rPr lang="fr-FR" dirty="0" smtClean="0"/>
              <a:t> </a:t>
            </a:r>
            <a:r>
              <a:rPr lang="fr-FR" dirty="0" err="1" smtClean="0"/>
              <a:t>respectively</a:t>
            </a:r>
            <a:r>
              <a:rPr lang="fr-FR" dirty="0" smtClean="0"/>
              <a:t> </a:t>
            </a:r>
            <a:r>
              <a:rPr lang="fr-FR" dirty="0" err="1" smtClean="0"/>
              <a:t>normalized</a:t>
            </a:r>
            <a:r>
              <a:rPr lang="fr-FR" baseline="0" dirty="0" smtClean="0"/>
              <a:t> </a:t>
            </a:r>
            <a:r>
              <a:rPr lang="fr-FR" dirty="0" smtClean="0"/>
              <a:t>by the best</a:t>
            </a:r>
            <a:r>
              <a:rPr lang="fr-FR" baseline="0" dirty="0" smtClean="0"/>
              <a:t> HKG, the best LVG, and the best </a:t>
            </a:r>
            <a:r>
              <a:rPr lang="fr-FR" baseline="0" dirty="0" err="1" smtClean="0"/>
              <a:t>LVkG</a:t>
            </a:r>
            <a:r>
              <a:rPr lang="fr-FR" baseline="0" dirty="0" smtClean="0"/>
              <a:t>. The </a:t>
            </a:r>
            <a:r>
              <a:rPr lang="fr-FR" baseline="0" dirty="0" err="1" smtClean="0"/>
              <a:t>three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target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genes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shown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here</a:t>
            </a:r>
            <a:r>
              <a:rPr lang="fr-FR" baseline="0" dirty="0" smtClean="0"/>
              <a:t> correspond to </a:t>
            </a:r>
            <a:r>
              <a:rPr lang="fr-FR" baseline="0" dirty="0" err="1" smtClean="0"/>
              <a:t>those</a:t>
            </a:r>
            <a:r>
              <a:rPr lang="fr-FR" baseline="0" dirty="0" smtClean="0"/>
              <a:t> </a:t>
            </a:r>
            <a:r>
              <a:rPr lang="fr-FR" dirty="0" smtClean="0"/>
              <a:t>for </a:t>
            </a:r>
            <a:r>
              <a:rPr lang="fr-FR" dirty="0" err="1" smtClean="0"/>
              <a:t>which</a:t>
            </a:r>
            <a:r>
              <a:rPr lang="fr-FR" dirty="0" smtClean="0"/>
              <a:t> the</a:t>
            </a:r>
            <a:r>
              <a:rPr lang="fr-FR" baseline="0" dirty="0" smtClean="0"/>
              <a:t> best HKG has been </a:t>
            </a:r>
            <a:r>
              <a:rPr lang="fr-FR" baseline="0" dirty="0" err="1" smtClean="0"/>
              <a:t>ranked</a:t>
            </a:r>
            <a:r>
              <a:rPr lang="fr-FR" baseline="0" dirty="0" smtClean="0"/>
              <a:t> first or the </a:t>
            </a:r>
            <a:r>
              <a:rPr lang="fr-FR" baseline="0" dirty="0" err="1" smtClean="0"/>
              <a:t>associated</a:t>
            </a:r>
            <a:r>
              <a:rPr lang="fr-FR" baseline="0" dirty="0" smtClean="0"/>
              <a:t> expression profile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equal</a:t>
            </a:r>
            <a:r>
              <a:rPr lang="fr-FR" baseline="0" dirty="0" smtClean="0"/>
              <a:t> </a:t>
            </a:r>
            <a:r>
              <a:rPr lang="fr-FR" baseline="0" dirty="0" smtClean="0"/>
              <a:t>(</a:t>
            </a:r>
            <a:r>
              <a:rPr lang="fr-FR" baseline="0" dirty="0" err="1" smtClean="0"/>
              <a:t>concerning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Tukey</a:t>
            </a:r>
            <a:r>
              <a:rPr lang="fr-FR" baseline="0" dirty="0" smtClean="0"/>
              <a:t> tests) </a:t>
            </a:r>
            <a:r>
              <a:rPr lang="fr-FR" baseline="0" dirty="0" smtClean="0"/>
              <a:t>to the expression profile </a:t>
            </a:r>
            <a:r>
              <a:rPr lang="fr-FR" baseline="0" dirty="0" err="1" smtClean="0"/>
              <a:t>associated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the best LVG and </a:t>
            </a:r>
            <a:r>
              <a:rPr lang="fr-FR" baseline="0" dirty="0" err="1" smtClean="0"/>
              <a:t>different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 the expression profile </a:t>
            </a:r>
            <a:r>
              <a:rPr lang="fr-FR" baseline="0" dirty="0" err="1" smtClean="0"/>
              <a:t>associated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the best </a:t>
            </a:r>
            <a:r>
              <a:rPr lang="fr-FR" baseline="0" dirty="0" err="1" smtClean="0"/>
              <a:t>LVkG</a:t>
            </a:r>
            <a:r>
              <a:rPr lang="fr-FR" baseline="0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A71BF-A61D-47D5-9FB0-86DBA71E919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5862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96484"/>
            <a:ext cx="7772400" cy="31834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802717"/>
            <a:ext cx="6858000" cy="220768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273E-1291-4121-A241-14A6B4501E79}" type="datetimeFigureOut">
              <a:rPr lang="fr-FR" smtClean="0"/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F3-B49C-48A5-8F40-D3579AD998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658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273E-1291-4121-A241-14A6B4501E79}" type="datetimeFigureOut">
              <a:rPr lang="fr-FR" smtClean="0"/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F3-B49C-48A5-8F40-D3579AD998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518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486834"/>
            <a:ext cx="1971675" cy="774911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486834"/>
            <a:ext cx="5800725" cy="774911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273E-1291-4121-A241-14A6B4501E79}" type="datetimeFigureOut">
              <a:rPr lang="fr-FR" smtClean="0"/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F3-B49C-48A5-8F40-D3579AD998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74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273E-1291-4121-A241-14A6B4501E79}" type="datetimeFigureOut">
              <a:rPr lang="fr-FR" smtClean="0"/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F3-B49C-48A5-8F40-D3579AD998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7724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279653"/>
            <a:ext cx="7886700" cy="380364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6119286"/>
            <a:ext cx="7886700" cy="200024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273E-1291-4121-A241-14A6B4501E79}" type="datetimeFigureOut">
              <a:rPr lang="fr-FR" smtClean="0"/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F3-B49C-48A5-8F40-D3579AD998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759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434167"/>
            <a:ext cx="3886200" cy="5801784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434167"/>
            <a:ext cx="3886200" cy="5801784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273E-1291-4121-A241-14A6B4501E79}" type="datetimeFigureOut">
              <a:rPr lang="fr-FR" smtClean="0"/>
              <a:t>22/07/2022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F3-B49C-48A5-8F40-D3579AD998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6537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86836"/>
            <a:ext cx="7886700" cy="176741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241551"/>
            <a:ext cx="3868340" cy="10985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340100"/>
            <a:ext cx="3868340" cy="4912784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2241551"/>
            <a:ext cx="3887391" cy="10985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3340100"/>
            <a:ext cx="3887391" cy="4912784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273E-1291-4121-A241-14A6B4501E79}" type="datetimeFigureOut">
              <a:rPr lang="fr-FR" smtClean="0"/>
              <a:t>22/07/2022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F3-B49C-48A5-8F40-D3579AD998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4834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273E-1291-4121-A241-14A6B4501E79}" type="datetimeFigureOut">
              <a:rPr lang="fr-FR" smtClean="0"/>
              <a:t>22/07/2022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F3-B49C-48A5-8F40-D3579AD998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2212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273E-1291-4121-A241-14A6B4501E79}" type="datetimeFigureOut">
              <a:rPr lang="fr-FR" smtClean="0"/>
              <a:t>22/07/2022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F3-B49C-48A5-8F40-D3579AD998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8439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09600"/>
            <a:ext cx="294917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316569"/>
            <a:ext cx="4629150" cy="64981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43200"/>
            <a:ext cx="2949178" cy="508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273E-1291-4121-A241-14A6B4501E79}" type="datetimeFigureOut">
              <a:rPr lang="fr-FR" smtClean="0"/>
              <a:t>22/07/2022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F3-B49C-48A5-8F40-D3579AD998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5315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09600"/>
            <a:ext cx="294917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316569"/>
            <a:ext cx="4629150" cy="649816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43200"/>
            <a:ext cx="2949178" cy="508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273E-1291-4121-A241-14A6B4501E79}" type="datetimeFigureOut">
              <a:rPr lang="fr-FR" smtClean="0"/>
              <a:t>22/07/2022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F3-B49C-48A5-8F40-D3579AD998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059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86836"/>
            <a:ext cx="78867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434167"/>
            <a:ext cx="78867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8475136"/>
            <a:ext cx="2057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F273E-1291-4121-A241-14A6B4501E79}" type="datetimeFigureOut">
              <a:rPr lang="fr-FR" smtClean="0"/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8475136"/>
            <a:ext cx="30861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8475136"/>
            <a:ext cx="2057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811F3-B49C-48A5-8F40-D3579AD998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9948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0"/>
            <a:ext cx="9144000" cy="2286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0"/>
            <a:ext cx="9144000" cy="2286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0"/>
            <a:ext cx="9144000" cy="2286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04988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228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9144000" cy="228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0"/>
            <a:ext cx="9144000" cy="2286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33426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0"/>
            <a:ext cx="9144000" cy="2286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0"/>
            <a:ext cx="9144000" cy="2286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73215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0"/>
            <a:ext cx="9144000" cy="2286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9144000" cy="2286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2286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2537828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7493</TotalTime>
  <Words>267</Words>
  <Application>Microsoft Office PowerPoint</Application>
  <PresentationFormat>Personnalisé</PresentationFormat>
  <Paragraphs>8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emaza</dc:creator>
  <cp:lastModifiedBy>emaza</cp:lastModifiedBy>
  <cp:revision>172</cp:revision>
  <dcterms:created xsi:type="dcterms:W3CDTF">2020-01-13T10:59:48Z</dcterms:created>
  <dcterms:modified xsi:type="dcterms:W3CDTF">2022-07-22T16:40:12Z</dcterms:modified>
</cp:coreProperties>
</file>