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57" r:id="rId6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75" d="100"/>
          <a:sy n="75" d="100"/>
        </p:scale>
        <p:origin x="300" y="-2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91F4121-990B-F78A-E39B-D3B3C9816D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AA7B837-848C-3BA6-94E0-A15D63D2EC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26A6461-B558-E8B3-83D7-C22D07E64E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B8C59-C15E-4833-9B35-F5E05F81941C}" type="datetimeFigureOut">
              <a:rPr lang="zh-CN" altLang="en-US" smtClean="0"/>
              <a:t>2024/11/23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FCA6CEB-F0E8-F9D4-208D-5817487938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9D95ECB-1A7F-51BF-57EF-EE97E6B65E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FF8C5-851E-46DD-95CD-3CB5BC977A6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938567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EF0F3BD-E353-9D88-56C5-5B4D0E9AF7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75484646-3A90-DF85-4431-950D0DBE36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E10E8C2-39AB-7072-CF63-F8FF67E69C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B8C59-C15E-4833-9B35-F5E05F81941C}" type="datetimeFigureOut">
              <a:rPr lang="zh-CN" altLang="en-US" smtClean="0"/>
              <a:t>2024/11/23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865147A-AFAD-D0F0-750E-78AA606BAA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5F1C533-5916-CD29-C2DC-F1FF5356EF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FF8C5-851E-46DD-95CD-3CB5BC977A6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265354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7E23BE6E-C623-22BD-1575-6FFDF5A23CE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FC1B828A-98FC-6260-3C3A-EBD6F1D956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A107184-9DA6-EF90-826D-B3E1D7B07C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B8C59-C15E-4833-9B35-F5E05F81941C}" type="datetimeFigureOut">
              <a:rPr lang="zh-CN" altLang="en-US" smtClean="0"/>
              <a:t>2024/11/23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33C51D1-005A-B641-C1E4-2E7F187B99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11D824C-7073-B9BD-95EF-2A174D535A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FF8C5-851E-46DD-95CD-3CB5BC977A6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310821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5ADA14A-73CC-60CA-A94D-8C4D5E605A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7573BC2-2099-8681-0F02-627449C3FB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3F7BFDB-0A69-9014-C5E3-DB846D5F77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B8C59-C15E-4833-9B35-F5E05F81941C}" type="datetimeFigureOut">
              <a:rPr lang="zh-CN" altLang="en-US" smtClean="0"/>
              <a:t>2024/11/23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384DBB5-5F6F-6842-2C6F-5B1019D945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8693CDC-D8E8-391A-9D3A-6B9C622458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FF8C5-851E-46DD-95CD-3CB5BC977A6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576577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7290FA2-BC22-F391-86BE-12219ABE2F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9847DBC-4732-67EE-297F-E705EDABD2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42F63D4-F782-A265-D968-5E4B115C14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B8C59-C15E-4833-9B35-F5E05F81941C}" type="datetimeFigureOut">
              <a:rPr lang="zh-CN" altLang="en-US" smtClean="0"/>
              <a:t>2024/11/23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CF01E3E-9AD3-F504-3730-3E5BEB0E8E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147D4B6-87BC-EF90-A600-60CBC36A17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FF8C5-851E-46DD-95CD-3CB5BC977A6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696353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15223D0-7396-2961-A7F7-6EE575DE01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6D321C5-C6D6-E247-1D1D-078D9F8F60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7D99DD97-BD67-B5FA-D8E6-D64A0045C9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219626C-D7B2-7965-A38C-B97C4771E9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B8C59-C15E-4833-9B35-F5E05F81941C}" type="datetimeFigureOut">
              <a:rPr lang="zh-CN" altLang="en-US" smtClean="0"/>
              <a:t>2024/11/23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B8BDC97-1838-2102-F61E-B823AEC657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92CCFA0-C9FB-6F74-3460-1869EDA16D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FF8C5-851E-46DD-95CD-3CB5BC977A6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378446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D91C886-A549-BA71-53A2-8B98821862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372551F-29C2-231B-49A8-CEFA3E28ED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46EA7B97-789C-E6FB-53C2-831ED0A45C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A04A3956-6553-6B2B-75C2-25F8316352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423BA11E-65E1-AA70-5455-32572F7591C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C8176FA5-BBA5-F487-C7BA-72E85E6FCD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B8C59-C15E-4833-9B35-F5E05F81941C}" type="datetimeFigureOut">
              <a:rPr lang="zh-CN" altLang="en-US" smtClean="0"/>
              <a:t>2024/11/23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C167960D-9F85-E5D3-B8F4-4C5D8930A4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60871806-923E-B769-26CC-E999A8EDB0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FF8C5-851E-46DD-95CD-3CB5BC977A6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433209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47AE6D1-1A43-0D8A-D478-71D2639333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2DAEEAD2-F16C-195F-A258-C911013999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B8C59-C15E-4833-9B35-F5E05F81941C}" type="datetimeFigureOut">
              <a:rPr lang="zh-CN" altLang="en-US" smtClean="0"/>
              <a:t>2024/11/23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E6AED826-6E83-026F-42E5-D03AF25184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E940E4B1-9762-5784-0D3D-9CD6A659FF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FF8C5-851E-46DD-95CD-3CB5BC977A6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39436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C5028922-7923-5BA0-7C65-9FF302DFDB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B8C59-C15E-4833-9B35-F5E05F81941C}" type="datetimeFigureOut">
              <a:rPr lang="zh-CN" altLang="en-US" smtClean="0"/>
              <a:t>2024/11/23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0B17C4FF-E753-2686-1AA5-2F4DAC9F08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417A134-89B1-20D0-23B7-3401B3A059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FF8C5-851E-46DD-95CD-3CB5BC977A6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051015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FF74459-B1EB-D0E4-FD55-05EC8151E0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B500AA1-7199-772F-A135-888B0B3F7C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E2A2340A-3D67-B05B-D4DD-1D9B4E715A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EC98E57-709C-3931-2F88-F3C14CCB4B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B8C59-C15E-4833-9B35-F5E05F81941C}" type="datetimeFigureOut">
              <a:rPr lang="zh-CN" altLang="en-US" smtClean="0"/>
              <a:t>2024/11/23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8BFD5C3-C996-441F-F070-EAD725064A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CB4EA83D-4908-D864-E205-9212A3D438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FF8C5-851E-46DD-95CD-3CB5BC977A6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18964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7917B92-C468-7C44-6DE7-349C979FA7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86520799-1647-EB75-9C04-32B6A84559B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F77D4AD-4505-240B-9118-73D23BD7E9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A7D194B-9C29-C176-82FD-154BF1A0AA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B8C59-C15E-4833-9B35-F5E05F81941C}" type="datetimeFigureOut">
              <a:rPr lang="zh-CN" altLang="en-US" smtClean="0"/>
              <a:t>2024/11/23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A53F10B-8FAA-0928-A251-0E61529858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04CDA02-0FA4-0F34-5B7C-6F1CE2B5F6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FF8C5-851E-46DD-95CD-3CB5BC977A6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58972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03B1B7EF-09B8-0944-2BCD-9CF1A187CD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C1EB3E7-A6A2-42AA-71BE-CA1C055863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FD6CF8C-9F72-E418-DC3B-4D440C5FB0A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FB8C59-C15E-4833-9B35-F5E05F81941C}" type="datetimeFigureOut">
              <a:rPr lang="zh-CN" altLang="en-US" smtClean="0"/>
              <a:t>2024/11/23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DA88830-23FB-860E-EB7D-58EE0C8B90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DFBC7BB-F898-257D-170F-C5E4DC91B5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9FF8C5-851E-46DD-95CD-3CB5BC977A6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745465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A9F05A5E-6502-B5EA-7D4A-494B9DC9DC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0442" y="499642"/>
            <a:ext cx="3920548" cy="540000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E4D69396-3337-DAE0-F049-B16A4BF3ED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1010" y="499642"/>
            <a:ext cx="3920548" cy="5400000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9038AEE9-1240-1FF4-D7B9-94423D076ED0}"/>
              </a:ext>
            </a:extLst>
          </p:cNvPr>
          <p:cNvSpPr txBox="1"/>
          <p:nvPr/>
        </p:nvSpPr>
        <p:spPr>
          <a:xfrm>
            <a:off x="471638" y="499642"/>
            <a:ext cx="8595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/>
              <a:t>FIG 3B</a:t>
            </a:r>
            <a:endParaRPr lang="zh-CN" altLang="en-US" b="1" dirty="0"/>
          </a:p>
        </p:txBody>
      </p:sp>
    </p:spTree>
    <p:extLst>
      <p:ext uri="{BB962C8B-B14F-4D97-AF65-F5344CB8AC3E}">
        <p14:creationId xmlns:p14="http://schemas.microsoft.com/office/powerpoint/2010/main" val="24644387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A26A0F-BF54-EBBE-42E7-205BBBFD14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2F62E089-3308-BE79-9ED1-3FE09671FF43}"/>
              </a:ext>
            </a:extLst>
          </p:cNvPr>
          <p:cNvSpPr txBox="1"/>
          <p:nvPr/>
        </p:nvSpPr>
        <p:spPr>
          <a:xfrm>
            <a:off x="471638" y="499642"/>
            <a:ext cx="8851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/>
              <a:t>FIG 3D</a:t>
            </a:r>
            <a:endParaRPr lang="zh-CN" altLang="en-US" b="1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80BDF080-B3B2-5B61-412C-F7A700DD30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4261" y="729000"/>
            <a:ext cx="3920548" cy="540000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1C7B28BF-DC40-B926-363B-4EDAAF37BD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8947" y="729000"/>
            <a:ext cx="3920548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3668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690602-EE29-6521-8952-27F6F5DC4E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3111C211-51FF-E391-1D75-9553AB9349B6}"/>
              </a:ext>
            </a:extLst>
          </p:cNvPr>
          <p:cNvSpPr txBox="1"/>
          <p:nvPr/>
        </p:nvSpPr>
        <p:spPr>
          <a:xfrm>
            <a:off x="471638" y="499642"/>
            <a:ext cx="8354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/>
              <a:t>FIG 3F</a:t>
            </a:r>
            <a:endParaRPr lang="zh-CN" altLang="en-US" b="1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A41DACEB-B250-4404-45C7-3DCD8249E1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2532" y="684308"/>
            <a:ext cx="3920548" cy="540000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D36AF465-0BB2-7133-9E21-FCDAEDDD8D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5452" y="684308"/>
            <a:ext cx="3920548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9311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AFA268E1-AE16-911B-8734-DE2CA48574D9}"/>
              </a:ext>
            </a:extLst>
          </p:cNvPr>
          <p:cNvSpPr txBox="1"/>
          <p:nvPr/>
        </p:nvSpPr>
        <p:spPr>
          <a:xfrm>
            <a:off x="471638" y="499642"/>
            <a:ext cx="8899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/>
              <a:t>FIG 3H</a:t>
            </a:r>
            <a:endParaRPr lang="zh-CN" altLang="en-US" b="1" dirty="0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B6BAFD5A-ABB2-04B4-A995-CDAB1718A4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7543" y="684308"/>
            <a:ext cx="3920548" cy="5400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D4501A71-EFF5-8AA4-CA8F-A84EDEEE4B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0157" y="684308"/>
            <a:ext cx="3920548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7570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9450C048-D573-9BDE-4262-CF8F08BF2D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652" y="684308"/>
            <a:ext cx="3920548" cy="54000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01EB3C53-DC52-8692-3DE5-33DE758A07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2227" y="684308"/>
            <a:ext cx="3920548" cy="5400000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1EF99E46-85B0-4526-266D-06470302A1EE}"/>
              </a:ext>
            </a:extLst>
          </p:cNvPr>
          <p:cNvSpPr txBox="1"/>
          <p:nvPr/>
        </p:nvSpPr>
        <p:spPr>
          <a:xfrm>
            <a:off x="471638" y="499642"/>
            <a:ext cx="8851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/>
              <a:t>FIG 4D</a:t>
            </a:r>
            <a:endParaRPr lang="zh-CN" altLang="en-US" b="1" dirty="0"/>
          </a:p>
        </p:txBody>
      </p:sp>
    </p:spTree>
    <p:extLst>
      <p:ext uri="{BB962C8B-B14F-4D97-AF65-F5344CB8AC3E}">
        <p14:creationId xmlns:p14="http://schemas.microsoft.com/office/powerpoint/2010/main" val="22416842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10</Words>
  <Application>Microsoft Office PowerPoint</Application>
  <PresentationFormat>宽屏</PresentationFormat>
  <Paragraphs>5</Paragraphs>
  <Slides>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</vt:i4>
      </vt:variant>
    </vt:vector>
  </HeadingPairs>
  <TitlesOfParts>
    <vt:vector size="9" baseType="lpstr">
      <vt:lpstr>等线</vt:lpstr>
      <vt:lpstr>等线 Light</vt:lpstr>
      <vt:lpstr>Arial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ABC</dc:creator>
  <cp:lastModifiedBy>ABC</cp:lastModifiedBy>
  <cp:revision>4</cp:revision>
  <dcterms:created xsi:type="dcterms:W3CDTF">2024-11-24T02:51:17Z</dcterms:created>
  <dcterms:modified xsi:type="dcterms:W3CDTF">2024-11-24T03:03:23Z</dcterms:modified>
</cp:coreProperties>
</file>